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5" r:id="rId1"/>
  </p:sldMasterIdLst>
  <p:sldIdLst>
    <p:sldId id="256" r:id="rId2"/>
    <p:sldId id="259" r:id="rId3"/>
    <p:sldId id="275" r:id="rId4"/>
    <p:sldId id="285" r:id="rId5"/>
    <p:sldId id="282" r:id="rId6"/>
    <p:sldId id="278" r:id="rId7"/>
    <p:sldId id="283" r:id="rId8"/>
    <p:sldId id="284" r:id="rId9"/>
    <p:sldId id="279" r:id="rId10"/>
    <p:sldId id="276" r:id="rId11"/>
    <p:sldId id="281" r:id="rId12"/>
    <p:sldId id="271" r:id="rId13"/>
    <p:sldId id="270" r:id="rId14"/>
    <p:sldId id="280" r:id="rId15"/>
    <p:sldId id="286"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94" autoAdjust="0"/>
    <p:restoredTop sz="94660"/>
  </p:normalViewPr>
  <p:slideViewPr>
    <p:cSldViewPr>
      <p:cViewPr varScale="1">
        <p:scale>
          <a:sx n="117" d="100"/>
          <a:sy n="117" d="100"/>
        </p:scale>
        <p:origin x="120" y="3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2.jpe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19" name="Rectangle 18"/>
          <p:cNvSpPr/>
          <p:nvPr/>
        </p:nvSpPr>
        <p:spPr>
          <a:xfrm>
            <a:off x="-1" y="0"/>
            <a:ext cx="419100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D42C2C"/>
              </a:solidFill>
            </a:endParaRPr>
          </a:p>
        </p:txBody>
      </p:sp>
      <p:sp>
        <p:nvSpPr>
          <p:cNvPr id="27" name="Text Placeholder 26"/>
          <p:cNvSpPr>
            <a:spLocks noGrp="1"/>
          </p:cNvSpPr>
          <p:nvPr>
            <p:ph type="body" sz="quarter" idx="16" hasCustomPrompt="1"/>
          </p:nvPr>
        </p:nvSpPr>
        <p:spPr>
          <a:xfrm>
            <a:off x="8966200" y="4896295"/>
            <a:ext cx="2452688" cy="1096171"/>
          </a:xfrm>
        </p:spPr>
        <p:txBody>
          <a:bodyPr rIns="0" anchor="b" anchorCtr="0">
            <a:noAutofit/>
          </a:bodyPr>
          <a:lstStyle>
            <a:lvl1pPr marL="0" indent="0" algn="r">
              <a:spcAft>
                <a:spcPts val="0"/>
              </a:spcAft>
              <a:buNone/>
              <a:defRPr sz="2000" baseline="0">
                <a:solidFill>
                  <a:srgbClr val="767171"/>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edit: Date</a:t>
            </a:r>
            <a:br>
              <a:rPr lang="en-US" dirty="0"/>
            </a:br>
            <a:r>
              <a:rPr lang="en-US" dirty="0"/>
              <a:t>Venue</a:t>
            </a:r>
          </a:p>
        </p:txBody>
      </p:sp>
      <p:sp>
        <p:nvSpPr>
          <p:cNvPr id="2" name="Title 1"/>
          <p:cNvSpPr>
            <a:spLocks noGrp="1"/>
          </p:cNvSpPr>
          <p:nvPr>
            <p:ph type="ctrTitle"/>
          </p:nvPr>
        </p:nvSpPr>
        <p:spPr>
          <a:xfrm>
            <a:off x="5650992" y="1524000"/>
            <a:ext cx="5779008" cy="1475231"/>
          </a:xfrm>
        </p:spPr>
        <p:txBody>
          <a:bodyPr rIns="0" anchor="t" anchorCtr="0">
            <a:normAutofit/>
          </a:bodyPr>
          <a:lstStyle>
            <a:lvl1pPr algn="r">
              <a:defRPr sz="3200" b="1">
                <a:solidFill>
                  <a:schemeClr val="accent1"/>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5640382" y="3107049"/>
            <a:ext cx="5779008" cy="647037"/>
          </a:xfrm>
        </p:spPr>
        <p:txBody>
          <a:bodyPr rIns="0" anchor="b" anchorCtr="0">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5" name="Text Placeholder 24"/>
          <p:cNvSpPr>
            <a:spLocks noGrp="1"/>
          </p:cNvSpPr>
          <p:nvPr>
            <p:ph type="body" sz="quarter" idx="15" hasCustomPrompt="1"/>
          </p:nvPr>
        </p:nvSpPr>
        <p:spPr>
          <a:xfrm>
            <a:off x="5651500" y="4035870"/>
            <a:ext cx="5778500" cy="639762"/>
          </a:xfrm>
        </p:spPr>
        <p:txBody>
          <a:bodyPr rIns="0">
            <a:noAutofit/>
          </a:bodyPr>
          <a:lstStyle>
            <a:lvl1pPr marL="0" indent="0" algn="r">
              <a:spcAft>
                <a:spcPts val="0"/>
              </a:spcAft>
              <a:buNone/>
              <a:defRPr sz="2000" baseline="0"/>
            </a:lvl1pPr>
            <a:lvl2pPr marL="457200" indent="0" algn="r">
              <a:buNone/>
              <a:defRPr sz="1800"/>
            </a:lvl2pPr>
            <a:lvl3pPr marL="914400" indent="0" algn="r">
              <a:buNone/>
              <a:defRPr sz="1800"/>
            </a:lvl3pPr>
            <a:lvl4pPr marL="1371600" indent="0" algn="r">
              <a:buNone/>
              <a:defRPr sz="1800"/>
            </a:lvl4pPr>
            <a:lvl5pPr marL="1828800" indent="0" algn="r">
              <a:buNone/>
              <a:defRPr sz="1800"/>
            </a:lvl5pPr>
          </a:lstStyle>
          <a:p>
            <a:pPr lvl="0"/>
            <a:r>
              <a:rPr lang="en-US" dirty="0"/>
              <a:t>Click to edit: Presented by/for</a:t>
            </a:r>
          </a:p>
        </p:txBody>
      </p:sp>
      <p:sp>
        <p:nvSpPr>
          <p:cNvPr id="15" name="Rectangle 14"/>
          <p:cNvSpPr/>
          <p:nvPr/>
        </p:nvSpPr>
        <p:spPr>
          <a:xfrm rot="16200000" flipH="1" flipV="1">
            <a:off x="11163783" y="3314217"/>
            <a:ext cx="1828800" cy="22956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Footer Placeholder 7"/>
          <p:cNvSpPr>
            <a:spLocks noGrp="1"/>
          </p:cNvSpPr>
          <p:nvPr>
            <p:ph type="ftr" sz="quarter" idx="18"/>
          </p:nvPr>
        </p:nvSpPr>
        <p:spPr/>
        <p:txBody>
          <a:bodyPr/>
          <a:lstStyle>
            <a:lvl1pPr>
              <a:defRPr>
                <a:solidFill>
                  <a:schemeClr val="tx2"/>
                </a:solidFill>
              </a:defRPr>
            </a:lvl1pPr>
          </a:lstStyle>
          <a:p>
            <a:endParaRPr lang="en-US" dirty="0"/>
          </a:p>
        </p:txBody>
      </p:sp>
      <p:sp>
        <p:nvSpPr>
          <p:cNvPr id="9" name="Slide Number Placeholder 8"/>
          <p:cNvSpPr>
            <a:spLocks noGrp="1"/>
          </p:cNvSpPr>
          <p:nvPr>
            <p:ph type="sldNum" sz="quarter" idx="19"/>
          </p:nvPr>
        </p:nvSpPr>
        <p:spPr/>
        <p:txBody>
          <a:bodyPr/>
          <a:lstStyle>
            <a:lvl1pPr>
              <a:defRPr>
                <a:solidFill>
                  <a:schemeClr val="tx2"/>
                </a:solidFill>
              </a:defRPr>
            </a:lvl1pPr>
          </a:lstStyle>
          <a:p>
            <a:fld id="{2613B80C-45E9-47B9-8C94-8497D61C2F5B}" type="slidenum">
              <a:rPr lang="en-US" smtClean="0"/>
              <a:pPr/>
              <a:t>‹#›</a:t>
            </a:fld>
            <a:endParaRPr lang="en-US" dirty="0"/>
          </a:p>
        </p:txBody>
      </p:sp>
      <p:pic>
        <p:nvPicPr>
          <p:cNvPr id="16" name="Picture 15"/>
          <p:cNvPicPr>
            <a:picLocks noChangeAspect="1"/>
          </p:cNvPicPr>
          <p:nvPr/>
        </p:nvPicPr>
        <p:blipFill rotWithShape="1">
          <a:blip r:embed="rId2" cstate="print">
            <a:extLst>
              <a:ext uri="{28A0092B-C50C-407E-A947-70E740481C1C}">
                <a14:useLocalDpi xmlns:a14="http://schemas.microsoft.com/office/drawing/2010/main" val="0"/>
              </a:ext>
            </a:extLst>
          </a:blip>
          <a:srcRect l="10692" t="29284" r="10633" b="19958"/>
          <a:stretch/>
        </p:blipFill>
        <p:spPr>
          <a:xfrm>
            <a:off x="8851392" y="457200"/>
            <a:ext cx="2578608" cy="343814"/>
          </a:xfrm>
          <a:prstGeom prst="rect">
            <a:avLst/>
          </a:prstGeom>
        </p:spPr>
      </p:pic>
      <p:sp>
        <p:nvSpPr>
          <p:cNvPr id="17" name="Date Placeholder 3"/>
          <p:cNvSpPr>
            <a:spLocks noGrp="1"/>
          </p:cNvSpPr>
          <p:nvPr>
            <p:ph type="dt" sz="half" idx="2"/>
          </p:nvPr>
        </p:nvSpPr>
        <p:spPr>
          <a:xfrm>
            <a:off x="4191000" y="6454775"/>
            <a:ext cx="982662" cy="365125"/>
          </a:xfrm>
          <a:prstGeom prst="rect">
            <a:avLst/>
          </a:prstGeom>
        </p:spPr>
        <p:txBody>
          <a:bodyPr vert="horz" lIns="91440" tIns="45720" rIns="91440" bIns="45720" rtlCol="0" anchor="b" anchorCtr="0"/>
          <a:lstStyle>
            <a:lvl1pPr>
              <a:defRPr lang="en-US" smtClean="0">
                <a:solidFill>
                  <a:schemeClr val="tx2"/>
                </a:solidFill>
              </a:defRPr>
            </a:lvl1pPr>
          </a:lstStyle>
          <a:p>
            <a:endParaRPr lang="en-US" dirty="0"/>
          </a:p>
        </p:txBody>
      </p:sp>
      <p:grpSp>
        <p:nvGrpSpPr>
          <p:cNvPr id="4" name="Group 3">
            <a:extLst>
              <a:ext uri="{FF2B5EF4-FFF2-40B4-BE49-F238E27FC236}">
                <a16:creationId xmlns:a16="http://schemas.microsoft.com/office/drawing/2014/main" id="{E8F3CCC1-E9B9-4D3E-8391-6587DC4B9A5A}"/>
              </a:ext>
            </a:extLst>
          </p:cNvPr>
          <p:cNvGrpSpPr/>
          <p:nvPr/>
        </p:nvGrpSpPr>
        <p:grpSpPr>
          <a:xfrm>
            <a:off x="0" y="0"/>
            <a:ext cx="3602736" cy="6858000"/>
            <a:chOff x="4294632" y="0"/>
            <a:chExt cx="3602736" cy="6858000"/>
          </a:xfrm>
        </p:grpSpPr>
        <p:pic>
          <p:nvPicPr>
            <p:cNvPr id="21" name="Picture 20">
              <a:extLst>
                <a:ext uri="{FF2B5EF4-FFF2-40B4-BE49-F238E27FC236}">
                  <a16:creationId xmlns:a16="http://schemas.microsoft.com/office/drawing/2014/main" id="{43E73056-E47D-4DF9-BB93-AD82C17C428A}"/>
                </a:ext>
              </a:extLst>
            </p:cNvPr>
            <p:cNvPicPr>
              <a:picLocks noChangeAspect="1"/>
            </p:cNvPicPr>
            <p:nvPr/>
          </p:nvPicPr>
          <p:blipFill rotWithShape="1">
            <a:blip r:embed="rId3">
              <a:extLst>
                <a:ext uri="{28A0092B-C50C-407E-A947-70E740481C1C}">
                  <a14:useLocalDpi xmlns:a14="http://schemas.microsoft.com/office/drawing/2010/main" val="0"/>
                </a:ext>
              </a:extLst>
            </a:blip>
            <a:srcRect l="29312" r="35625"/>
            <a:stretch/>
          </p:blipFill>
          <p:spPr>
            <a:xfrm>
              <a:off x="4294632" y="0"/>
              <a:ext cx="3602736" cy="6858000"/>
            </a:xfrm>
            <a:prstGeom prst="rect">
              <a:avLst/>
            </a:prstGeom>
            <a:ln>
              <a:noFill/>
            </a:ln>
          </p:spPr>
        </p:pic>
        <p:sp>
          <p:nvSpPr>
            <p:cNvPr id="14" name="Rectangle 13"/>
            <p:cNvSpPr/>
            <p:nvPr/>
          </p:nvSpPr>
          <p:spPr>
            <a:xfrm>
              <a:off x="4294632" y="6635234"/>
              <a:ext cx="3602736" cy="184666"/>
            </a:xfrm>
            <a:prstGeom prst="rect">
              <a:avLst/>
            </a:prstGeom>
          </p:spPr>
          <p:txBody>
            <a:bodyPr wrap="square" lIns="0" rIns="0">
              <a:spAutoFit/>
            </a:bodyPr>
            <a:lstStyle/>
            <a:p>
              <a:pPr marL="0" indent="0" algn="ctr">
                <a:buFont typeface="Arial" panose="020B0604020202020204" pitchFamily="34" charset="0"/>
                <a:buNone/>
              </a:pPr>
              <a:r>
                <a:rPr lang="en-US" sz="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2020 BLANK ROME LLP. ALL RIGHTS RESERVED. PLEASE CONTACT BLANK ROME FOR PERMISSION TO REUSE.</a:t>
              </a:r>
              <a:endParaRPr lang="en-US" sz="600" b="1" dirty="0">
                <a:solidFill>
                  <a:schemeClr val="bg1"/>
                </a:solidFill>
              </a:endParaRPr>
            </a:p>
          </p:txBody>
        </p:sp>
      </p:grpSp>
    </p:spTree>
    <p:extLst>
      <p:ext uri="{BB962C8B-B14F-4D97-AF65-F5344CB8AC3E}">
        <p14:creationId xmlns:p14="http://schemas.microsoft.com/office/powerpoint/2010/main" val="3954536556"/>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76201"/>
            <a:ext cx="10515600" cy="914400"/>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514725"/>
          </a:xfrm>
        </p:spPr>
        <p:txBody>
          <a:bodyPr/>
          <a:lstStyle>
            <a:lvl1pPr marL="228600" indent="-228600">
              <a:buFont typeface="Arial" panose="020B0604020202020204" pitchFamily="34" charset="0"/>
              <a:buChar char="•"/>
              <a:defRPr/>
            </a:lvl1pPr>
            <a:lvl2pPr marL="685800" indent="-228600">
              <a:buFont typeface="Arial" panose="020B0604020202020204" pitchFamily="34" charset="0"/>
              <a:buChar char="•"/>
              <a:defRPr/>
            </a:lvl2pPr>
            <a:lvl3pPr marL="1143000" indent="-228600">
              <a:buFont typeface="Arial" panose="020B0604020202020204" pitchFamily="34" charset="0"/>
              <a:buChar char="•"/>
              <a:defRPr/>
            </a:lvl3pPr>
            <a:lvl4pPr marL="1600200" indent="-228600">
              <a:buFont typeface="Arial" panose="020B0604020202020204" pitchFamily="34" charset="0"/>
              <a:buChar char="•"/>
              <a:defRPr/>
            </a:lvl4pPr>
            <a:lvl5pPr marL="2057400" indent="-228600">
              <a:buFont typeface="Arial" panose="020B0604020202020204" pitchFamily="34" charset="0"/>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514725"/>
          </a:xfrm>
        </p:spPr>
        <p:txBody>
          <a:bodyPr/>
          <a:lstStyle>
            <a:lvl1pPr marL="228600" indent="-228600">
              <a:buFont typeface="Arial" panose="020B0604020202020204" pitchFamily="34" charset="0"/>
              <a:buChar char="•"/>
              <a:defRPr/>
            </a:lvl1pPr>
            <a:lvl2pPr marL="685800" indent="-228600">
              <a:buFont typeface="Arial" panose="020B0604020202020204" pitchFamily="34" charset="0"/>
              <a:buChar char="•"/>
              <a:defRPr/>
            </a:lvl2pPr>
            <a:lvl3pPr marL="1143000" indent="-228600">
              <a:buFont typeface="Arial" panose="020B0604020202020204" pitchFamily="34" charset="0"/>
              <a:buChar char="•"/>
              <a:defRPr/>
            </a:lvl3pPr>
            <a:lvl4pPr marL="1600200" indent="-228600">
              <a:buFont typeface="Arial" panose="020B0604020202020204" pitchFamily="34" charset="0"/>
              <a:buChar char="•"/>
              <a:defRPr/>
            </a:lvl4pPr>
            <a:lvl5pPr marL="2057400" indent="-228600">
              <a:buFont typeface="Arial" panose="020B0604020202020204" pitchFamily="34" charset="0"/>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4"/>
          <p:cNvSpPr>
            <a:spLocks noGrp="1"/>
          </p:cNvSpPr>
          <p:nvPr>
            <p:ph type="ftr" sz="quarter" idx="11"/>
          </p:nvPr>
        </p:nvSpPr>
        <p:spPr>
          <a:xfrm>
            <a:off x="5249862" y="6454775"/>
            <a:ext cx="4046538" cy="365125"/>
          </a:xfrm>
          <a:prstGeom prst="rect">
            <a:avLst/>
          </a:prstGeom>
        </p:spPr>
        <p:txBody>
          <a:bodyPr anchor="b" anchorCtr="0"/>
          <a:lstStyle>
            <a:lvl1pPr algn="l">
              <a:defRPr sz="900">
                <a:solidFill>
                  <a:schemeClr val="tx2"/>
                </a:solidFill>
              </a:defRPr>
            </a:lvl1pPr>
          </a:lstStyle>
          <a:p>
            <a:endParaRPr lang="en-US" dirty="0"/>
          </a:p>
        </p:txBody>
      </p:sp>
      <p:sp>
        <p:nvSpPr>
          <p:cNvPr id="12" name="Slide Number Placeholder 5"/>
          <p:cNvSpPr>
            <a:spLocks noGrp="1"/>
          </p:cNvSpPr>
          <p:nvPr>
            <p:ph type="sldNum" sz="quarter" idx="12"/>
          </p:nvPr>
        </p:nvSpPr>
        <p:spPr>
          <a:xfrm>
            <a:off x="9372600" y="6454775"/>
            <a:ext cx="2057400" cy="365125"/>
          </a:xfrm>
          <a:prstGeom prst="rect">
            <a:avLst/>
          </a:prstGeom>
        </p:spPr>
        <p:txBody>
          <a:bodyPr vert="horz" lIns="91440" tIns="45720" rIns="0" bIns="45720" rtlCol="0" anchor="b" anchorCtr="0"/>
          <a:lstStyle>
            <a:lvl1pPr algn="r">
              <a:defRPr lang="en-US" sz="900" smtClean="0">
                <a:solidFill>
                  <a:schemeClr val="tx2"/>
                </a:solidFill>
              </a:defRPr>
            </a:lvl1pPr>
          </a:lstStyle>
          <a:p>
            <a:fld id="{2613B80C-45E9-47B9-8C94-8497D61C2F5B}" type="slidenum">
              <a:rPr lang="en-US" smtClean="0"/>
              <a:pPr/>
              <a:t>‹#›</a:t>
            </a:fld>
            <a:endParaRPr lang="en-US" dirty="0"/>
          </a:p>
        </p:txBody>
      </p:sp>
      <p:sp>
        <p:nvSpPr>
          <p:cNvPr id="13" name="Date Placeholder 3"/>
          <p:cNvSpPr>
            <a:spLocks noGrp="1"/>
          </p:cNvSpPr>
          <p:nvPr>
            <p:ph type="dt" sz="half" idx="13"/>
          </p:nvPr>
        </p:nvSpPr>
        <p:spPr>
          <a:xfrm>
            <a:off x="3758406" y="6454775"/>
            <a:ext cx="1415256" cy="365125"/>
          </a:xfrm>
          <a:prstGeom prst="rect">
            <a:avLst/>
          </a:prstGeom>
        </p:spPr>
        <p:txBody>
          <a:bodyPr vert="horz" lIns="91440" tIns="45720" rIns="91440" bIns="45720" rtlCol="0" anchor="b" anchorCtr="0"/>
          <a:lstStyle>
            <a:lvl1pPr>
              <a:defRPr lang="en-US" sz="900" smtClean="0">
                <a:solidFill>
                  <a:schemeClr val="tx2"/>
                </a:solidFill>
              </a:defRPr>
            </a:lvl1pPr>
          </a:lstStyle>
          <a:p>
            <a:endParaRPr lang="en-US" dirty="0"/>
          </a:p>
        </p:txBody>
      </p:sp>
    </p:spTree>
    <p:extLst>
      <p:ext uri="{BB962C8B-B14F-4D97-AF65-F5344CB8AC3E}">
        <p14:creationId xmlns:p14="http://schemas.microsoft.com/office/powerpoint/2010/main" val="1631042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Footer Placeholder 4"/>
          <p:cNvSpPr>
            <a:spLocks noGrp="1"/>
          </p:cNvSpPr>
          <p:nvPr>
            <p:ph type="ftr" sz="quarter" idx="3"/>
          </p:nvPr>
        </p:nvSpPr>
        <p:spPr>
          <a:xfrm>
            <a:off x="5249862" y="6454775"/>
            <a:ext cx="4046538" cy="365125"/>
          </a:xfrm>
          <a:prstGeom prst="rect">
            <a:avLst/>
          </a:prstGeom>
        </p:spPr>
        <p:txBody>
          <a:bodyPr anchor="b" anchorCtr="0"/>
          <a:lstStyle>
            <a:lvl1pPr algn="l">
              <a:defRPr sz="900">
                <a:solidFill>
                  <a:schemeClr val="tx2"/>
                </a:solidFill>
              </a:defRPr>
            </a:lvl1pPr>
          </a:lstStyle>
          <a:p>
            <a:endParaRPr lang="en-US" dirty="0"/>
          </a:p>
        </p:txBody>
      </p:sp>
      <p:sp>
        <p:nvSpPr>
          <p:cNvPr id="8" name="Slide Number Placeholder 5"/>
          <p:cNvSpPr>
            <a:spLocks noGrp="1"/>
          </p:cNvSpPr>
          <p:nvPr>
            <p:ph type="sldNum" sz="quarter" idx="4"/>
          </p:nvPr>
        </p:nvSpPr>
        <p:spPr>
          <a:xfrm>
            <a:off x="9372600" y="6454775"/>
            <a:ext cx="2057400" cy="365125"/>
          </a:xfrm>
          <a:prstGeom prst="rect">
            <a:avLst/>
          </a:prstGeom>
        </p:spPr>
        <p:txBody>
          <a:bodyPr vert="horz" lIns="91440" tIns="45720" rIns="0" bIns="45720" rtlCol="0" anchor="b" anchorCtr="0"/>
          <a:lstStyle>
            <a:lvl1pPr algn="r">
              <a:defRPr lang="en-US" sz="900" smtClean="0">
                <a:solidFill>
                  <a:schemeClr val="tx2"/>
                </a:solidFill>
              </a:defRPr>
            </a:lvl1pPr>
          </a:lstStyle>
          <a:p>
            <a:fld id="{2613B80C-45E9-47B9-8C94-8497D61C2F5B}" type="slidenum">
              <a:rPr lang="en-US" smtClean="0"/>
              <a:pPr/>
              <a:t>‹#›</a:t>
            </a:fld>
            <a:endParaRPr lang="en-US" dirty="0"/>
          </a:p>
        </p:txBody>
      </p:sp>
      <p:sp>
        <p:nvSpPr>
          <p:cNvPr id="9" name="Date Placeholder 3"/>
          <p:cNvSpPr>
            <a:spLocks noGrp="1"/>
          </p:cNvSpPr>
          <p:nvPr>
            <p:ph type="dt" sz="half" idx="2"/>
          </p:nvPr>
        </p:nvSpPr>
        <p:spPr>
          <a:xfrm>
            <a:off x="3758406" y="6454775"/>
            <a:ext cx="1415256" cy="365125"/>
          </a:xfrm>
          <a:prstGeom prst="rect">
            <a:avLst/>
          </a:prstGeom>
        </p:spPr>
        <p:txBody>
          <a:bodyPr vert="horz" lIns="91440" tIns="45720" rIns="91440" bIns="45720" rtlCol="0" anchor="b" anchorCtr="0"/>
          <a:lstStyle>
            <a:lvl1pPr>
              <a:defRPr lang="en-US" sz="900" smtClean="0">
                <a:solidFill>
                  <a:schemeClr val="tx2"/>
                </a:solidFill>
              </a:defRPr>
            </a:lvl1pPr>
          </a:lstStyle>
          <a:p>
            <a:endParaRPr lang="en-US" dirty="0"/>
          </a:p>
        </p:txBody>
      </p:sp>
    </p:spTree>
    <p:extLst>
      <p:ext uri="{BB962C8B-B14F-4D97-AF65-F5344CB8AC3E}">
        <p14:creationId xmlns:p14="http://schemas.microsoft.com/office/powerpoint/2010/main" val="29498993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92108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219200"/>
            <a:ext cx="3932237" cy="838200"/>
          </a:xfrm>
        </p:spPr>
        <p:txBody>
          <a:bodyPr vert="horz" lIns="91440" tIns="45720" rIns="91440" bIns="45720" rtlCol="0" anchor="b">
            <a:noAutofit/>
          </a:bodyPr>
          <a:lstStyle>
            <a:lvl1pPr>
              <a:defRPr lang="en-US" sz="2400" dirty="0">
                <a:solidFill>
                  <a:schemeClr val="tx1"/>
                </a:solidFill>
              </a:defRPr>
            </a:lvl1pPr>
          </a:lstStyle>
          <a:p>
            <a:pPr lvl="0"/>
            <a:r>
              <a:rPr lang="en-US"/>
              <a:t>Click to edit Master title style</a:t>
            </a:r>
            <a:endParaRPr lang="en-US" dirty="0"/>
          </a:p>
        </p:txBody>
      </p:sp>
      <p:sp>
        <p:nvSpPr>
          <p:cNvPr id="3" name="Content Placeholder 2"/>
          <p:cNvSpPr>
            <a:spLocks noGrp="1"/>
          </p:cNvSpPr>
          <p:nvPr>
            <p:ph idx="1"/>
          </p:nvPr>
        </p:nvSpPr>
        <p:spPr>
          <a:xfrm>
            <a:off x="5183188" y="1600200"/>
            <a:ext cx="6172200" cy="4260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Footer Placeholder 4"/>
          <p:cNvSpPr>
            <a:spLocks noGrp="1"/>
          </p:cNvSpPr>
          <p:nvPr>
            <p:ph type="ftr" sz="quarter" idx="3"/>
          </p:nvPr>
        </p:nvSpPr>
        <p:spPr>
          <a:xfrm>
            <a:off x="5249862" y="6454775"/>
            <a:ext cx="4046538" cy="365125"/>
          </a:xfrm>
          <a:prstGeom prst="rect">
            <a:avLst/>
          </a:prstGeom>
        </p:spPr>
        <p:txBody>
          <a:bodyPr anchor="b" anchorCtr="0"/>
          <a:lstStyle>
            <a:lvl1pPr algn="l">
              <a:defRPr sz="900">
                <a:solidFill>
                  <a:schemeClr val="tx2"/>
                </a:solidFill>
              </a:defRPr>
            </a:lvl1pPr>
          </a:lstStyle>
          <a:p>
            <a:endParaRPr lang="en-US" dirty="0"/>
          </a:p>
        </p:txBody>
      </p:sp>
      <p:sp>
        <p:nvSpPr>
          <p:cNvPr id="10" name="Slide Number Placeholder 5"/>
          <p:cNvSpPr>
            <a:spLocks noGrp="1"/>
          </p:cNvSpPr>
          <p:nvPr>
            <p:ph type="sldNum" sz="quarter" idx="4"/>
          </p:nvPr>
        </p:nvSpPr>
        <p:spPr>
          <a:xfrm>
            <a:off x="9372600" y="6454775"/>
            <a:ext cx="2057400" cy="365125"/>
          </a:xfrm>
          <a:prstGeom prst="rect">
            <a:avLst/>
          </a:prstGeom>
        </p:spPr>
        <p:txBody>
          <a:bodyPr vert="horz" lIns="91440" tIns="45720" rIns="0" bIns="45720" rtlCol="0" anchor="b" anchorCtr="0"/>
          <a:lstStyle>
            <a:lvl1pPr algn="r">
              <a:defRPr lang="en-US" sz="900" smtClean="0">
                <a:solidFill>
                  <a:schemeClr val="tx2"/>
                </a:solidFill>
              </a:defRPr>
            </a:lvl1pPr>
          </a:lstStyle>
          <a:p>
            <a:fld id="{2613B80C-45E9-47B9-8C94-8497D61C2F5B}" type="slidenum">
              <a:rPr lang="en-US" smtClean="0"/>
              <a:pPr/>
              <a:t>‹#›</a:t>
            </a:fld>
            <a:endParaRPr lang="en-US" dirty="0"/>
          </a:p>
        </p:txBody>
      </p:sp>
      <p:sp>
        <p:nvSpPr>
          <p:cNvPr id="11" name="Date Placeholder 3"/>
          <p:cNvSpPr>
            <a:spLocks noGrp="1"/>
          </p:cNvSpPr>
          <p:nvPr>
            <p:ph type="dt" sz="half" idx="10"/>
          </p:nvPr>
        </p:nvSpPr>
        <p:spPr>
          <a:xfrm>
            <a:off x="3758406" y="6454775"/>
            <a:ext cx="1415256" cy="365125"/>
          </a:xfrm>
          <a:prstGeom prst="rect">
            <a:avLst/>
          </a:prstGeom>
        </p:spPr>
        <p:txBody>
          <a:bodyPr vert="horz" lIns="91440" tIns="45720" rIns="91440" bIns="45720" rtlCol="0" anchor="b" anchorCtr="0"/>
          <a:lstStyle>
            <a:lvl1pPr>
              <a:defRPr lang="en-US" sz="900" smtClean="0">
                <a:solidFill>
                  <a:schemeClr val="tx2"/>
                </a:solidFill>
              </a:defRPr>
            </a:lvl1pPr>
          </a:lstStyle>
          <a:p>
            <a:endParaRPr lang="en-US" dirty="0"/>
          </a:p>
        </p:txBody>
      </p:sp>
    </p:spTree>
    <p:extLst>
      <p:ext uri="{BB962C8B-B14F-4D97-AF65-F5344CB8AC3E}">
        <p14:creationId xmlns:p14="http://schemas.microsoft.com/office/powerpoint/2010/main" val="27945418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295400"/>
            <a:ext cx="3932237" cy="762000"/>
          </a:xfrm>
        </p:spPr>
        <p:txBody>
          <a:bodyPr anchor="b">
            <a:noAutofit/>
          </a:bodyPr>
          <a:lstStyle>
            <a:lvl1pPr>
              <a:defRPr sz="2400">
                <a:solidFill>
                  <a:schemeClr val="tx1"/>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5183188" y="1295400"/>
            <a:ext cx="6172200" cy="45656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Footer Placeholder 4"/>
          <p:cNvSpPr>
            <a:spLocks noGrp="1"/>
          </p:cNvSpPr>
          <p:nvPr>
            <p:ph type="ftr" sz="quarter" idx="3"/>
          </p:nvPr>
        </p:nvSpPr>
        <p:spPr>
          <a:xfrm>
            <a:off x="5249862" y="6454775"/>
            <a:ext cx="4046538" cy="365125"/>
          </a:xfrm>
          <a:prstGeom prst="rect">
            <a:avLst/>
          </a:prstGeom>
        </p:spPr>
        <p:txBody>
          <a:bodyPr anchor="b" anchorCtr="0"/>
          <a:lstStyle>
            <a:lvl1pPr algn="l">
              <a:defRPr sz="900"/>
            </a:lvl1pPr>
          </a:lstStyle>
          <a:p>
            <a:endParaRPr lang="en-US" dirty="0"/>
          </a:p>
        </p:txBody>
      </p:sp>
      <p:sp>
        <p:nvSpPr>
          <p:cNvPr id="10" name="Slide Number Placeholder 5"/>
          <p:cNvSpPr>
            <a:spLocks noGrp="1"/>
          </p:cNvSpPr>
          <p:nvPr>
            <p:ph type="sldNum" sz="quarter" idx="4"/>
          </p:nvPr>
        </p:nvSpPr>
        <p:spPr>
          <a:xfrm>
            <a:off x="9372600" y="6454775"/>
            <a:ext cx="2057400" cy="365125"/>
          </a:xfrm>
          <a:prstGeom prst="rect">
            <a:avLst/>
          </a:prstGeom>
        </p:spPr>
        <p:txBody>
          <a:bodyPr vert="horz" lIns="91440" tIns="45720" rIns="0" bIns="45720" rtlCol="0" anchor="b" anchorCtr="0"/>
          <a:lstStyle>
            <a:lvl1pPr algn="r">
              <a:defRPr lang="en-US" sz="900" smtClean="0"/>
            </a:lvl1pPr>
          </a:lstStyle>
          <a:p>
            <a:fld id="{2613B80C-45E9-47B9-8C94-8497D61C2F5B}" type="slidenum">
              <a:rPr lang="en-US" smtClean="0"/>
              <a:pPr/>
              <a:t>‹#›</a:t>
            </a:fld>
            <a:endParaRPr lang="en-US" dirty="0"/>
          </a:p>
        </p:txBody>
      </p:sp>
      <p:sp>
        <p:nvSpPr>
          <p:cNvPr id="11" name="Date Placeholder 3"/>
          <p:cNvSpPr>
            <a:spLocks noGrp="1"/>
          </p:cNvSpPr>
          <p:nvPr>
            <p:ph type="dt" sz="half" idx="10"/>
          </p:nvPr>
        </p:nvSpPr>
        <p:spPr>
          <a:xfrm>
            <a:off x="3758406" y="6454775"/>
            <a:ext cx="1415256" cy="365125"/>
          </a:xfrm>
          <a:prstGeom prst="rect">
            <a:avLst/>
          </a:prstGeom>
        </p:spPr>
        <p:txBody>
          <a:bodyPr vert="horz" lIns="91440" tIns="45720" rIns="91440" bIns="45720" rtlCol="0" anchor="b" anchorCtr="0"/>
          <a:lstStyle>
            <a:lvl1pPr>
              <a:defRPr lang="en-US" sz="900" smtClean="0">
                <a:solidFill>
                  <a:srgbClr val="767171"/>
                </a:solidFill>
              </a:defRPr>
            </a:lvl1pPr>
          </a:lstStyle>
          <a:p>
            <a:endParaRPr lang="en-US" dirty="0"/>
          </a:p>
        </p:txBody>
      </p:sp>
    </p:spTree>
    <p:extLst>
      <p:ext uri="{BB962C8B-B14F-4D97-AF65-F5344CB8AC3E}">
        <p14:creationId xmlns:p14="http://schemas.microsoft.com/office/powerpoint/2010/main" val="42807714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p:cNvSpPr>
            <a:spLocks noGrp="1"/>
          </p:cNvSpPr>
          <p:nvPr>
            <p:ph type="ftr" sz="quarter" idx="3"/>
          </p:nvPr>
        </p:nvSpPr>
        <p:spPr>
          <a:xfrm>
            <a:off x="5249862" y="6454775"/>
            <a:ext cx="4046538" cy="365125"/>
          </a:xfrm>
          <a:prstGeom prst="rect">
            <a:avLst/>
          </a:prstGeom>
        </p:spPr>
        <p:txBody>
          <a:bodyPr anchor="b" anchorCtr="0"/>
          <a:lstStyle>
            <a:lvl1pPr algn="l">
              <a:defRPr sz="900">
                <a:solidFill>
                  <a:schemeClr val="tx2"/>
                </a:solidFill>
              </a:defRPr>
            </a:lvl1pPr>
          </a:lstStyle>
          <a:p>
            <a:endParaRPr lang="en-US" dirty="0"/>
          </a:p>
        </p:txBody>
      </p:sp>
      <p:sp>
        <p:nvSpPr>
          <p:cNvPr id="9" name="Slide Number Placeholder 5"/>
          <p:cNvSpPr>
            <a:spLocks noGrp="1"/>
          </p:cNvSpPr>
          <p:nvPr>
            <p:ph type="sldNum" sz="quarter" idx="4"/>
          </p:nvPr>
        </p:nvSpPr>
        <p:spPr>
          <a:xfrm>
            <a:off x="9372600" y="6454775"/>
            <a:ext cx="2057400" cy="365125"/>
          </a:xfrm>
          <a:prstGeom prst="rect">
            <a:avLst/>
          </a:prstGeom>
        </p:spPr>
        <p:txBody>
          <a:bodyPr vert="horz" lIns="91440" tIns="45720" rIns="0" bIns="45720" rtlCol="0" anchor="b" anchorCtr="0"/>
          <a:lstStyle>
            <a:lvl1pPr algn="r">
              <a:defRPr lang="en-US" sz="900" smtClean="0">
                <a:solidFill>
                  <a:schemeClr val="tx2"/>
                </a:solidFill>
              </a:defRPr>
            </a:lvl1pPr>
          </a:lstStyle>
          <a:p>
            <a:fld id="{2613B80C-45E9-47B9-8C94-8497D61C2F5B}" type="slidenum">
              <a:rPr lang="en-US" smtClean="0"/>
              <a:pPr/>
              <a:t>‹#›</a:t>
            </a:fld>
            <a:endParaRPr lang="en-US" dirty="0"/>
          </a:p>
        </p:txBody>
      </p:sp>
      <p:sp>
        <p:nvSpPr>
          <p:cNvPr id="10" name="Date Placeholder 3"/>
          <p:cNvSpPr>
            <a:spLocks noGrp="1"/>
          </p:cNvSpPr>
          <p:nvPr>
            <p:ph type="dt" sz="half" idx="2"/>
          </p:nvPr>
        </p:nvSpPr>
        <p:spPr>
          <a:xfrm>
            <a:off x="3758406" y="6454775"/>
            <a:ext cx="1415256" cy="365125"/>
          </a:xfrm>
          <a:prstGeom prst="rect">
            <a:avLst/>
          </a:prstGeom>
        </p:spPr>
        <p:txBody>
          <a:bodyPr vert="horz" lIns="91440" tIns="45720" rIns="91440" bIns="45720" rtlCol="0" anchor="b" anchorCtr="0"/>
          <a:lstStyle>
            <a:lvl1pPr>
              <a:defRPr lang="en-US" sz="900" smtClean="0">
                <a:solidFill>
                  <a:schemeClr val="tx2"/>
                </a:solidFill>
              </a:defRPr>
            </a:lvl1pPr>
          </a:lstStyle>
          <a:p>
            <a:endParaRPr lang="en-US" dirty="0"/>
          </a:p>
        </p:txBody>
      </p:sp>
    </p:spTree>
    <p:extLst>
      <p:ext uri="{BB962C8B-B14F-4D97-AF65-F5344CB8AC3E}">
        <p14:creationId xmlns:p14="http://schemas.microsoft.com/office/powerpoint/2010/main" val="15455784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1295399"/>
            <a:ext cx="2628900" cy="4572001"/>
          </a:xfrm>
        </p:spPr>
        <p:txBody>
          <a:bodyPr vert="eaVert"/>
          <a:lstStyle>
            <a:lvl1pPr>
              <a:defRPr>
                <a:solidFill>
                  <a:schemeClr val="tx1"/>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38200" y="1295399"/>
            <a:ext cx="7734300" cy="457200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p:cNvSpPr>
            <a:spLocks noGrp="1"/>
          </p:cNvSpPr>
          <p:nvPr>
            <p:ph type="ftr" sz="quarter" idx="3"/>
          </p:nvPr>
        </p:nvSpPr>
        <p:spPr>
          <a:xfrm>
            <a:off x="5249862" y="6454775"/>
            <a:ext cx="4046538" cy="365125"/>
          </a:xfrm>
          <a:prstGeom prst="rect">
            <a:avLst/>
          </a:prstGeom>
        </p:spPr>
        <p:txBody>
          <a:bodyPr anchor="b" anchorCtr="0"/>
          <a:lstStyle>
            <a:lvl1pPr algn="l">
              <a:defRPr sz="900">
                <a:solidFill>
                  <a:schemeClr val="tx2"/>
                </a:solidFill>
              </a:defRPr>
            </a:lvl1pPr>
          </a:lstStyle>
          <a:p>
            <a:endParaRPr lang="en-US" dirty="0"/>
          </a:p>
        </p:txBody>
      </p:sp>
      <p:sp>
        <p:nvSpPr>
          <p:cNvPr id="9" name="Slide Number Placeholder 5"/>
          <p:cNvSpPr>
            <a:spLocks noGrp="1"/>
          </p:cNvSpPr>
          <p:nvPr>
            <p:ph type="sldNum" sz="quarter" idx="4"/>
          </p:nvPr>
        </p:nvSpPr>
        <p:spPr>
          <a:xfrm>
            <a:off x="9372600" y="6454775"/>
            <a:ext cx="2057400" cy="365125"/>
          </a:xfrm>
          <a:prstGeom prst="rect">
            <a:avLst/>
          </a:prstGeom>
        </p:spPr>
        <p:txBody>
          <a:bodyPr vert="horz" lIns="91440" tIns="45720" rIns="0" bIns="45720" rtlCol="0" anchor="b" anchorCtr="0"/>
          <a:lstStyle>
            <a:lvl1pPr algn="r">
              <a:defRPr lang="en-US" sz="900" smtClean="0">
                <a:solidFill>
                  <a:schemeClr val="tx2"/>
                </a:solidFill>
              </a:defRPr>
            </a:lvl1pPr>
          </a:lstStyle>
          <a:p>
            <a:fld id="{2613B80C-45E9-47B9-8C94-8497D61C2F5B}" type="slidenum">
              <a:rPr lang="en-US" smtClean="0"/>
              <a:pPr/>
              <a:t>‹#›</a:t>
            </a:fld>
            <a:endParaRPr lang="en-US" dirty="0"/>
          </a:p>
        </p:txBody>
      </p:sp>
      <p:sp>
        <p:nvSpPr>
          <p:cNvPr id="10" name="Date Placeholder 3"/>
          <p:cNvSpPr>
            <a:spLocks noGrp="1"/>
          </p:cNvSpPr>
          <p:nvPr>
            <p:ph type="dt" sz="half" idx="2"/>
          </p:nvPr>
        </p:nvSpPr>
        <p:spPr>
          <a:xfrm>
            <a:off x="3758406" y="6454775"/>
            <a:ext cx="1415256" cy="365125"/>
          </a:xfrm>
          <a:prstGeom prst="rect">
            <a:avLst/>
          </a:prstGeom>
        </p:spPr>
        <p:txBody>
          <a:bodyPr vert="horz" lIns="91440" tIns="45720" rIns="91440" bIns="45720" rtlCol="0" anchor="b" anchorCtr="0"/>
          <a:lstStyle>
            <a:lvl1pPr>
              <a:defRPr lang="en-US" sz="900" smtClean="0">
                <a:solidFill>
                  <a:schemeClr val="tx2"/>
                </a:solidFill>
              </a:defRPr>
            </a:lvl1pPr>
          </a:lstStyle>
          <a:p>
            <a:endParaRPr lang="en-US" dirty="0"/>
          </a:p>
        </p:txBody>
      </p:sp>
    </p:spTree>
    <p:extLst>
      <p:ext uri="{BB962C8B-B14F-4D97-AF65-F5344CB8AC3E}">
        <p14:creationId xmlns:p14="http://schemas.microsoft.com/office/powerpoint/2010/main" val="23529742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cSld name="1_Title Slide">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51392" y="457200"/>
            <a:ext cx="2578608" cy="788590"/>
          </a:xfrm>
          <a:prstGeom prst="rect">
            <a:avLst/>
          </a:prstGeom>
        </p:spPr>
      </p:pic>
      <p:sp>
        <p:nvSpPr>
          <p:cNvPr id="27" name="Text Placeholder 26"/>
          <p:cNvSpPr>
            <a:spLocks noGrp="1"/>
          </p:cNvSpPr>
          <p:nvPr>
            <p:ph type="body" sz="quarter" idx="16" hasCustomPrompt="1"/>
          </p:nvPr>
        </p:nvSpPr>
        <p:spPr>
          <a:xfrm>
            <a:off x="8966200" y="4896295"/>
            <a:ext cx="2452688" cy="1096171"/>
          </a:xfrm>
        </p:spPr>
        <p:txBody>
          <a:bodyPr rIns="0" anchor="b" anchorCtr="0">
            <a:noAutofit/>
          </a:bodyPr>
          <a:lstStyle>
            <a:lvl1pPr marL="0" indent="0" algn="r">
              <a:spcAft>
                <a:spcPts val="0"/>
              </a:spcAft>
              <a:buNone/>
              <a:defRPr sz="2000" baseline="0">
                <a:solidFill>
                  <a:srgbClr val="767171"/>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edit: Date</a:t>
            </a:r>
            <a:br>
              <a:rPr lang="en-US" dirty="0"/>
            </a:br>
            <a:r>
              <a:rPr lang="en-US" dirty="0"/>
              <a:t>Venue</a:t>
            </a:r>
          </a:p>
        </p:txBody>
      </p:sp>
      <p:sp>
        <p:nvSpPr>
          <p:cNvPr id="2" name="Title 1"/>
          <p:cNvSpPr>
            <a:spLocks noGrp="1"/>
          </p:cNvSpPr>
          <p:nvPr>
            <p:ph type="ctrTitle"/>
          </p:nvPr>
        </p:nvSpPr>
        <p:spPr>
          <a:xfrm>
            <a:off x="5650992" y="1524000"/>
            <a:ext cx="5779008" cy="1475231"/>
          </a:xfrm>
        </p:spPr>
        <p:txBody>
          <a:bodyPr rIns="0" anchor="t" anchorCtr="0">
            <a:normAutofit/>
          </a:bodyPr>
          <a:lstStyle>
            <a:lvl1pPr algn="r">
              <a:defRPr sz="3200" b="1">
                <a:solidFill>
                  <a:schemeClr val="bg2"/>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5640382" y="3107049"/>
            <a:ext cx="5779008" cy="647037"/>
          </a:xfrm>
        </p:spPr>
        <p:txBody>
          <a:bodyPr rIns="0" anchor="b" anchorCtr="0">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a:xfrm>
            <a:off x="5249862" y="6454775"/>
            <a:ext cx="4046538" cy="365125"/>
          </a:xfrm>
          <a:prstGeom prst="rect">
            <a:avLst/>
          </a:prstGeom>
        </p:spPr>
        <p:txBody>
          <a:bodyPr anchor="b" anchorCtr="0"/>
          <a:lstStyle>
            <a:lvl1pPr algn="l">
              <a:defRPr sz="900">
                <a:solidFill>
                  <a:schemeClr val="tx2"/>
                </a:solidFill>
              </a:defRPr>
            </a:lvl1pPr>
          </a:lstStyle>
          <a:p>
            <a:endParaRPr lang="en-US" dirty="0"/>
          </a:p>
        </p:txBody>
      </p:sp>
      <p:sp>
        <p:nvSpPr>
          <p:cNvPr id="6" name="Slide Number Placeholder 5"/>
          <p:cNvSpPr>
            <a:spLocks noGrp="1"/>
          </p:cNvSpPr>
          <p:nvPr>
            <p:ph type="sldNum" sz="quarter" idx="12"/>
          </p:nvPr>
        </p:nvSpPr>
        <p:spPr>
          <a:xfrm>
            <a:off x="9372600" y="6454775"/>
            <a:ext cx="2057400" cy="365125"/>
          </a:xfrm>
          <a:prstGeom prst="rect">
            <a:avLst/>
          </a:prstGeom>
        </p:spPr>
        <p:txBody>
          <a:bodyPr vert="horz" lIns="91440" tIns="45720" rIns="0" bIns="45720" rtlCol="0" anchor="b" anchorCtr="0"/>
          <a:lstStyle>
            <a:lvl1pPr algn="r">
              <a:defRPr lang="en-US" sz="900" smtClean="0">
                <a:solidFill>
                  <a:schemeClr val="tx2"/>
                </a:solidFill>
              </a:defRPr>
            </a:lvl1pPr>
          </a:lstStyle>
          <a:p>
            <a:fld id="{2613B80C-45E9-47B9-8C94-8497D61C2F5B}" type="slidenum">
              <a:rPr lang="en-US" smtClean="0"/>
              <a:pPr/>
              <a:t>‹#›</a:t>
            </a:fld>
            <a:endParaRPr lang="en-US" dirty="0"/>
          </a:p>
        </p:txBody>
      </p:sp>
      <p:sp>
        <p:nvSpPr>
          <p:cNvPr id="25" name="Text Placeholder 24"/>
          <p:cNvSpPr>
            <a:spLocks noGrp="1"/>
          </p:cNvSpPr>
          <p:nvPr>
            <p:ph type="body" sz="quarter" idx="15" hasCustomPrompt="1"/>
          </p:nvPr>
        </p:nvSpPr>
        <p:spPr>
          <a:xfrm>
            <a:off x="5651500" y="4035870"/>
            <a:ext cx="5778500" cy="639762"/>
          </a:xfrm>
        </p:spPr>
        <p:txBody>
          <a:bodyPr rIns="0">
            <a:noAutofit/>
          </a:bodyPr>
          <a:lstStyle>
            <a:lvl1pPr marL="0" indent="0" algn="r">
              <a:spcAft>
                <a:spcPts val="0"/>
              </a:spcAft>
              <a:buNone/>
              <a:defRPr sz="2000" baseline="0"/>
            </a:lvl1pPr>
            <a:lvl2pPr marL="457200" indent="0" algn="r">
              <a:buNone/>
              <a:defRPr sz="1800"/>
            </a:lvl2pPr>
            <a:lvl3pPr marL="914400" indent="0" algn="r">
              <a:buNone/>
              <a:defRPr sz="1800"/>
            </a:lvl3pPr>
            <a:lvl4pPr marL="1371600" indent="0" algn="r">
              <a:buNone/>
              <a:defRPr sz="1800"/>
            </a:lvl4pPr>
            <a:lvl5pPr marL="1828800" indent="0" algn="r">
              <a:buNone/>
              <a:defRPr sz="1800"/>
            </a:lvl5pPr>
          </a:lstStyle>
          <a:p>
            <a:pPr lvl="0"/>
            <a:r>
              <a:rPr lang="en-US" dirty="0"/>
              <a:t>Click to edit: Presented by/for</a:t>
            </a:r>
          </a:p>
        </p:txBody>
      </p:sp>
      <p:sp>
        <p:nvSpPr>
          <p:cNvPr id="16" name="Date Placeholder 3"/>
          <p:cNvSpPr>
            <a:spLocks noGrp="1"/>
          </p:cNvSpPr>
          <p:nvPr>
            <p:ph type="dt" sz="half" idx="2"/>
          </p:nvPr>
        </p:nvSpPr>
        <p:spPr>
          <a:xfrm>
            <a:off x="3758406" y="6454775"/>
            <a:ext cx="1415256" cy="365125"/>
          </a:xfrm>
          <a:prstGeom prst="rect">
            <a:avLst/>
          </a:prstGeom>
        </p:spPr>
        <p:txBody>
          <a:bodyPr vert="horz" lIns="91440" tIns="45720" rIns="91440" bIns="45720" rtlCol="0" anchor="b" anchorCtr="0"/>
          <a:lstStyle>
            <a:lvl1pPr>
              <a:defRPr lang="en-US" sz="900" smtClean="0">
                <a:solidFill>
                  <a:schemeClr val="tx2"/>
                </a:solidFill>
              </a:defRPr>
            </a:lvl1pPr>
          </a:lstStyle>
          <a:p>
            <a:endParaRPr lang="en-US" dirty="0"/>
          </a:p>
        </p:txBody>
      </p:sp>
      <p:sp>
        <p:nvSpPr>
          <p:cNvPr id="7" name="Text Placeholder 6"/>
          <p:cNvSpPr>
            <a:spLocks noGrp="1"/>
          </p:cNvSpPr>
          <p:nvPr>
            <p:ph type="body" sz="quarter" idx="17" hasCustomPrompt="1"/>
          </p:nvPr>
        </p:nvSpPr>
        <p:spPr>
          <a:xfrm>
            <a:off x="3961871" y="119062"/>
            <a:ext cx="4665662" cy="1032405"/>
          </a:xfrm>
        </p:spPr>
        <p:txBody>
          <a:bodyPr>
            <a:normAutofit/>
          </a:bodyPr>
          <a:lstStyle>
            <a:lvl1pPr marL="0" indent="0">
              <a:buNone/>
              <a:defRPr lang="en-US" sz="1400" smtClean="0">
                <a:effectLst/>
              </a:defRPr>
            </a:lvl1pPr>
          </a:lstStyle>
          <a:p>
            <a:pPr lvl="0"/>
            <a:r>
              <a:rPr lang="en-US" sz="1400" kern="1200" dirty="0">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Note: This presentation is set to Widescreen(16:9)</a:t>
            </a:r>
            <a:br>
              <a:rPr lang="en-US" sz="1400" kern="1200" dirty="0">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br>
            <a:r>
              <a:rPr lang="en-US" sz="1400" kern="1200" dirty="0">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In order for your presentation to display properly the slide size needs to be set accordingly. If adjustment is needed, the Slide Size tool is located on the Design tab of the </a:t>
            </a:r>
            <a:r>
              <a:rPr lang="en-US" sz="1400" kern="1200" dirty="0" err="1">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PPT</a:t>
            </a:r>
            <a:r>
              <a:rPr lang="en-US" sz="1400" kern="1200" dirty="0">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 ribbon.</a:t>
            </a:r>
            <a:r>
              <a:rPr lang="en-US" dirty="0"/>
              <a:t>     </a:t>
            </a:r>
          </a:p>
        </p:txBody>
      </p:sp>
    </p:spTree>
    <p:extLst>
      <p:ext uri="{BB962C8B-B14F-4D97-AF65-F5344CB8AC3E}">
        <p14:creationId xmlns:p14="http://schemas.microsoft.com/office/powerpoint/2010/main" val="3112796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marL="228600" indent="-228600">
              <a:buFont typeface="Arial" panose="020B0604020202020204" pitchFamily="34" charset="0"/>
              <a:buChar char="•"/>
              <a:defRPr/>
            </a:lvl1pPr>
            <a:lvl2pPr marL="685800" indent="-228600">
              <a:buFont typeface="Arial" panose="020B0604020202020204" pitchFamily="34" charset="0"/>
              <a:buChar char="•"/>
              <a:defRPr/>
            </a:lvl2pPr>
            <a:lvl3pPr marL="1143000" indent="-228600">
              <a:buFont typeface="Arial" panose="020B0604020202020204" pitchFamily="34" charset="0"/>
              <a:buChar char="•"/>
              <a:defRPr/>
            </a:lvl3pPr>
            <a:lvl4pPr marL="1600200" indent="-228600">
              <a:buFont typeface="Arial" panose="020B0604020202020204" pitchFamily="34" charset="0"/>
              <a:buChar char="•"/>
              <a:defRPr/>
            </a:lvl4pPr>
            <a:lvl5pPr marL="2057400" indent="-228600">
              <a:buFont typeface="Arial" panose="020B0604020202020204" pitchFamily="34" charset="0"/>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p:cNvSpPr>
            <a:spLocks noGrp="1"/>
          </p:cNvSpPr>
          <p:nvPr>
            <p:ph type="ftr" sz="quarter" idx="3"/>
          </p:nvPr>
        </p:nvSpPr>
        <p:spPr>
          <a:xfrm>
            <a:off x="5249862" y="6454775"/>
            <a:ext cx="4046538" cy="365125"/>
          </a:xfrm>
          <a:prstGeom prst="rect">
            <a:avLst/>
          </a:prstGeom>
        </p:spPr>
        <p:txBody>
          <a:bodyPr anchor="b" anchorCtr="0"/>
          <a:lstStyle>
            <a:lvl1pPr algn="l">
              <a:defRPr sz="900">
                <a:solidFill>
                  <a:schemeClr val="tx2"/>
                </a:solidFill>
              </a:defRPr>
            </a:lvl1pPr>
          </a:lstStyle>
          <a:p>
            <a:endParaRPr lang="en-US" dirty="0"/>
          </a:p>
        </p:txBody>
      </p:sp>
      <p:sp>
        <p:nvSpPr>
          <p:cNvPr id="9" name="Slide Number Placeholder 5"/>
          <p:cNvSpPr>
            <a:spLocks noGrp="1"/>
          </p:cNvSpPr>
          <p:nvPr>
            <p:ph type="sldNum" sz="quarter" idx="4"/>
          </p:nvPr>
        </p:nvSpPr>
        <p:spPr>
          <a:xfrm>
            <a:off x="9372600" y="6454775"/>
            <a:ext cx="2057400" cy="365125"/>
          </a:xfrm>
          <a:prstGeom prst="rect">
            <a:avLst/>
          </a:prstGeom>
        </p:spPr>
        <p:txBody>
          <a:bodyPr vert="horz" lIns="91440" tIns="45720" rIns="0" bIns="45720" rtlCol="0" anchor="b" anchorCtr="0"/>
          <a:lstStyle>
            <a:lvl1pPr algn="r">
              <a:defRPr lang="en-US" sz="900" smtClean="0">
                <a:solidFill>
                  <a:schemeClr val="tx2"/>
                </a:solidFill>
              </a:defRPr>
            </a:lvl1pPr>
          </a:lstStyle>
          <a:p>
            <a:fld id="{2613B80C-45E9-47B9-8C94-8497D61C2F5B}" type="slidenum">
              <a:rPr lang="en-US" smtClean="0"/>
              <a:pPr/>
              <a:t>‹#›</a:t>
            </a:fld>
            <a:endParaRPr lang="en-US" dirty="0"/>
          </a:p>
        </p:txBody>
      </p:sp>
      <p:sp>
        <p:nvSpPr>
          <p:cNvPr id="10" name="Date Placeholder 3"/>
          <p:cNvSpPr>
            <a:spLocks noGrp="1"/>
          </p:cNvSpPr>
          <p:nvPr>
            <p:ph type="dt" sz="half" idx="2"/>
          </p:nvPr>
        </p:nvSpPr>
        <p:spPr>
          <a:xfrm>
            <a:off x="3758406" y="6454775"/>
            <a:ext cx="1415256" cy="365125"/>
          </a:xfrm>
          <a:prstGeom prst="rect">
            <a:avLst/>
          </a:prstGeom>
        </p:spPr>
        <p:txBody>
          <a:bodyPr vert="horz" lIns="91440" tIns="45720" rIns="91440" bIns="45720" rtlCol="0" anchor="b" anchorCtr="0"/>
          <a:lstStyle>
            <a:lvl1pPr>
              <a:defRPr lang="en-US" sz="900" smtClean="0">
                <a:solidFill>
                  <a:schemeClr val="tx2"/>
                </a:solidFill>
              </a:defRPr>
            </a:lvl1pPr>
          </a:lstStyle>
          <a:p>
            <a:endParaRPr lang="en-US" dirty="0"/>
          </a:p>
        </p:txBody>
      </p:sp>
    </p:spTree>
    <p:extLst>
      <p:ext uri="{BB962C8B-B14F-4D97-AF65-F5344CB8AC3E}">
        <p14:creationId xmlns:p14="http://schemas.microsoft.com/office/powerpoint/2010/main" val="305412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Option 2">
    <p:spTree>
      <p:nvGrpSpPr>
        <p:cNvPr id="1" name=""/>
        <p:cNvGrpSpPr/>
        <p:nvPr/>
      </p:nvGrpSpPr>
      <p:grpSpPr>
        <a:xfrm>
          <a:off x="0" y="0"/>
          <a:ext cx="0" cy="0"/>
          <a:chOff x="0" y="0"/>
          <a:chExt cx="0" cy="0"/>
        </a:xfrm>
      </p:grpSpPr>
      <p:pic>
        <p:nvPicPr>
          <p:cNvPr id="13" name="Picture 12"/>
          <p:cNvPicPr>
            <a:picLocks noChangeAspect="1"/>
          </p:cNvPicPr>
          <p:nvPr/>
        </p:nvPicPr>
        <p:blipFill rotWithShape="1">
          <a:blip r:embed="rId2" cstate="print">
            <a:extLst>
              <a:ext uri="{28A0092B-C50C-407E-A947-70E740481C1C}">
                <a14:useLocalDpi xmlns:a14="http://schemas.microsoft.com/office/drawing/2010/main" val="0"/>
              </a:ext>
            </a:extLst>
          </a:blip>
          <a:srcRect l="10692" t="29284" r="10633" b="19958"/>
          <a:stretch/>
        </p:blipFill>
        <p:spPr>
          <a:xfrm>
            <a:off x="8851392" y="457200"/>
            <a:ext cx="2578608" cy="343814"/>
          </a:xfrm>
          <a:prstGeom prst="rect">
            <a:avLst/>
          </a:prstGeom>
        </p:spPr>
      </p:pic>
      <p:sp>
        <p:nvSpPr>
          <p:cNvPr id="27" name="Text Placeholder 26"/>
          <p:cNvSpPr>
            <a:spLocks noGrp="1"/>
          </p:cNvSpPr>
          <p:nvPr>
            <p:ph type="body" sz="quarter" idx="16" hasCustomPrompt="1"/>
          </p:nvPr>
        </p:nvSpPr>
        <p:spPr>
          <a:xfrm>
            <a:off x="8966200" y="4896295"/>
            <a:ext cx="2452688" cy="1096171"/>
          </a:xfrm>
        </p:spPr>
        <p:txBody>
          <a:bodyPr rIns="0" anchor="b" anchorCtr="0">
            <a:noAutofit/>
          </a:bodyPr>
          <a:lstStyle>
            <a:lvl1pPr marL="0" indent="0" algn="r">
              <a:spcAft>
                <a:spcPts val="0"/>
              </a:spcAft>
              <a:buNone/>
              <a:defRPr sz="2000" baseline="0">
                <a:solidFill>
                  <a:srgbClr val="767171"/>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edit: Date</a:t>
            </a:r>
            <a:br>
              <a:rPr lang="en-US" dirty="0"/>
            </a:br>
            <a:r>
              <a:rPr lang="en-US" dirty="0"/>
              <a:t>Venue</a:t>
            </a:r>
          </a:p>
        </p:txBody>
      </p:sp>
      <p:sp>
        <p:nvSpPr>
          <p:cNvPr id="8" name="Rectangle 7"/>
          <p:cNvSpPr/>
          <p:nvPr/>
        </p:nvSpPr>
        <p:spPr>
          <a:xfrm>
            <a:off x="0" y="0"/>
            <a:ext cx="37719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D42C2C"/>
              </a:solidFill>
            </a:endParaRPr>
          </a:p>
        </p:txBody>
      </p:sp>
      <p:sp>
        <p:nvSpPr>
          <p:cNvPr id="2" name="Title 1"/>
          <p:cNvSpPr>
            <a:spLocks noGrp="1"/>
          </p:cNvSpPr>
          <p:nvPr>
            <p:ph type="ctrTitle"/>
          </p:nvPr>
        </p:nvSpPr>
        <p:spPr>
          <a:xfrm>
            <a:off x="5650992" y="1524000"/>
            <a:ext cx="5779008" cy="1475231"/>
          </a:xfrm>
        </p:spPr>
        <p:txBody>
          <a:bodyPr rIns="0" anchor="t" anchorCtr="0">
            <a:normAutofit/>
          </a:bodyPr>
          <a:lstStyle>
            <a:lvl1pPr algn="r">
              <a:defRPr sz="3200" b="1">
                <a:solidFill>
                  <a:schemeClr val="accent1"/>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5640382" y="3107049"/>
            <a:ext cx="5779008" cy="647037"/>
          </a:xfrm>
        </p:spPr>
        <p:txBody>
          <a:bodyPr rIns="0" anchor="b" anchorCtr="0">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a:xfrm>
            <a:off x="5249862" y="6454775"/>
            <a:ext cx="4046538" cy="365125"/>
          </a:xfrm>
          <a:prstGeom prst="rect">
            <a:avLst/>
          </a:prstGeom>
        </p:spPr>
        <p:txBody>
          <a:bodyPr anchor="b" anchorCtr="0"/>
          <a:lstStyle>
            <a:lvl1pPr algn="l">
              <a:defRPr sz="900">
                <a:solidFill>
                  <a:schemeClr val="tx2"/>
                </a:solidFill>
              </a:defRPr>
            </a:lvl1pPr>
          </a:lstStyle>
          <a:p>
            <a:endParaRPr lang="en-US" dirty="0"/>
          </a:p>
        </p:txBody>
      </p:sp>
      <p:sp>
        <p:nvSpPr>
          <p:cNvPr id="6" name="Slide Number Placeholder 5"/>
          <p:cNvSpPr>
            <a:spLocks noGrp="1"/>
          </p:cNvSpPr>
          <p:nvPr>
            <p:ph type="sldNum" sz="quarter" idx="12"/>
          </p:nvPr>
        </p:nvSpPr>
        <p:spPr>
          <a:xfrm>
            <a:off x="9372600" y="6454775"/>
            <a:ext cx="2057400" cy="365125"/>
          </a:xfrm>
          <a:prstGeom prst="rect">
            <a:avLst/>
          </a:prstGeom>
        </p:spPr>
        <p:txBody>
          <a:bodyPr vert="horz" lIns="91440" tIns="45720" rIns="0" bIns="45720" rtlCol="0" anchor="b" anchorCtr="0"/>
          <a:lstStyle>
            <a:lvl1pPr algn="r">
              <a:defRPr lang="en-US" sz="900" smtClean="0">
                <a:solidFill>
                  <a:schemeClr val="tx2"/>
                </a:solidFill>
              </a:defRPr>
            </a:lvl1pPr>
          </a:lstStyle>
          <a:p>
            <a:fld id="{2613B80C-45E9-47B9-8C94-8497D61C2F5B}" type="slidenum">
              <a:rPr lang="en-US" smtClean="0"/>
              <a:pPr/>
              <a:t>‹#›</a:t>
            </a:fld>
            <a:endParaRPr lang="en-US" dirty="0"/>
          </a:p>
        </p:txBody>
      </p:sp>
      <p:sp>
        <p:nvSpPr>
          <p:cNvPr id="14" name="Rectangle 13"/>
          <p:cNvSpPr/>
          <p:nvPr/>
        </p:nvSpPr>
        <p:spPr>
          <a:xfrm>
            <a:off x="0" y="6635234"/>
            <a:ext cx="3771900" cy="184666"/>
          </a:xfrm>
          <a:prstGeom prst="rect">
            <a:avLst/>
          </a:prstGeom>
        </p:spPr>
        <p:txBody>
          <a:bodyPr wrap="square" lIns="91440">
            <a:spAutoFit/>
          </a:bodyPr>
          <a:lstStyle/>
          <a:p>
            <a:pPr marL="0" indent="0">
              <a:buFont typeface="Arial" panose="020B0604020202020204" pitchFamily="34" charset="0"/>
              <a:buNone/>
            </a:pPr>
            <a:r>
              <a:rPr lang="en-US" sz="6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2020 BLANK ROME LLP. ALL RIGHTS RESERVED. PLEASE CONTACT BLANK ROME FOR PERMISSION TO REUSE.</a:t>
            </a:r>
            <a:endParaRPr lang="en-US" sz="600" dirty="0">
              <a:solidFill>
                <a:srgbClr val="FFFFFF"/>
              </a:solidFill>
            </a:endParaRPr>
          </a:p>
        </p:txBody>
      </p:sp>
      <p:sp>
        <p:nvSpPr>
          <p:cNvPr id="25" name="Text Placeholder 24"/>
          <p:cNvSpPr>
            <a:spLocks noGrp="1"/>
          </p:cNvSpPr>
          <p:nvPr>
            <p:ph type="body" sz="quarter" idx="15" hasCustomPrompt="1"/>
          </p:nvPr>
        </p:nvSpPr>
        <p:spPr>
          <a:xfrm>
            <a:off x="5651500" y="4035870"/>
            <a:ext cx="5778500" cy="639762"/>
          </a:xfrm>
        </p:spPr>
        <p:txBody>
          <a:bodyPr rIns="0">
            <a:noAutofit/>
          </a:bodyPr>
          <a:lstStyle>
            <a:lvl1pPr marL="0" indent="0" algn="r">
              <a:spcAft>
                <a:spcPts val="0"/>
              </a:spcAft>
              <a:buNone/>
              <a:defRPr sz="2000" baseline="0"/>
            </a:lvl1pPr>
            <a:lvl2pPr marL="457200" indent="0" algn="r">
              <a:buNone/>
              <a:defRPr sz="1800"/>
            </a:lvl2pPr>
            <a:lvl3pPr marL="914400" indent="0" algn="r">
              <a:buNone/>
              <a:defRPr sz="1800"/>
            </a:lvl3pPr>
            <a:lvl4pPr marL="1371600" indent="0" algn="r">
              <a:buNone/>
              <a:defRPr sz="1800"/>
            </a:lvl4pPr>
            <a:lvl5pPr marL="1828800" indent="0" algn="r">
              <a:buNone/>
              <a:defRPr sz="1800"/>
            </a:lvl5pPr>
          </a:lstStyle>
          <a:p>
            <a:pPr lvl="0"/>
            <a:r>
              <a:rPr lang="en-US" dirty="0"/>
              <a:t>Click to edit: Presented by/for</a:t>
            </a:r>
          </a:p>
        </p:txBody>
      </p:sp>
      <p:sp>
        <p:nvSpPr>
          <p:cNvPr id="15" name="Rectangle 14"/>
          <p:cNvSpPr/>
          <p:nvPr/>
        </p:nvSpPr>
        <p:spPr>
          <a:xfrm rot="16200000" flipH="1" flipV="1">
            <a:off x="11163783" y="3314217"/>
            <a:ext cx="1828800" cy="22956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6" name="Date Placeholder 3"/>
          <p:cNvSpPr>
            <a:spLocks noGrp="1"/>
          </p:cNvSpPr>
          <p:nvPr>
            <p:ph type="dt" sz="half" idx="2"/>
          </p:nvPr>
        </p:nvSpPr>
        <p:spPr>
          <a:xfrm>
            <a:off x="3758406" y="6454775"/>
            <a:ext cx="1415256" cy="365125"/>
          </a:xfrm>
          <a:prstGeom prst="rect">
            <a:avLst/>
          </a:prstGeom>
        </p:spPr>
        <p:txBody>
          <a:bodyPr vert="horz" lIns="91440" tIns="45720" rIns="91440" bIns="45720" rtlCol="0" anchor="b" anchorCtr="0"/>
          <a:lstStyle>
            <a:lvl1pPr>
              <a:defRPr lang="en-US" sz="900" smtClean="0">
                <a:solidFill>
                  <a:schemeClr val="tx2"/>
                </a:solidFill>
              </a:defRPr>
            </a:lvl1pPr>
          </a:lstStyle>
          <a:p>
            <a:endParaRPr lang="en-US" dirty="0"/>
          </a:p>
        </p:txBody>
      </p:sp>
      <p:cxnSp>
        <p:nvCxnSpPr>
          <p:cNvPr id="7" name="Straight Connector 6">
            <a:extLst>
              <a:ext uri="{FF2B5EF4-FFF2-40B4-BE49-F238E27FC236}">
                <a16:creationId xmlns:a16="http://schemas.microsoft.com/office/drawing/2014/main" id="{44141DC1-9BC8-4758-A7E8-9B7813830B06}"/>
              </a:ext>
            </a:extLst>
          </p:cNvPr>
          <p:cNvCxnSpPr/>
          <p:nvPr/>
        </p:nvCxnSpPr>
        <p:spPr>
          <a:xfrm>
            <a:off x="3758406" y="0"/>
            <a:ext cx="0" cy="6858000"/>
          </a:xfrm>
          <a:prstGeom prst="line">
            <a:avLst/>
          </a:prstGeom>
          <a:ln w="76200">
            <a:solidFill>
              <a:schemeClr val="bg2"/>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1707C119-D176-43AB-9D44-8CBC56A6349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51392" y="457200"/>
            <a:ext cx="2578608" cy="788590"/>
          </a:xfrm>
          <a:prstGeom prst="rect">
            <a:avLst/>
          </a:prstGeom>
        </p:spPr>
      </p:pic>
    </p:spTree>
    <p:extLst>
      <p:ext uri="{BB962C8B-B14F-4D97-AF65-F5344CB8AC3E}">
        <p14:creationId xmlns:p14="http://schemas.microsoft.com/office/powerpoint/2010/main" val="41077819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le Slide Option 3">
    <p:spTree>
      <p:nvGrpSpPr>
        <p:cNvPr id="1" name=""/>
        <p:cNvGrpSpPr/>
        <p:nvPr/>
      </p:nvGrpSpPr>
      <p:grpSpPr>
        <a:xfrm>
          <a:off x="0" y="0"/>
          <a:ext cx="0" cy="0"/>
          <a:chOff x="0" y="0"/>
          <a:chExt cx="0" cy="0"/>
        </a:xfrm>
      </p:grpSpPr>
      <p:grpSp>
        <p:nvGrpSpPr>
          <p:cNvPr id="18" name="Group 17"/>
          <p:cNvGrpSpPr/>
          <p:nvPr/>
        </p:nvGrpSpPr>
        <p:grpSpPr>
          <a:xfrm>
            <a:off x="-1" y="0"/>
            <a:ext cx="4191001" cy="6858000"/>
            <a:chOff x="0" y="0"/>
            <a:chExt cx="3105150" cy="6858000"/>
          </a:xfrm>
        </p:grpSpPr>
        <p:sp>
          <p:nvSpPr>
            <p:cNvPr id="19" name="Rectangle 18"/>
            <p:cNvSpPr/>
            <p:nvPr/>
          </p:nvSpPr>
          <p:spPr>
            <a:xfrm>
              <a:off x="0" y="0"/>
              <a:ext cx="310515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D42C2C"/>
                </a:solidFill>
              </a:endParaRPr>
            </a:p>
          </p:txBody>
        </p:sp>
        <p:pic>
          <p:nvPicPr>
            <p:cNvPr id="20" name="Picture 1"/>
            <p:cNvPicPr>
              <a:picLocks noChangeAspect="1"/>
            </p:cNvPicPr>
            <p:nvPr/>
          </p:nvPicPr>
          <p:blipFill>
            <a:blip r:embed="rId2">
              <a:extLst>
                <a:ext uri="{28A0092B-C50C-407E-A947-70E740481C1C}">
                  <a14:useLocalDpi xmlns:a14="http://schemas.microsoft.com/office/drawing/2010/main" val="0"/>
                </a:ext>
              </a:extLst>
            </a:blip>
            <a:srcRect l="62813" t="9029" r="16829" b="1830"/>
            <a:stretch>
              <a:fillRect/>
            </a:stretch>
          </p:blipFill>
          <p:spPr bwMode="auto">
            <a:xfrm>
              <a:off x="0" y="0"/>
              <a:ext cx="26692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7" name="Text Placeholder 26"/>
          <p:cNvSpPr>
            <a:spLocks noGrp="1"/>
          </p:cNvSpPr>
          <p:nvPr>
            <p:ph type="body" sz="quarter" idx="16" hasCustomPrompt="1"/>
          </p:nvPr>
        </p:nvSpPr>
        <p:spPr>
          <a:xfrm>
            <a:off x="8966200" y="4896295"/>
            <a:ext cx="2452688" cy="1096171"/>
          </a:xfrm>
        </p:spPr>
        <p:txBody>
          <a:bodyPr rIns="0" anchor="b" anchorCtr="0">
            <a:noAutofit/>
          </a:bodyPr>
          <a:lstStyle>
            <a:lvl1pPr marL="0" indent="0" algn="r">
              <a:spcAft>
                <a:spcPts val="0"/>
              </a:spcAft>
              <a:buNone/>
              <a:defRPr sz="2000" baseline="0">
                <a:solidFill>
                  <a:srgbClr val="767171"/>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edit: Date</a:t>
            </a:r>
            <a:br>
              <a:rPr lang="en-US" dirty="0"/>
            </a:br>
            <a:r>
              <a:rPr lang="en-US" dirty="0"/>
              <a:t>Venue</a:t>
            </a:r>
          </a:p>
        </p:txBody>
      </p:sp>
      <p:sp>
        <p:nvSpPr>
          <p:cNvPr id="2" name="Title 1"/>
          <p:cNvSpPr>
            <a:spLocks noGrp="1"/>
          </p:cNvSpPr>
          <p:nvPr>
            <p:ph type="ctrTitle"/>
          </p:nvPr>
        </p:nvSpPr>
        <p:spPr>
          <a:xfrm>
            <a:off x="5650992" y="1524000"/>
            <a:ext cx="5779008" cy="1475231"/>
          </a:xfrm>
        </p:spPr>
        <p:txBody>
          <a:bodyPr rIns="0" anchor="t" anchorCtr="0">
            <a:normAutofit/>
          </a:bodyPr>
          <a:lstStyle>
            <a:lvl1pPr algn="r">
              <a:defRPr sz="3200" b="1">
                <a:solidFill>
                  <a:schemeClr val="accent1"/>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5640382" y="3107049"/>
            <a:ext cx="5779008" cy="647037"/>
          </a:xfrm>
        </p:spPr>
        <p:txBody>
          <a:bodyPr rIns="0" anchor="b" anchorCtr="0">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4" name="Rectangle 13"/>
          <p:cNvSpPr/>
          <p:nvPr/>
        </p:nvSpPr>
        <p:spPr>
          <a:xfrm>
            <a:off x="0" y="6635234"/>
            <a:ext cx="3771900" cy="184666"/>
          </a:xfrm>
          <a:prstGeom prst="rect">
            <a:avLst/>
          </a:prstGeom>
        </p:spPr>
        <p:txBody>
          <a:bodyPr wrap="square" lIns="91440">
            <a:spAutoFit/>
          </a:bodyPr>
          <a:lstStyle/>
          <a:p>
            <a:pPr marL="0" indent="0">
              <a:buFont typeface="Arial" panose="020B0604020202020204" pitchFamily="34" charset="0"/>
              <a:buNone/>
            </a:pPr>
            <a:r>
              <a:rPr lang="en-US" sz="6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2020 BLANK ROME LLP. ALL RIGHTS RESERVED. PLEASE CONTACT BLANK ROME FOR PERMISSION TO REUSE.</a:t>
            </a:r>
            <a:endParaRPr lang="en-US" sz="600" dirty="0">
              <a:solidFill>
                <a:schemeClr val="tx2"/>
              </a:solidFill>
            </a:endParaRPr>
          </a:p>
        </p:txBody>
      </p:sp>
      <p:sp>
        <p:nvSpPr>
          <p:cNvPr id="25" name="Text Placeholder 24"/>
          <p:cNvSpPr>
            <a:spLocks noGrp="1"/>
          </p:cNvSpPr>
          <p:nvPr>
            <p:ph type="body" sz="quarter" idx="15" hasCustomPrompt="1"/>
          </p:nvPr>
        </p:nvSpPr>
        <p:spPr>
          <a:xfrm>
            <a:off x="5651500" y="4035870"/>
            <a:ext cx="5778500" cy="639762"/>
          </a:xfrm>
        </p:spPr>
        <p:txBody>
          <a:bodyPr rIns="0">
            <a:noAutofit/>
          </a:bodyPr>
          <a:lstStyle>
            <a:lvl1pPr marL="0" indent="0" algn="r">
              <a:spcAft>
                <a:spcPts val="0"/>
              </a:spcAft>
              <a:buNone/>
              <a:defRPr sz="2000" baseline="0"/>
            </a:lvl1pPr>
            <a:lvl2pPr marL="457200" indent="0" algn="r">
              <a:buNone/>
              <a:defRPr sz="1800"/>
            </a:lvl2pPr>
            <a:lvl3pPr marL="914400" indent="0" algn="r">
              <a:buNone/>
              <a:defRPr sz="1800"/>
            </a:lvl3pPr>
            <a:lvl4pPr marL="1371600" indent="0" algn="r">
              <a:buNone/>
              <a:defRPr sz="1800"/>
            </a:lvl4pPr>
            <a:lvl5pPr marL="1828800" indent="0" algn="r">
              <a:buNone/>
              <a:defRPr sz="1800"/>
            </a:lvl5pPr>
          </a:lstStyle>
          <a:p>
            <a:pPr lvl="0"/>
            <a:r>
              <a:rPr lang="en-US" dirty="0"/>
              <a:t>Click to edit: Presented by/for</a:t>
            </a:r>
          </a:p>
        </p:txBody>
      </p:sp>
      <p:sp>
        <p:nvSpPr>
          <p:cNvPr id="15" name="Rectangle 14"/>
          <p:cNvSpPr/>
          <p:nvPr/>
        </p:nvSpPr>
        <p:spPr>
          <a:xfrm rot="16200000" flipH="1" flipV="1">
            <a:off x="11163783" y="3314217"/>
            <a:ext cx="1828800" cy="22956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Footer Placeholder 7"/>
          <p:cNvSpPr>
            <a:spLocks noGrp="1"/>
          </p:cNvSpPr>
          <p:nvPr>
            <p:ph type="ftr" sz="quarter" idx="18"/>
          </p:nvPr>
        </p:nvSpPr>
        <p:spPr/>
        <p:txBody>
          <a:bodyPr/>
          <a:lstStyle>
            <a:lvl1pPr>
              <a:defRPr>
                <a:solidFill>
                  <a:schemeClr val="tx2"/>
                </a:solidFill>
              </a:defRPr>
            </a:lvl1pPr>
          </a:lstStyle>
          <a:p>
            <a:endParaRPr lang="en-US" dirty="0"/>
          </a:p>
        </p:txBody>
      </p:sp>
      <p:sp>
        <p:nvSpPr>
          <p:cNvPr id="9" name="Slide Number Placeholder 8"/>
          <p:cNvSpPr>
            <a:spLocks noGrp="1"/>
          </p:cNvSpPr>
          <p:nvPr>
            <p:ph type="sldNum" sz="quarter" idx="19"/>
          </p:nvPr>
        </p:nvSpPr>
        <p:spPr/>
        <p:txBody>
          <a:bodyPr/>
          <a:lstStyle>
            <a:lvl1pPr>
              <a:defRPr>
                <a:solidFill>
                  <a:schemeClr val="tx2"/>
                </a:solidFill>
              </a:defRPr>
            </a:lvl1pPr>
          </a:lstStyle>
          <a:p>
            <a:fld id="{2613B80C-45E9-47B9-8C94-8497D61C2F5B}" type="slidenum">
              <a:rPr lang="en-US" smtClean="0"/>
              <a:pPr/>
              <a:t>‹#›</a:t>
            </a:fld>
            <a:endParaRPr lang="en-US" dirty="0"/>
          </a:p>
        </p:txBody>
      </p:sp>
      <p:pic>
        <p:nvPicPr>
          <p:cNvPr id="16" name="Picture 15"/>
          <p:cNvPicPr>
            <a:picLocks noChangeAspect="1"/>
          </p:cNvPicPr>
          <p:nvPr/>
        </p:nvPicPr>
        <p:blipFill rotWithShape="1">
          <a:blip r:embed="rId3" cstate="print">
            <a:extLst>
              <a:ext uri="{28A0092B-C50C-407E-A947-70E740481C1C}">
                <a14:useLocalDpi xmlns:a14="http://schemas.microsoft.com/office/drawing/2010/main" val="0"/>
              </a:ext>
            </a:extLst>
          </a:blip>
          <a:srcRect l="10692" t="29284" r="10633" b="19958"/>
          <a:stretch/>
        </p:blipFill>
        <p:spPr>
          <a:xfrm>
            <a:off x="8851392" y="457200"/>
            <a:ext cx="2578608" cy="343814"/>
          </a:xfrm>
          <a:prstGeom prst="rect">
            <a:avLst/>
          </a:prstGeom>
        </p:spPr>
      </p:pic>
      <p:sp>
        <p:nvSpPr>
          <p:cNvPr id="17" name="Date Placeholder 3"/>
          <p:cNvSpPr>
            <a:spLocks noGrp="1"/>
          </p:cNvSpPr>
          <p:nvPr>
            <p:ph type="dt" sz="half" idx="2"/>
          </p:nvPr>
        </p:nvSpPr>
        <p:spPr>
          <a:xfrm>
            <a:off x="4191000" y="6454775"/>
            <a:ext cx="982662" cy="365125"/>
          </a:xfrm>
          <a:prstGeom prst="rect">
            <a:avLst/>
          </a:prstGeom>
        </p:spPr>
        <p:txBody>
          <a:bodyPr vert="horz" lIns="91440" tIns="45720" rIns="91440" bIns="45720" rtlCol="0" anchor="b" anchorCtr="0"/>
          <a:lstStyle>
            <a:lvl1pPr>
              <a:defRPr lang="en-US" smtClean="0">
                <a:solidFill>
                  <a:schemeClr val="tx2"/>
                </a:solidFill>
              </a:defRPr>
            </a:lvl1pPr>
          </a:lstStyle>
          <a:p>
            <a:endParaRPr lang="en-US" dirty="0"/>
          </a:p>
        </p:txBody>
      </p:sp>
      <p:pic>
        <p:nvPicPr>
          <p:cNvPr id="21" name="Picture 20">
            <a:extLst>
              <a:ext uri="{FF2B5EF4-FFF2-40B4-BE49-F238E27FC236}">
                <a16:creationId xmlns:a16="http://schemas.microsoft.com/office/drawing/2014/main" id="{C014A07D-A4ED-4770-AFD7-FFA7DFC4828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305925" y="6104858"/>
            <a:ext cx="2057400" cy="629194"/>
          </a:xfrm>
          <a:prstGeom prst="rect">
            <a:avLst/>
          </a:prstGeom>
        </p:spPr>
      </p:pic>
    </p:spTree>
    <p:extLst>
      <p:ext uri="{BB962C8B-B14F-4D97-AF65-F5344CB8AC3E}">
        <p14:creationId xmlns:p14="http://schemas.microsoft.com/office/powerpoint/2010/main" val="3943059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Option 4">
    <p:spTree>
      <p:nvGrpSpPr>
        <p:cNvPr id="1" name=""/>
        <p:cNvGrpSpPr/>
        <p:nvPr/>
      </p:nvGrpSpPr>
      <p:grpSpPr>
        <a:xfrm>
          <a:off x="0" y="0"/>
          <a:ext cx="0" cy="0"/>
          <a:chOff x="0" y="0"/>
          <a:chExt cx="0" cy="0"/>
        </a:xfrm>
      </p:grpSpPr>
      <p:sp>
        <p:nvSpPr>
          <p:cNvPr id="21" name="Rectangle 20"/>
          <p:cNvSpPr/>
          <p:nvPr/>
        </p:nvSpPr>
        <p:spPr>
          <a:xfrm>
            <a:off x="0" y="0"/>
            <a:ext cx="12192000" cy="23066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D42C2C"/>
              </a:solidFill>
            </a:endParaRPr>
          </a:p>
        </p:txBody>
      </p:sp>
      <p:sp>
        <p:nvSpPr>
          <p:cNvPr id="2" name="Title 1"/>
          <p:cNvSpPr>
            <a:spLocks noGrp="1"/>
          </p:cNvSpPr>
          <p:nvPr>
            <p:ph type="ctrTitle"/>
          </p:nvPr>
        </p:nvSpPr>
        <p:spPr>
          <a:xfrm>
            <a:off x="4942390" y="415704"/>
            <a:ext cx="6487610" cy="1475231"/>
          </a:xfrm>
        </p:spPr>
        <p:txBody>
          <a:bodyPr rIns="0" anchor="ctr" anchorCtr="0">
            <a:normAutofit/>
          </a:bodyPr>
          <a:lstStyle>
            <a:lvl1pPr algn="r">
              <a:defRPr sz="3200" b="1">
                <a:solidFill>
                  <a:srgbClr val="FFFFFF"/>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4953000" y="2546217"/>
            <a:ext cx="6477000" cy="647037"/>
          </a:xfrm>
        </p:spPr>
        <p:txBody>
          <a:bodyPr rIns="0" anchor="b" anchorCtr="0">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a:xfrm>
            <a:off x="5249862" y="6454775"/>
            <a:ext cx="4046538" cy="365125"/>
          </a:xfrm>
          <a:prstGeom prst="rect">
            <a:avLst/>
          </a:prstGeom>
        </p:spPr>
        <p:txBody>
          <a:bodyPr anchor="b" anchorCtr="0"/>
          <a:lstStyle>
            <a:lvl1pPr algn="l">
              <a:defRPr sz="900">
                <a:solidFill>
                  <a:schemeClr val="tx2"/>
                </a:solidFill>
              </a:defRPr>
            </a:lvl1pPr>
          </a:lstStyle>
          <a:p>
            <a:endParaRPr lang="en-US" dirty="0"/>
          </a:p>
        </p:txBody>
      </p:sp>
      <p:sp>
        <p:nvSpPr>
          <p:cNvPr id="6" name="Slide Number Placeholder 5"/>
          <p:cNvSpPr>
            <a:spLocks noGrp="1"/>
          </p:cNvSpPr>
          <p:nvPr>
            <p:ph type="sldNum" sz="quarter" idx="12"/>
          </p:nvPr>
        </p:nvSpPr>
        <p:spPr>
          <a:xfrm>
            <a:off x="9372600" y="6454775"/>
            <a:ext cx="2057400" cy="365125"/>
          </a:xfrm>
          <a:prstGeom prst="rect">
            <a:avLst/>
          </a:prstGeom>
        </p:spPr>
        <p:txBody>
          <a:bodyPr vert="horz" lIns="91440" tIns="45720" rIns="0" bIns="45720" rtlCol="0" anchor="b" anchorCtr="0"/>
          <a:lstStyle>
            <a:lvl1pPr algn="r">
              <a:defRPr lang="en-US" sz="900" smtClean="0">
                <a:solidFill>
                  <a:schemeClr val="tx2"/>
                </a:solidFill>
              </a:defRPr>
            </a:lvl1pPr>
          </a:lstStyle>
          <a:p>
            <a:fld id="{2613B80C-45E9-47B9-8C94-8497D61C2F5B}" type="slidenum">
              <a:rPr lang="en-US" smtClean="0"/>
              <a:pPr/>
              <a:t>‹#›</a:t>
            </a:fld>
            <a:endParaRPr lang="en-US" dirty="0"/>
          </a:p>
        </p:txBody>
      </p:sp>
      <p:sp>
        <p:nvSpPr>
          <p:cNvPr id="25" name="Text Placeholder 24"/>
          <p:cNvSpPr>
            <a:spLocks noGrp="1"/>
          </p:cNvSpPr>
          <p:nvPr>
            <p:ph type="body" sz="quarter" idx="15" hasCustomPrompt="1"/>
          </p:nvPr>
        </p:nvSpPr>
        <p:spPr>
          <a:xfrm>
            <a:off x="4953569" y="3410346"/>
            <a:ext cx="6476431" cy="639762"/>
          </a:xfrm>
        </p:spPr>
        <p:txBody>
          <a:bodyPr rIns="0">
            <a:noAutofit/>
          </a:bodyPr>
          <a:lstStyle>
            <a:lvl1pPr marL="0" indent="0" algn="r">
              <a:spcAft>
                <a:spcPts val="0"/>
              </a:spcAft>
              <a:buNone/>
              <a:defRPr sz="2000" baseline="0"/>
            </a:lvl1pPr>
            <a:lvl2pPr marL="457200" indent="0" algn="r">
              <a:buNone/>
              <a:defRPr sz="1800"/>
            </a:lvl2pPr>
            <a:lvl3pPr marL="914400" indent="0" algn="r">
              <a:buNone/>
              <a:defRPr sz="1800"/>
            </a:lvl3pPr>
            <a:lvl4pPr marL="1371600" indent="0" algn="r">
              <a:buNone/>
              <a:defRPr sz="1800"/>
            </a:lvl4pPr>
            <a:lvl5pPr marL="1828800" indent="0" algn="r">
              <a:buNone/>
              <a:defRPr sz="1800"/>
            </a:lvl5pPr>
          </a:lstStyle>
          <a:p>
            <a:pPr lvl="0"/>
            <a:r>
              <a:rPr lang="en-US" dirty="0"/>
              <a:t>Click to edit: Presented by/for</a:t>
            </a:r>
          </a:p>
        </p:txBody>
      </p:sp>
      <p:sp>
        <p:nvSpPr>
          <p:cNvPr id="14" name="Rectangle 13"/>
          <p:cNvSpPr/>
          <p:nvPr/>
        </p:nvSpPr>
        <p:spPr>
          <a:xfrm>
            <a:off x="0" y="6635234"/>
            <a:ext cx="3771900" cy="184666"/>
          </a:xfrm>
          <a:prstGeom prst="rect">
            <a:avLst/>
          </a:prstGeom>
        </p:spPr>
        <p:txBody>
          <a:bodyPr wrap="square" lIns="91440">
            <a:spAutoFit/>
          </a:bodyPr>
          <a:lstStyle/>
          <a:p>
            <a:pPr marL="0" indent="0">
              <a:buFont typeface="Arial" panose="020B0604020202020204" pitchFamily="34" charset="0"/>
              <a:buNone/>
            </a:pPr>
            <a:r>
              <a:rPr lang="en-US" sz="6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2020 BLANK ROME LLP. ALL RIGHTS RESERVED. PLEASE CONTACT BLANK ROME FOR PERMISSION TO REUSE.</a:t>
            </a:r>
            <a:endParaRPr lang="en-US" sz="600" dirty="0">
              <a:solidFill>
                <a:schemeClr val="tx2"/>
              </a:solidFill>
            </a:endParaRPr>
          </a:p>
        </p:txBody>
      </p:sp>
      <p:sp>
        <p:nvSpPr>
          <p:cNvPr id="27" name="Text Placeholder 26"/>
          <p:cNvSpPr>
            <a:spLocks noGrp="1"/>
          </p:cNvSpPr>
          <p:nvPr>
            <p:ph type="body" sz="quarter" idx="16" hasCustomPrompt="1"/>
          </p:nvPr>
        </p:nvSpPr>
        <p:spPr>
          <a:xfrm>
            <a:off x="7859712" y="4267200"/>
            <a:ext cx="3570288" cy="1398587"/>
          </a:xfrm>
        </p:spPr>
        <p:txBody>
          <a:bodyPr anchor="b" anchorCtr="0">
            <a:noAutofit/>
          </a:bodyPr>
          <a:lstStyle>
            <a:lvl1pPr marL="0" indent="0" algn="r">
              <a:spcAft>
                <a:spcPts val="0"/>
              </a:spcAft>
              <a:buNone/>
              <a:defRPr sz="2000">
                <a:solidFill>
                  <a:srgbClr val="767171"/>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edit: Date</a:t>
            </a:r>
            <a:br>
              <a:rPr lang="en-US" dirty="0"/>
            </a:br>
            <a:r>
              <a:rPr lang="en-US" dirty="0"/>
              <a:t>Venue</a:t>
            </a:r>
          </a:p>
        </p:txBody>
      </p:sp>
      <p:pic>
        <p:nvPicPr>
          <p:cNvPr id="12" name="Picture 11"/>
          <p:cNvPicPr>
            <a:picLocks noChangeAspect="1"/>
          </p:cNvPicPr>
          <p:nvPr/>
        </p:nvPicPr>
        <p:blipFill rotWithShape="1">
          <a:blip r:embed="rId2" cstate="print">
            <a:extLst>
              <a:ext uri="{28A0092B-C50C-407E-A947-70E740481C1C}">
                <a14:useLocalDpi xmlns:a14="http://schemas.microsoft.com/office/drawing/2010/main" val="0"/>
              </a:ext>
            </a:extLst>
          </a:blip>
          <a:srcRect l="10692" t="29284" r="10633" b="19958"/>
          <a:stretch/>
        </p:blipFill>
        <p:spPr>
          <a:xfrm>
            <a:off x="9305925" y="6104858"/>
            <a:ext cx="2057400" cy="274320"/>
          </a:xfrm>
          <a:prstGeom prst="rect">
            <a:avLst/>
          </a:prstGeom>
        </p:spPr>
      </p:pic>
      <p:sp>
        <p:nvSpPr>
          <p:cNvPr id="13" name="Date Placeholder 3"/>
          <p:cNvSpPr>
            <a:spLocks noGrp="1"/>
          </p:cNvSpPr>
          <p:nvPr>
            <p:ph type="dt" sz="half" idx="2"/>
          </p:nvPr>
        </p:nvSpPr>
        <p:spPr>
          <a:xfrm>
            <a:off x="3758406" y="6454775"/>
            <a:ext cx="1415256" cy="365125"/>
          </a:xfrm>
          <a:prstGeom prst="rect">
            <a:avLst/>
          </a:prstGeom>
        </p:spPr>
        <p:txBody>
          <a:bodyPr vert="horz" lIns="91440" tIns="45720" rIns="91440" bIns="45720" rtlCol="0" anchor="b" anchorCtr="0"/>
          <a:lstStyle>
            <a:lvl1pPr>
              <a:defRPr lang="en-US" sz="900" smtClean="0">
                <a:solidFill>
                  <a:schemeClr val="tx2"/>
                </a:solidFill>
              </a:defRPr>
            </a:lvl1pPr>
          </a:lstStyle>
          <a:p>
            <a:endParaRPr lang="en-US" dirty="0"/>
          </a:p>
        </p:txBody>
      </p:sp>
      <p:cxnSp>
        <p:nvCxnSpPr>
          <p:cNvPr id="15" name="Straight Connector 14">
            <a:extLst>
              <a:ext uri="{FF2B5EF4-FFF2-40B4-BE49-F238E27FC236}">
                <a16:creationId xmlns:a16="http://schemas.microsoft.com/office/drawing/2014/main" id="{3A4ADF5B-AA41-41D2-A581-C2E6F74C3AC0}"/>
              </a:ext>
            </a:extLst>
          </p:cNvPr>
          <p:cNvCxnSpPr/>
          <p:nvPr/>
        </p:nvCxnSpPr>
        <p:spPr>
          <a:xfrm>
            <a:off x="0" y="2306638"/>
            <a:ext cx="12192000" cy="0"/>
          </a:xfrm>
          <a:prstGeom prst="line">
            <a:avLst/>
          </a:prstGeom>
          <a:ln w="762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3189117"/>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Section Header">
    <p:spTree>
      <p:nvGrpSpPr>
        <p:cNvPr id="1" name=""/>
        <p:cNvGrpSpPr/>
        <p:nvPr/>
      </p:nvGrpSpPr>
      <p:grpSpPr>
        <a:xfrm>
          <a:off x="0" y="0"/>
          <a:ext cx="0" cy="0"/>
          <a:chOff x="0" y="0"/>
          <a:chExt cx="0" cy="0"/>
        </a:xfrm>
      </p:grpSpPr>
      <p:sp>
        <p:nvSpPr>
          <p:cNvPr id="10" name="Rectangle 9"/>
          <p:cNvSpPr/>
          <p:nvPr/>
        </p:nvSpPr>
        <p:spPr>
          <a:xfrm>
            <a:off x="0" y="1295400"/>
            <a:ext cx="10134600" cy="419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D42C2C"/>
              </a:solidFill>
            </a:endParaRPr>
          </a:p>
        </p:txBody>
      </p:sp>
      <p:sp>
        <p:nvSpPr>
          <p:cNvPr id="2" name="Title 1"/>
          <p:cNvSpPr>
            <a:spLocks noGrp="1"/>
          </p:cNvSpPr>
          <p:nvPr>
            <p:ph type="title"/>
          </p:nvPr>
        </p:nvSpPr>
        <p:spPr>
          <a:xfrm>
            <a:off x="3565002" y="1828800"/>
            <a:ext cx="6036197" cy="1499616"/>
          </a:xfrm>
        </p:spPr>
        <p:txBody>
          <a:bodyPr anchor="b" anchorCtr="0">
            <a:normAutofit/>
          </a:bodyPr>
          <a:lstStyle>
            <a:lvl1pPr algn="r">
              <a:defRPr sz="2000" b="0">
                <a:latin typeface="+mn-lt"/>
              </a:defRPr>
            </a:lvl1pPr>
          </a:lstStyle>
          <a:p>
            <a:r>
              <a:rPr lang="en-US"/>
              <a:t>Click to edit Master title style</a:t>
            </a:r>
            <a:endParaRPr lang="en-US" dirty="0"/>
          </a:p>
        </p:txBody>
      </p:sp>
      <p:sp>
        <p:nvSpPr>
          <p:cNvPr id="8" name="Footer Placeholder 4"/>
          <p:cNvSpPr>
            <a:spLocks noGrp="1"/>
          </p:cNvSpPr>
          <p:nvPr>
            <p:ph type="ftr" sz="quarter" idx="3"/>
          </p:nvPr>
        </p:nvSpPr>
        <p:spPr>
          <a:xfrm>
            <a:off x="5249862" y="6454775"/>
            <a:ext cx="4046538" cy="365125"/>
          </a:xfrm>
          <a:prstGeom prst="rect">
            <a:avLst/>
          </a:prstGeom>
        </p:spPr>
        <p:txBody>
          <a:bodyPr anchor="b" anchorCtr="0"/>
          <a:lstStyle>
            <a:lvl1pPr algn="l">
              <a:defRPr sz="900">
                <a:solidFill>
                  <a:schemeClr val="tx2"/>
                </a:solidFill>
              </a:defRPr>
            </a:lvl1pPr>
          </a:lstStyle>
          <a:p>
            <a:endParaRPr lang="en-US" dirty="0"/>
          </a:p>
        </p:txBody>
      </p:sp>
      <p:sp>
        <p:nvSpPr>
          <p:cNvPr id="9" name="Slide Number Placeholder 5"/>
          <p:cNvSpPr>
            <a:spLocks noGrp="1"/>
          </p:cNvSpPr>
          <p:nvPr>
            <p:ph type="sldNum" sz="quarter" idx="4"/>
          </p:nvPr>
        </p:nvSpPr>
        <p:spPr>
          <a:xfrm>
            <a:off x="9372600" y="6454775"/>
            <a:ext cx="2057400" cy="365125"/>
          </a:xfrm>
          <a:prstGeom prst="rect">
            <a:avLst/>
          </a:prstGeom>
        </p:spPr>
        <p:txBody>
          <a:bodyPr vert="horz" lIns="91440" tIns="45720" rIns="0" bIns="45720" rtlCol="0" anchor="b" anchorCtr="0"/>
          <a:lstStyle>
            <a:lvl1pPr algn="r">
              <a:defRPr lang="en-US" sz="900" smtClean="0">
                <a:solidFill>
                  <a:schemeClr val="tx2"/>
                </a:solidFill>
              </a:defRPr>
            </a:lvl1pPr>
          </a:lstStyle>
          <a:p>
            <a:fld id="{2613B80C-45E9-47B9-8C94-8497D61C2F5B}" type="slidenum">
              <a:rPr lang="en-US" smtClean="0"/>
              <a:pPr/>
              <a:t>‹#›</a:t>
            </a:fld>
            <a:endParaRPr lang="en-US" dirty="0"/>
          </a:p>
        </p:txBody>
      </p:sp>
      <p:sp>
        <p:nvSpPr>
          <p:cNvPr id="12" name="Text Placeholder 2"/>
          <p:cNvSpPr>
            <a:spLocks noGrp="1"/>
          </p:cNvSpPr>
          <p:nvPr>
            <p:ph type="body" idx="1"/>
          </p:nvPr>
        </p:nvSpPr>
        <p:spPr bwMode="white">
          <a:xfrm>
            <a:off x="3565003" y="3349752"/>
            <a:ext cx="6036197" cy="1984248"/>
          </a:xfrm>
        </p:spPr>
        <p:txBody>
          <a:bodyPr anchor="t" anchorCtr="0">
            <a:normAutofit/>
          </a:bodyPr>
          <a:lstStyle>
            <a:lvl1pPr marL="0" indent="0" algn="r">
              <a:buNone/>
              <a:defRPr sz="3200" b="1">
                <a:solidFill>
                  <a:schemeClr val="bg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14" name="Rectangle 13"/>
          <p:cNvSpPr/>
          <p:nvPr/>
        </p:nvSpPr>
        <p:spPr>
          <a:xfrm>
            <a:off x="0" y="6635234"/>
            <a:ext cx="3771900" cy="184666"/>
          </a:xfrm>
          <a:prstGeom prst="rect">
            <a:avLst/>
          </a:prstGeom>
        </p:spPr>
        <p:txBody>
          <a:bodyPr wrap="square" lIns="91440">
            <a:spAutoFit/>
          </a:bodyPr>
          <a:lstStyle/>
          <a:p>
            <a:pPr marL="0" indent="0">
              <a:buFont typeface="Arial" panose="020B0604020202020204" pitchFamily="34" charset="0"/>
              <a:buNone/>
            </a:pPr>
            <a:r>
              <a:rPr lang="en-US" sz="6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2020 BLANK ROME LLP. ALL RIGHTS RESERVED. PLEASE CONTACT BLANK ROME FOR PERMISSION TO REUSE.</a:t>
            </a:r>
            <a:endParaRPr lang="en-US" sz="600" dirty="0">
              <a:solidFill>
                <a:schemeClr val="tx2"/>
              </a:solidFill>
            </a:endParaRPr>
          </a:p>
        </p:txBody>
      </p:sp>
      <p:sp>
        <p:nvSpPr>
          <p:cNvPr id="15" name="Rectangle 14"/>
          <p:cNvSpPr/>
          <p:nvPr/>
        </p:nvSpPr>
        <p:spPr>
          <a:xfrm rot="16200000" flipH="1" flipV="1">
            <a:off x="11163783" y="3314217"/>
            <a:ext cx="1828800" cy="22956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p:cNvPicPr>
            <a:picLocks noChangeAspect="1"/>
          </p:cNvPicPr>
          <p:nvPr/>
        </p:nvPicPr>
        <p:blipFill rotWithShape="1">
          <a:blip r:embed="rId2" cstate="print">
            <a:extLst>
              <a:ext uri="{28A0092B-C50C-407E-A947-70E740481C1C}">
                <a14:useLocalDpi xmlns:a14="http://schemas.microsoft.com/office/drawing/2010/main" val="0"/>
              </a:ext>
            </a:extLst>
          </a:blip>
          <a:srcRect l="10692" t="29284" r="10633" b="19958"/>
          <a:stretch/>
        </p:blipFill>
        <p:spPr>
          <a:xfrm>
            <a:off x="9305925" y="6104858"/>
            <a:ext cx="2057400" cy="274320"/>
          </a:xfrm>
          <a:prstGeom prst="rect">
            <a:avLst/>
          </a:prstGeom>
        </p:spPr>
      </p:pic>
      <p:sp>
        <p:nvSpPr>
          <p:cNvPr id="16" name="Date Placeholder 3"/>
          <p:cNvSpPr>
            <a:spLocks noGrp="1"/>
          </p:cNvSpPr>
          <p:nvPr>
            <p:ph type="dt" sz="half" idx="2"/>
          </p:nvPr>
        </p:nvSpPr>
        <p:spPr>
          <a:xfrm>
            <a:off x="3758406" y="6454775"/>
            <a:ext cx="1415256" cy="365125"/>
          </a:xfrm>
          <a:prstGeom prst="rect">
            <a:avLst/>
          </a:prstGeom>
        </p:spPr>
        <p:txBody>
          <a:bodyPr vert="horz" lIns="91440" tIns="45720" rIns="91440" bIns="45720" rtlCol="0" anchor="b" anchorCtr="0"/>
          <a:lstStyle>
            <a:lvl1pPr>
              <a:defRPr lang="en-US" sz="900" smtClean="0">
                <a:solidFill>
                  <a:schemeClr val="tx2"/>
                </a:solidFill>
              </a:defRPr>
            </a:lvl1pPr>
          </a:lstStyle>
          <a:p>
            <a:endParaRPr lang="en-US" dirty="0"/>
          </a:p>
        </p:txBody>
      </p:sp>
      <p:sp>
        <p:nvSpPr>
          <p:cNvPr id="17" name="Rectangle 16">
            <a:extLst>
              <a:ext uri="{FF2B5EF4-FFF2-40B4-BE49-F238E27FC236}">
                <a16:creationId xmlns:a16="http://schemas.microsoft.com/office/drawing/2014/main" id="{B3AD2A9A-0BB3-43BB-8553-3FF236C1CBD2}"/>
              </a:ext>
            </a:extLst>
          </p:cNvPr>
          <p:cNvSpPr/>
          <p:nvPr/>
        </p:nvSpPr>
        <p:spPr>
          <a:xfrm>
            <a:off x="3048" y="5448425"/>
            <a:ext cx="10131552" cy="731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D51734AC-3DBB-498A-B386-599A4F94014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05925" y="6104858"/>
            <a:ext cx="2057400" cy="629194"/>
          </a:xfrm>
          <a:prstGeom prst="rect">
            <a:avLst/>
          </a:prstGeom>
        </p:spPr>
      </p:pic>
      <p:sp>
        <p:nvSpPr>
          <p:cNvPr id="18" name="Rectangle 17">
            <a:extLst>
              <a:ext uri="{FF2B5EF4-FFF2-40B4-BE49-F238E27FC236}">
                <a16:creationId xmlns:a16="http://schemas.microsoft.com/office/drawing/2014/main" id="{EB5DBDEA-B9FF-4438-B864-579BA0679DF6}"/>
              </a:ext>
            </a:extLst>
          </p:cNvPr>
          <p:cNvSpPr/>
          <p:nvPr userDrawn="1"/>
        </p:nvSpPr>
        <p:spPr>
          <a:xfrm>
            <a:off x="0" y="6635234"/>
            <a:ext cx="3771900" cy="184666"/>
          </a:xfrm>
          <a:prstGeom prst="rect">
            <a:avLst/>
          </a:prstGeom>
        </p:spPr>
        <p:txBody>
          <a:bodyPr wrap="square" lIns="91440">
            <a:spAutoFit/>
          </a:bodyPr>
          <a:lstStyle/>
          <a:p>
            <a:pPr marL="0" indent="0">
              <a:buFont typeface="Arial" panose="020B0604020202020204" pitchFamily="34" charset="0"/>
              <a:buNone/>
            </a:pPr>
            <a:r>
              <a:rPr lang="en-US" sz="6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2020 BLANK ROME LLP. ALL RIGHTS RESERVED. PLEASE CONTACT BLANK ROME FOR PERMISSION TO REUSE.</a:t>
            </a:r>
            <a:endParaRPr lang="en-US" sz="600" dirty="0">
              <a:solidFill>
                <a:schemeClr val="tx2"/>
              </a:solidFill>
            </a:endParaRPr>
          </a:p>
        </p:txBody>
      </p:sp>
    </p:spTree>
    <p:extLst>
      <p:ext uri="{BB962C8B-B14F-4D97-AF65-F5344CB8AC3E}">
        <p14:creationId xmlns:p14="http://schemas.microsoft.com/office/powerpoint/2010/main" val="25534138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Contact Slide 1">
    <p:spTree>
      <p:nvGrpSpPr>
        <p:cNvPr id="1" name=""/>
        <p:cNvGrpSpPr/>
        <p:nvPr/>
      </p:nvGrpSpPr>
      <p:grpSpPr>
        <a:xfrm>
          <a:off x="0" y="0"/>
          <a:ext cx="0" cy="0"/>
          <a:chOff x="0" y="0"/>
          <a:chExt cx="0" cy="0"/>
        </a:xfrm>
      </p:grpSpPr>
      <p:sp>
        <p:nvSpPr>
          <p:cNvPr id="7" name="Footer Placeholder 4"/>
          <p:cNvSpPr>
            <a:spLocks noGrp="1"/>
          </p:cNvSpPr>
          <p:nvPr>
            <p:ph type="ftr" sz="quarter" idx="3"/>
          </p:nvPr>
        </p:nvSpPr>
        <p:spPr>
          <a:xfrm>
            <a:off x="5249862" y="6454775"/>
            <a:ext cx="4046538" cy="365125"/>
          </a:xfrm>
          <a:prstGeom prst="rect">
            <a:avLst/>
          </a:prstGeom>
        </p:spPr>
        <p:txBody>
          <a:bodyPr anchor="b" anchorCtr="0"/>
          <a:lstStyle>
            <a:lvl1pPr algn="l">
              <a:defRPr sz="900">
                <a:solidFill>
                  <a:schemeClr val="tx2"/>
                </a:solidFill>
              </a:defRPr>
            </a:lvl1pPr>
          </a:lstStyle>
          <a:p>
            <a:endParaRPr lang="en-US" dirty="0"/>
          </a:p>
        </p:txBody>
      </p:sp>
      <p:sp>
        <p:nvSpPr>
          <p:cNvPr id="8" name="Slide Number Placeholder 5"/>
          <p:cNvSpPr>
            <a:spLocks noGrp="1"/>
          </p:cNvSpPr>
          <p:nvPr>
            <p:ph type="sldNum" sz="quarter" idx="4"/>
          </p:nvPr>
        </p:nvSpPr>
        <p:spPr>
          <a:xfrm>
            <a:off x="9372600" y="6454775"/>
            <a:ext cx="2057400" cy="365125"/>
          </a:xfrm>
          <a:prstGeom prst="rect">
            <a:avLst/>
          </a:prstGeom>
        </p:spPr>
        <p:txBody>
          <a:bodyPr vert="horz" lIns="91440" tIns="45720" rIns="0" bIns="45720" rtlCol="0" anchor="b" anchorCtr="0"/>
          <a:lstStyle>
            <a:lvl1pPr algn="r">
              <a:defRPr lang="en-US" sz="900" smtClean="0">
                <a:solidFill>
                  <a:schemeClr val="tx2"/>
                </a:solidFill>
              </a:defRPr>
            </a:lvl1pPr>
          </a:lstStyle>
          <a:p>
            <a:fld id="{2613B80C-45E9-47B9-8C94-8497D61C2F5B}" type="slidenum">
              <a:rPr lang="en-US" smtClean="0"/>
              <a:pPr/>
              <a:t>‹#›</a:t>
            </a:fld>
            <a:endParaRPr lang="en-US" dirty="0"/>
          </a:p>
        </p:txBody>
      </p:sp>
      <p:sp>
        <p:nvSpPr>
          <p:cNvPr id="4" name="Picture Placeholder 3"/>
          <p:cNvSpPr>
            <a:spLocks noGrp="1" noChangeAspect="1"/>
          </p:cNvSpPr>
          <p:nvPr>
            <p:ph type="pic" sz="quarter" idx="10"/>
          </p:nvPr>
        </p:nvSpPr>
        <p:spPr>
          <a:xfrm>
            <a:off x="533399" y="533399"/>
            <a:ext cx="3474720" cy="3474720"/>
          </a:xfrm>
        </p:spPr>
        <p:txBody>
          <a:bodyPr/>
          <a:lstStyle>
            <a:lvl1pPr marL="0" indent="0">
              <a:buFont typeface="Arial" panose="020B0604020202020204" pitchFamily="34" charset="0"/>
              <a:buNone/>
              <a:defRPr/>
            </a:lvl1pPr>
          </a:lstStyle>
          <a:p>
            <a:r>
              <a:rPr lang="en-US" dirty="0"/>
              <a:t>Click icon to add picture</a:t>
            </a:r>
          </a:p>
        </p:txBody>
      </p:sp>
      <p:sp>
        <p:nvSpPr>
          <p:cNvPr id="14" name="Content Placeholder 13"/>
          <p:cNvSpPr>
            <a:spLocks noGrp="1"/>
          </p:cNvSpPr>
          <p:nvPr>
            <p:ph sz="quarter" idx="12"/>
          </p:nvPr>
        </p:nvSpPr>
        <p:spPr>
          <a:xfrm>
            <a:off x="4177496" y="1828800"/>
            <a:ext cx="5410200" cy="990600"/>
          </a:xfrm>
        </p:spPr>
        <p:txBody>
          <a:bodyPr>
            <a:normAutofit/>
          </a:bodyPr>
          <a:lstStyle>
            <a:lvl1pPr marL="0" indent="0">
              <a:spcAft>
                <a:spcPts val="0"/>
              </a:spcAft>
              <a:buNone/>
              <a:defRPr sz="2400"/>
            </a:lvl1pPr>
            <a:lvl2pPr marL="57150" indent="0">
              <a:spcAft>
                <a:spcPts val="0"/>
              </a:spcAft>
              <a:buNone/>
              <a:defRPr sz="2400"/>
            </a:lvl2pPr>
            <a:lvl3pPr marL="57150" indent="0">
              <a:buNone/>
              <a:defRPr sz="1800"/>
            </a:lvl3pPr>
            <a:lvl4pPr marL="1371600" indent="0">
              <a:buNone/>
              <a:defRPr/>
            </a:lvl4pPr>
            <a:lvl5pPr marL="1828800" indent="0">
              <a:buNone/>
              <a:defRPr/>
            </a:lvl5pPr>
          </a:lstStyle>
          <a:p>
            <a:pPr lvl="0"/>
            <a:r>
              <a:rPr lang="en-US"/>
              <a:t>Edit Master text styles</a:t>
            </a:r>
          </a:p>
          <a:p>
            <a:pPr lvl="1"/>
            <a:r>
              <a:rPr lang="en-US"/>
              <a:t>Second level</a:t>
            </a:r>
          </a:p>
        </p:txBody>
      </p:sp>
      <p:sp>
        <p:nvSpPr>
          <p:cNvPr id="15" name="Text Placeholder 11"/>
          <p:cNvSpPr>
            <a:spLocks noGrp="1"/>
          </p:cNvSpPr>
          <p:nvPr>
            <p:ph type="body" sz="quarter" idx="11"/>
          </p:nvPr>
        </p:nvSpPr>
        <p:spPr>
          <a:xfrm>
            <a:off x="0" y="3849624"/>
            <a:ext cx="12192000" cy="376238"/>
          </a:xfrm>
          <a:solidFill>
            <a:schemeClr val="accent1"/>
          </a:solidFill>
        </p:spPr>
        <p:txBody>
          <a:bodyPr>
            <a:normAutofit/>
          </a:bodyPr>
          <a:lstStyle>
            <a:lvl1pPr marL="0" indent="0">
              <a:buNone/>
              <a:defRPr sz="100">
                <a:solidFill>
                  <a:schemeClr val="accent1"/>
                </a:solidFill>
              </a:defRPr>
            </a:lvl1pPr>
          </a:lstStyle>
          <a:p>
            <a:pPr lvl="0"/>
            <a:r>
              <a:rPr lang="en-US"/>
              <a:t>Edit Master text styles</a:t>
            </a:r>
          </a:p>
        </p:txBody>
      </p:sp>
      <p:sp>
        <p:nvSpPr>
          <p:cNvPr id="12" name="Content Placeholder 13"/>
          <p:cNvSpPr>
            <a:spLocks noGrp="1"/>
          </p:cNvSpPr>
          <p:nvPr>
            <p:ph sz="quarter" idx="13"/>
          </p:nvPr>
        </p:nvSpPr>
        <p:spPr>
          <a:xfrm>
            <a:off x="4177496" y="2841625"/>
            <a:ext cx="5410200" cy="892175"/>
          </a:xfrm>
        </p:spPr>
        <p:txBody>
          <a:bodyPr>
            <a:normAutofit/>
          </a:bodyPr>
          <a:lstStyle>
            <a:lvl1pPr marL="0" indent="0">
              <a:buNone/>
              <a:defRPr sz="1800"/>
            </a:lvl1pPr>
            <a:lvl2pPr marL="57150" indent="0">
              <a:spcAft>
                <a:spcPts val="0"/>
              </a:spcAft>
              <a:buNone/>
              <a:defRPr sz="1800"/>
            </a:lvl2pPr>
            <a:lvl3pPr marL="57150" indent="0">
              <a:buNone/>
              <a:defRPr sz="1800"/>
            </a:lvl3pPr>
            <a:lvl4pPr marL="1371600" indent="0">
              <a:buNone/>
              <a:defRPr/>
            </a:lvl4pPr>
            <a:lvl5pPr marL="1828800" indent="0">
              <a:buNone/>
              <a:defRPr/>
            </a:lvl5pPr>
          </a:lstStyle>
          <a:p>
            <a:pPr lvl="0"/>
            <a:r>
              <a:rPr lang="en-US"/>
              <a:t>Edit Master text styles</a:t>
            </a:r>
          </a:p>
          <a:p>
            <a:pPr lvl="1"/>
            <a:r>
              <a:rPr lang="en-US"/>
              <a:t>Second level</a:t>
            </a:r>
          </a:p>
        </p:txBody>
      </p:sp>
      <p:sp>
        <p:nvSpPr>
          <p:cNvPr id="13" name="Title 1"/>
          <p:cNvSpPr>
            <a:spLocks noGrp="1"/>
          </p:cNvSpPr>
          <p:nvPr>
            <p:ph type="title"/>
          </p:nvPr>
        </p:nvSpPr>
        <p:spPr>
          <a:xfrm>
            <a:off x="4177496" y="76201"/>
            <a:ext cx="7162800" cy="914400"/>
          </a:xfrm>
        </p:spPr>
        <p:txBody>
          <a:bodyPr/>
          <a:lstStyle>
            <a:lvl1pPr>
              <a:defRPr>
                <a:solidFill>
                  <a:srgbClr val="000000"/>
                </a:solidFill>
              </a:defRPr>
            </a:lvl1pPr>
          </a:lstStyle>
          <a:p>
            <a:r>
              <a:rPr lang="en-US"/>
              <a:t>Click to edit Master title style</a:t>
            </a:r>
            <a:endParaRPr lang="en-US" dirty="0"/>
          </a:p>
        </p:txBody>
      </p:sp>
      <p:pic>
        <p:nvPicPr>
          <p:cNvPr id="16" name="Picture 15"/>
          <p:cNvPicPr>
            <a:picLocks noChangeAspect="1"/>
          </p:cNvPicPr>
          <p:nvPr/>
        </p:nvPicPr>
        <p:blipFill rotWithShape="1">
          <a:blip r:embed="rId2" cstate="print">
            <a:extLst>
              <a:ext uri="{28A0092B-C50C-407E-A947-70E740481C1C}">
                <a14:useLocalDpi xmlns:a14="http://schemas.microsoft.com/office/drawing/2010/main" val="0"/>
              </a:ext>
            </a:extLst>
          </a:blip>
          <a:srcRect l="10692" t="29284" r="10633" b="19958"/>
          <a:stretch/>
        </p:blipFill>
        <p:spPr>
          <a:xfrm>
            <a:off x="9305925" y="6104858"/>
            <a:ext cx="2057400" cy="274320"/>
          </a:xfrm>
          <a:prstGeom prst="rect">
            <a:avLst/>
          </a:prstGeom>
        </p:spPr>
      </p:pic>
      <p:sp>
        <p:nvSpPr>
          <p:cNvPr id="17" name="Date Placeholder 3"/>
          <p:cNvSpPr>
            <a:spLocks noGrp="1"/>
          </p:cNvSpPr>
          <p:nvPr>
            <p:ph type="dt" sz="half" idx="2"/>
          </p:nvPr>
        </p:nvSpPr>
        <p:spPr>
          <a:xfrm>
            <a:off x="3758406" y="6454775"/>
            <a:ext cx="1415256" cy="365125"/>
          </a:xfrm>
          <a:prstGeom prst="rect">
            <a:avLst/>
          </a:prstGeom>
        </p:spPr>
        <p:txBody>
          <a:bodyPr vert="horz" lIns="91440" tIns="45720" rIns="91440" bIns="45720" rtlCol="0" anchor="b" anchorCtr="0"/>
          <a:lstStyle>
            <a:lvl1pPr>
              <a:defRPr lang="en-US" sz="900" smtClean="0">
                <a:solidFill>
                  <a:schemeClr val="tx2"/>
                </a:solidFill>
              </a:defRPr>
            </a:lvl1pPr>
          </a:lstStyle>
          <a:p>
            <a:endParaRPr lang="en-US" dirty="0"/>
          </a:p>
        </p:txBody>
      </p:sp>
      <p:sp>
        <p:nvSpPr>
          <p:cNvPr id="18" name="Rectangle 17"/>
          <p:cNvSpPr/>
          <p:nvPr/>
        </p:nvSpPr>
        <p:spPr>
          <a:xfrm>
            <a:off x="0" y="6635234"/>
            <a:ext cx="3771900" cy="184666"/>
          </a:xfrm>
          <a:prstGeom prst="rect">
            <a:avLst/>
          </a:prstGeom>
        </p:spPr>
        <p:txBody>
          <a:bodyPr wrap="square" lIns="91440">
            <a:spAutoFit/>
          </a:bodyPr>
          <a:lstStyle/>
          <a:p>
            <a:pPr marL="0" indent="0">
              <a:buFont typeface="Arial" panose="020B0604020202020204" pitchFamily="34" charset="0"/>
              <a:buNone/>
            </a:pPr>
            <a:r>
              <a:rPr lang="en-US" sz="6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2020 BLANK ROME LLP. ALL RIGHTS RESERVED. PLEASE CONTACT BLANK ROME FOR PERMISSION TO REUSE.</a:t>
            </a:r>
            <a:endParaRPr lang="en-US" sz="600" dirty="0">
              <a:solidFill>
                <a:schemeClr val="tx2"/>
              </a:solidFill>
            </a:endParaRPr>
          </a:p>
        </p:txBody>
      </p:sp>
      <p:cxnSp>
        <p:nvCxnSpPr>
          <p:cNvPr id="19" name="Straight Connector 18">
            <a:extLst>
              <a:ext uri="{FF2B5EF4-FFF2-40B4-BE49-F238E27FC236}">
                <a16:creationId xmlns:a16="http://schemas.microsoft.com/office/drawing/2014/main" id="{3E301BB9-D2D9-4279-9FEF-B15B7B2CD418}"/>
              </a:ext>
            </a:extLst>
          </p:cNvPr>
          <p:cNvCxnSpPr/>
          <p:nvPr/>
        </p:nvCxnSpPr>
        <p:spPr>
          <a:xfrm>
            <a:off x="0" y="4225862"/>
            <a:ext cx="12192000" cy="0"/>
          </a:xfrm>
          <a:prstGeom prst="line">
            <a:avLst/>
          </a:prstGeom>
          <a:ln w="76200">
            <a:solidFill>
              <a:schemeClr val="bg2"/>
            </a:solidFill>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F20FAEBE-2205-425B-BFA5-7A89762F8B7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05925" y="6104858"/>
            <a:ext cx="2057400" cy="629194"/>
          </a:xfrm>
          <a:prstGeom prst="rect">
            <a:avLst/>
          </a:prstGeom>
        </p:spPr>
      </p:pic>
    </p:spTree>
    <p:extLst>
      <p:ext uri="{BB962C8B-B14F-4D97-AF65-F5344CB8AC3E}">
        <p14:creationId xmlns:p14="http://schemas.microsoft.com/office/powerpoint/2010/main" val="32397907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Contact Slide 2-3">
    <p:spTree>
      <p:nvGrpSpPr>
        <p:cNvPr id="1" name=""/>
        <p:cNvGrpSpPr/>
        <p:nvPr/>
      </p:nvGrpSpPr>
      <p:grpSpPr>
        <a:xfrm>
          <a:off x="0" y="0"/>
          <a:ext cx="0" cy="0"/>
          <a:chOff x="0" y="0"/>
          <a:chExt cx="0" cy="0"/>
        </a:xfrm>
      </p:grpSpPr>
      <p:sp>
        <p:nvSpPr>
          <p:cNvPr id="7" name="Footer Placeholder 4"/>
          <p:cNvSpPr>
            <a:spLocks noGrp="1"/>
          </p:cNvSpPr>
          <p:nvPr>
            <p:ph type="ftr" sz="quarter" idx="3"/>
          </p:nvPr>
        </p:nvSpPr>
        <p:spPr>
          <a:xfrm>
            <a:off x="5249862" y="6454775"/>
            <a:ext cx="4046538" cy="365125"/>
          </a:xfrm>
          <a:prstGeom prst="rect">
            <a:avLst/>
          </a:prstGeom>
        </p:spPr>
        <p:txBody>
          <a:bodyPr anchor="b" anchorCtr="0"/>
          <a:lstStyle>
            <a:lvl1pPr algn="l">
              <a:defRPr sz="900">
                <a:solidFill>
                  <a:schemeClr val="tx2"/>
                </a:solidFill>
              </a:defRPr>
            </a:lvl1pPr>
          </a:lstStyle>
          <a:p>
            <a:endParaRPr lang="en-US" dirty="0"/>
          </a:p>
        </p:txBody>
      </p:sp>
      <p:sp>
        <p:nvSpPr>
          <p:cNvPr id="8" name="Slide Number Placeholder 5"/>
          <p:cNvSpPr>
            <a:spLocks noGrp="1"/>
          </p:cNvSpPr>
          <p:nvPr>
            <p:ph type="sldNum" sz="quarter" idx="4"/>
          </p:nvPr>
        </p:nvSpPr>
        <p:spPr>
          <a:xfrm>
            <a:off x="9372600" y="6454775"/>
            <a:ext cx="2057400" cy="365125"/>
          </a:xfrm>
          <a:prstGeom prst="rect">
            <a:avLst/>
          </a:prstGeom>
        </p:spPr>
        <p:txBody>
          <a:bodyPr vert="horz" lIns="91440" tIns="45720" rIns="0" bIns="45720" rtlCol="0" anchor="b" anchorCtr="0"/>
          <a:lstStyle>
            <a:lvl1pPr algn="r">
              <a:defRPr lang="en-US" sz="900" smtClean="0">
                <a:solidFill>
                  <a:schemeClr val="tx2"/>
                </a:solidFill>
              </a:defRPr>
            </a:lvl1pPr>
          </a:lstStyle>
          <a:p>
            <a:fld id="{2613B80C-45E9-47B9-8C94-8497D61C2F5B}" type="slidenum">
              <a:rPr lang="en-US" smtClean="0"/>
              <a:pPr/>
              <a:t>‹#›</a:t>
            </a:fld>
            <a:endParaRPr lang="en-US" dirty="0"/>
          </a:p>
        </p:txBody>
      </p:sp>
      <p:sp>
        <p:nvSpPr>
          <p:cNvPr id="4" name="Picture Placeholder 3"/>
          <p:cNvSpPr>
            <a:spLocks noGrp="1" noChangeAspect="1"/>
          </p:cNvSpPr>
          <p:nvPr>
            <p:ph type="pic" sz="quarter" idx="10"/>
          </p:nvPr>
        </p:nvSpPr>
        <p:spPr>
          <a:xfrm>
            <a:off x="838200" y="1545336"/>
            <a:ext cx="2340864" cy="2340864"/>
          </a:xfrm>
        </p:spPr>
        <p:txBody>
          <a:bodyPr/>
          <a:lstStyle>
            <a:lvl1pPr marL="0" indent="0">
              <a:buNone/>
              <a:defRPr/>
            </a:lvl1pPr>
          </a:lstStyle>
          <a:p>
            <a:r>
              <a:rPr lang="en-US" dirty="0"/>
              <a:t>Click icon to add picture</a:t>
            </a:r>
          </a:p>
        </p:txBody>
      </p:sp>
      <p:sp>
        <p:nvSpPr>
          <p:cNvPr id="14" name="Content Placeholder 13"/>
          <p:cNvSpPr>
            <a:spLocks noGrp="1"/>
          </p:cNvSpPr>
          <p:nvPr>
            <p:ph sz="quarter" idx="12"/>
          </p:nvPr>
        </p:nvSpPr>
        <p:spPr>
          <a:xfrm>
            <a:off x="838200" y="4295657"/>
            <a:ext cx="3096808" cy="1771768"/>
          </a:xfrm>
        </p:spPr>
        <p:txBody>
          <a:bodyPr>
            <a:normAutofit/>
          </a:bodyPr>
          <a:lstStyle>
            <a:lvl1pPr marL="0" indent="0">
              <a:spcAft>
                <a:spcPts val="0"/>
              </a:spcAft>
              <a:buNone/>
              <a:defRPr sz="1800"/>
            </a:lvl1pPr>
            <a:lvl2pPr marL="57150" indent="0">
              <a:spcAft>
                <a:spcPts val="0"/>
              </a:spcAft>
              <a:buNone/>
              <a:defRPr sz="1600"/>
            </a:lvl2pPr>
            <a:lvl3pPr marL="57150" indent="0">
              <a:spcAft>
                <a:spcPts val="0"/>
              </a:spcAft>
              <a:buNone/>
              <a:defRPr sz="1200"/>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Picture Placeholder 3"/>
          <p:cNvSpPr>
            <a:spLocks noGrp="1" noChangeAspect="1"/>
          </p:cNvSpPr>
          <p:nvPr>
            <p:ph type="pic" sz="quarter" idx="13"/>
          </p:nvPr>
        </p:nvSpPr>
        <p:spPr>
          <a:xfrm>
            <a:off x="4414777" y="1545336"/>
            <a:ext cx="2340864" cy="2340864"/>
          </a:xfrm>
        </p:spPr>
        <p:txBody>
          <a:bodyPr/>
          <a:lstStyle>
            <a:lvl1pPr marL="0" indent="0">
              <a:buNone/>
              <a:defRPr/>
            </a:lvl1pPr>
          </a:lstStyle>
          <a:p>
            <a:r>
              <a:rPr lang="en-US" dirty="0"/>
              <a:t>Click icon to add picture</a:t>
            </a:r>
          </a:p>
        </p:txBody>
      </p:sp>
      <p:sp>
        <p:nvSpPr>
          <p:cNvPr id="15" name="Content Placeholder 13"/>
          <p:cNvSpPr>
            <a:spLocks noGrp="1"/>
          </p:cNvSpPr>
          <p:nvPr>
            <p:ph sz="quarter" idx="14"/>
          </p:nvPr>
        </p:nvSpPr>
        <p:spPr>
          <a:xfrm>
            <a:off x="4414777" y="4295657"/>
            <a:ext cx="3096808" cy="1771768"/>
          </a:xfrm>
        </p:spPr>
        <p:txBody>
          <a:bodyPr>
            <a:normAutofit/>
          </a:bodyPr>
          <a:lstStyle>
            <a:lvl1pPr marL="0" indent="0">
              <a:spcAft>
                <a:spcPts val="0"/>
              </a:spcAft>
              <a:buNone/>
              <a:defRPr sz="1800"/>
            </a:lvl1pPr>
            <a:lvl2pPr marL="57150" indent="0">
              <a:spcAft>
                <a:spcPts val="0"/>
              </a:spcAft>
              <a:buNone/>
              <a:defRPr sz="1600"/>
            </a:lvl2pPr>
            <a:lvl3pPr marL="57150" indent="0">
              <a:spcAft>
                <a:spcPts val="0"/>
              </a:spcAft>
              <a:buNone/>
              <a:defRPr sz="1200"/>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Picture Placeholder 3"/>
          <p:cNvSpPr>
            <a:spLocks noGrp="1" noChangeAspect="1"/>
          </p:cNvSpPr>
          <p:nvPr>
            <p:ph type="pic" sz="quarter" idx="15"/>
          </p:nvPr>
        </p:nvSpPr>
        <p:spPr>
          <a:xfrm>
            <a:off x="7991353" y="1545336"/>
            <a:ext cx="2340864" cy="2340864"/>
          </a:xfrm>
        </p:spPr>
        <p:txBody>
          <a:bodyPr/>
          <a:lstStyle>
            <a:lvl1pPr marL="0" indent="0">
              <a:buNone/>
              <a:defRPr/>
            </a:lvl1pPr>
          </a:lstStyle>
          <a:p>
            <a:r>
              <a:rPr lang="en-US" dirty="0"/>
              <a:t>Click icon to add picture</a:t>
            </a:r>
          </a:p>
        </p:txBody>
      </p:sp>
      <p:sp>
        <p:nvSpPr>
          <p:cNvPr id="17" name="Content Placeholder 13"/>
          <p:cNvSpPr>
            <a:spLocks noGrp="1"/>
          </p:cNvSpPr>
          <p:nvPr>
            <p:ph sz="quarter" idx="16"/>
          </p:nvPr>
        </p:nvSpPr>
        <p:spPr>
          <a:xfrm>
            <a:off x="7952192" y="4295657"/>
            <a:ext cx="3096808" cy="1771768"/>
          </a:xfrm>
        </p:spPr>
        <p:txBody>
          <a:bodyPr>
            <a:normAutofit/>
          </a:bodyPr>
          <a:lstStyle>
            <a:lvl1pPr marL="0" indent="0">
              <a:spcAft>
                <a:spcPts val="0"/>
              </a:spcAft>
              <a:buNone/>
              <a:defRPr sz="1800"/>
            </a:lvl1pPr>
            <a:lvl2pPr marL="57150" indent="0">
              <a:spcAft>
                <a:spcPts val="0"/>
              </a:spcAft>
              <a:buNone/>
              <a:defRPr sz="1600"/>
            </a:lvl2pPr>
            <a:lvl3pPr marL="57150" indent="0">
              <a:spcAft>
                <a:spcPts val="0"/>
              </a:spcAft>
              <a:buNone/>
              <a:defRPr sz="1200"/>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11"/>
          <p:cNvSpPr>
            <a:spLocks noGrp="1"/>
          </p:cNvSpPr>
          <p:nvPr>
            <p:ph type="body" sz="quarter" idx="11"/>
          </p:nvPr>
        </p:nvSpPr>
        <p:spPr>
          <a:xfrm>
            <a:off x="0" y="3849624"/>
            <a:ext cx="12192000" cy="376238"/>
          </a:xfrm>
          <a:solidFill>
            <a:schemeClr val="accent1"/>
          </a:solidFill>
        </p:spPr>
        <p:txBody>
          <a:bodyPr>
            <a:normAutofit/>
          </a:bodyPr>
          <a:lstStyle>
            <a:lvl1pPr marL="0" indent="0">
              <a:buNone/>
              <a:defRPr sz="100">
                <a:solidFill>
                  <a:schemeClr val="accent1"/>
                </a:solidFill>
              </a:defRPr>
            </a:lvl1pPr>
          </a:lstStyle>
          <a:p>
            <a:pPr lvl="0"/>
            <a:r>
              <a:rPr lang="en-US"/>
              <a:t>Edit Master text styles</a:t>
            </a:r>
          </a:p>
        </p:txBody>
      </p:sp>
      <p:sp>
        <p:nvSpPr>
          <p:cNvPr id="18" name="Title 1"/>
          <p:cNvSpPr>
            <a:spLocks noGrp="1"/>
          </p:cNvSpPr>
          <p:nvPr>
            <p:ph type="title"/>
          </p:nvPr>
        </p:nvSpPr>
        <p:spPr>
          <a:xfrm>
            <a:off x="838200" y="76201"/>
            <a:ext cx="10515600" cy="914400"/>
          </a:xfrm>
        </p:spPr>
        <p:txBody>
          <a:bodyPr/>
          <a:lstStyle>
            <a:lvl1pPr>
              <a:defRPr>
                <a:solidFill>
                  <a:srgbClr val="000000"/>
                </a:solidFill>
              </a:defRPr>
            </a:lvl1pPr>
          </a:lstStyle>
          <a:p>
            <a:r>
              <a:rPr lang="en-US"/>
              <a:t>Click to edit Master title style</a:t>
            </a:r>
            <a:endParaRPr lang="en-US" dirty="0"/>
          </a:p>
        </p:txBody>
      </p:sp>
      <p:pic>
        <p:nvPicPr>
          <p:cNvPr id="19" name="Picture 18"/>
          <p:cNvPicPr>
            <a:picLocks noChangeAspect="1"/>
          </p:cNvPicPr>
          <p:nvPr/>
        </p:nvPicPr>
        <p:blipFill rotWithShape="1">
          <a:blip r:embed="rId2" cstate="print">
            <a:extLst>
              <a:ext uri="{28A0092B-C50C-407E-A947-70E740481C1C}">
                <a14:useLocalDpi xmlns:a14="http://schemas.microsoft.com/office/drawing/2010/main" val="0"/>
              </a:ext>
            </a:extLst>
          </a:blip>
          <a:srcRect l="10692" t="29284" r="10633" b="19958"/>
          <a:stretch/>
        </p:blipFill>
        <p:spPr>
          <a:xfrm>
            <a:off x="9305925" y="6104858"/>
            <a:ext cx="2057400" cy="274320"/>
          </a:xfrm>
          <a:prstGeom prst="rect">
            <a:avLst/>
          </a:prstGeom>
        </p:spPr>
      </p:pic>
      <p:sp>
        <p:nvSpPr>
          <p:cNvPr id="20" name="Date Placeholder 3"/>
          <p:cNvSpPr>
            <a:spLocks noGrp="1"/>
          </p:cNvSpPr>
          <p:nvPr>
            <p:ph type="dt" sz="half" idx="2"/>
          </p:nvPr>
        </p:nvSpPr>
        <p:spPr>
          <a:xfrm>
            <a:off x="3758406" y="6454775"/>
            <a:ext cx="1415256" cy="365125"/>
          </a:xfrm>
          <a:prstGeom prst="rect">
            <a:avLst/>
          </a:prstGeom>
        </p:spPr>
        <p:txBody>
          <a:bodyPr vert="horz" lIns="91440" tIns="45720" rIns="91440" bIns="45720" rtlCol="0" anchor="b" anchorCtr="0"/>
          <a:lstStyle>
            <a:lvl1pPr>
              <a:defRPr lang="en-US" sz="900" smtClean="0">
                <a:solidFill>
                  <a:schemeClr val="tx2"/>
                </a:solidFill>
              </a:defRPr>
            </a:lvl1pPr>
          </a:lstStyle>
          <a:p>
            <a:endParaRPr lang="en-US" dirty="0"/>
          </a:p>
        </p:txBody>
      </p:sp>
      <p:sp>
        <p:nvSpPr>
          <p:cNvPr id="21" name="Rectangle 20"/>
          <p:cNvSpPr/>
          <p:nvPr/>
        </p:nvSpPr>
        <p:spPr>
          <a:xfrm>
            <a:off x="0" y="6635234"/>
            <a:ext cx="3771900" cy="184666"/>
          </a:xfrm>
          <a:prstGeom prst="rect">
            <a:avLst/>
          </a:prstGeom>
        </p:spPr>
        <p:txBody>
          <a:bodyPr wrap="square" lIns="91440">
            <a:spAutoFit/>
          </a:bodyPr>
          <a:lstStyle/>
          <a:p>
            <a:pPr marL="0" indent="0">
              <a:buFont typeface="Arial" panose="020B0604020202020204" pitchFamily="34" charset="0"/>
              <a:buNone/>
            </a:pPr>
            <a:r>
              <a:rPr lang="en-US" sz="6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2020 BLANK ROME LLP. ALL RIGHTS RESERVED. PLEASE CONTACT BLANK ROME FOR PERMISSION TO REUSE.</a:t>
            </a:r>
            <a:endParaRPr lang="en-US" sz="600" dirty="0">
              <a:solidFill>
                <a:schemeClr val="tx2"/>
              </a:solidFill>
            </a:endParaRPr>
          </a:p>
        </p:txBody>
      </p:sp>
      <p:cxnSp>
        <p:nvCxnSpPr>
          <p:cNvPr id="22" name="Straight Connector 21">
            <a:extLst>
              <a:ext uri="{FF2B5EF4-FFF2-40B4-BE49-F238E27FC236}">
                <a16:creationId xmlns:a16="http://schemas.microsoft.com/office/drawing/2014/main" id="{67C47D9B-FE7B-4A8D-9515-7312DFD36D4B}"/>
              </a:ext>
            </a:extLst>
          </p:cNvPr>
          <p:cNvCxnSpPr/>
          <p:nvPr/>
        </p:nvCxnSpPr>
        <p:spPr>
          <a:xfrm>
            <a:off x="0" y="4225862"/>
            <a:ext cx="12192000" cy="0"/>
          </a:xfrm>
          <a:prstGeom prst="line">
            <a:avLst/>
          </a:prstGeom>
          <a:ln w="76200">
            <a:solidFill>
              <a:schemeClr val="bg2"/>
            </a:solidFill>
          </a:ln>
        </p:spPr>
        <p:style>
          <a:lnRef idx="1">
            <a:schemeClr val="accent1"/>
          </a:lnRef>
          <a:fillRef idx="0">
            <a:schemeClr val="accent1"/>
          </a:fillRef>
          <a:effectRef idx="0">
            <a:schemeClr val="accent1"/>
          </a:effectRef>
          <a:fontRef idx="minor">
            <a:schemeClr val="tx1"/>
          </a:fontRef>
        </p:style>
      </p:cxnSp>
      <p:pic>
        <p:nvPicPr>
          <p:cNvPr id="23" name="Picture 22">
            <a:extLst>
              <a:ext uri="{FF2B5EF4-FFF2-40B4-BE49-F238E27FC236}">
                <a16:creationId xmlns:a16="http://schemas.microsoft.com/office/drawing/2014/main" id="{F9CB234A-7353-4507-85A9-E5FD702AC9B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05925" y="6104858"/>
            <a:ext cx="2057400" cy="629194"/>
          </a:xfrm>
          <a:prstGeom prst="rect">
            <a:avLst/>
          </a:prstGeom>
        </p:spPr>
      </p:pic>
    </p:spTree>
    <p:extLst>
      <p:ext uri="{BB962C8B-B14F-4D97-AF65-F5344CB8AC3E}">
        <p14:creationId xmlns:p14="http://schemas.microsoft.com/office/powerpoint/2010/main" val="1292307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1941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1941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4"/>
          <p:cNvSpPr>
            <a:spLocks noGrp="1"/>
          </p:cNvSpPr>
          <p:nvPr>
            <p:ph type="ftr" sz="quarter" idx="3"/>
          </p:nvPr>
        </p:nvSpPr>
        <p:spPr>
          <a:xfrm>
            <a:off x="5249862" y="6454775"/>
            <a:ext cx="4046538" cy="365125"/>
          </a:xfrm>
          <a:prstGeom prst="rect">
            <a:avLst/>
          </a:prstGeom>
        </p:spPr>
        <p:txBody>
          <a:bodyPr anchor="b" anchorCtr="0"/>
          <a:lstStyle>
            <a:lvl1pPr algn="l">
              <a:defRPr sz="900">
                <a:solidFill>
                  <a:schemeClr val="tx2"/>
                </a:solidFill>
              </a:defRPr>
            </a:lvl1pPr>
          </a:lstStyle>
          <a:p>
            <a:endParaRPr lang="en-US" dirty="0"/>
          </a:p>
        </p:txBody>
      </p:sp>
      <p:sp>
        <p:nvSpPr>
          <p:cNvPr id="10" name="Slide Number Placeholder 5"/>
          <p:cNvSpPr>
            <a:spLocks noGrp="1"/>
          </p:cNvSpPr>
          <p:nvPr>
            <p:ph type="sldNum" sz="quarter" idx="4"/>
          </p:nvPr>
        </p:nvSpPr>
        <p:spPr>
          <a:xfrm>
            <a:off x="9372600" y="6454775"/>
            <a:ext cx="2057400" cy="365125"/>
          </a:xfrm>
          <a:prstGeom prst="rect">
            <a:avLst/>
          </a:prstGeom>
        </p:spPr>
        <p:txBody>
          <a:bodyPr vert="horz" lIns="91440" tIns="45720" rIns="0" bIns="45720" rtlCol="0" anchor="b" anchorCtr="0"/>
          <a:lstStyle>
            <a:lvl1pPr algn="r">
              <a:defRPr lang="en-US" sz="900" smtClean="0">
                <a:solidFill>
                  <a:schemeClr val="tx2"/>
                </a:solidFill>
              </a:defRPr>
            </a:lvl1pPr>
          </a:lstStyle>
          <a:p>
            <a:fld id="{2613B80C-45E9-47B9-8C94-8497D61C2F5B}" type="slidenum">
              <a:rPr lang="en-US" smtClean="0"/>
              <a:pPr/>
              <a:t>‹#›</a:t>
            </a:fld>
            <a:endParaRPr lang="en-US" dirty="0"/>
          </a:p>
        </p:txBody>
      </p:sp>
      <p:sp>
        <p:nvSpPr>
          <p:cNvPr id="11" name="Date Placeholder 3"/>
          <p:cNvSpPr>
            <a:spLocks noGrp="1"/>
          </p:cNvSpPr>
          <p:nvPr>
            <p:ph type="dt" sz="half" idx="10"/>
          </p:nvPr>
        </p:nvSpPr>
        <p:spPr>
          <a:xfrm>
            <a:off x="3758406" y="6454775"/>
            <a:ext cx="1415256" cy="365125"/>
          </a:xfrm>
          <a:prstGeom prst="rect">
            <a:avLst/>
          </a:prstGeom>
        </p:spPr>
        <p:txBody>
          <a:bodyPr vert="horz" lIns="91440" tIns="45720" rIns="91440" bIns="45720" rtlCol="0" anchor="b" anchorCtr="0"/>
          <a:lstStyle>
            <a:lvl1pPr>
              <a:defRPr lang="en-US" sz="900" smtClean="0">
                <a:solidFill>
                  <a:schemeClr val="tx2"/>
                </a:solidFill>
              </a:defRPr>
            </a:lvl1pPr>
          </a:lstStyle>
          <a:p>
            <a:endParaRPr lang="en-US" dirty="0"/>
          </a:p>
        </p:txBody>
      </p:sp>
    </p:spTree>
    <p:extLst>
      <p:ext uri="{BB962C8B-B14F-4D97-AF65-F5344CB8AC3E}">
        <p14:creationId xmlns:p14="http://schemas.microsoft.com/office/powerpoint/2010/main" val="4053715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19" cstate="print">
            <a:extLst>
              <a:ext uri="{28A0092B-C50C-407E-A947-70E740481C1C}">
                <a14:useLocalDpi xmlns:a14="http://schemas.microsoft.com/office/drawing/2010/main" val="0"/>
              </a:ext>
            </a:extLst>
          </a:blip>
          <a:srcRect l="10692" t="29284" r="10633" b="19958"/>
          <a:stretch/>
        </p:blipFill>
        <p:spPr>
          <a:xfrm>
            <a:off x="9305925" y="6104858"/>
            <a:ext cx="2057400" cy="274320"/>
          </a:xfrm>
          <a:prstGeom prst="rect">
            <a:avLst/>
          </a:prstGeom>
        </p:spPr>
      </p:pic>
      <p:sp>
        <p:nvSpPr>
          <p:cNvPr id="12" name="Rectangle 11"/>
          <p:cNvSpPr/>
          <p:nvPr/>
        </p:nvSpPr>
        <p:spPr>
          <a:xfrm>
            <a:off x="0" y="-22225"/>
            <a:ext cx="12192000" cy="11191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Placeholder 1"/>
          <p:cNvSpPr>
            <a:spLocks noGrp="1"/>
          </p:cNvSpPr>
          <p:nvPr>
            <p:ph type="title"/>
          </p:nvPr>
        </p:nvSpPr>
        <p:spPr>
          <a:xfrm>
            <a:off x="838200" y="76201"/>
            <a:ext cx="10515600" cy="9144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447800"/>
            <a:ext cx="10515600" cy="45132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Rectangle 10"/>
          <p:cNvSpPr/>
          <p:nvPr/>
        </p:nvSpPr>
        <p:spPr>
          <a:xfrm>
            <a:off x="0" y="6635234"/>
            <a:ext cx="3771900" cy="184666"/>
          </a:xfrm>
          <a:prstGeom prst="rect">
            <a:avLst/>
          </a:prstGeom>
        </p:spPr>
        <p:txBody>
          <a:bodyPr wrap="square" lIns="91440">
            <a:spAutoFit/>
          </a:bodyPr>
          <a:lstStyle/>
          <a:p>
            <a:pPr marL="0" indent="0">
              <a:buFont typeface="Arial" panose="020B0604020202020204" pitchFamily="34" charset="0"/>
              <a:buNone/>
            </a:pPr>
            <a:r>
              <a:rPr lang="en-US" sz="6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2020 BLANK ROME LLP. ALL RIGHTS RESERVED. PLEASE CONTACT BLANK ROME FOR PERMISSION TO REUSE.</a:t>
            </a:r>
            <a:endParaRPr lang="en-US" sz="600" dirty="0">
              <a:solidFill>
                <a:schemeClr val="tx2"/>
              </a:solidFill>
            </a:endParaRPr>
          </a:p>
        </p:txBody>
      </p:sp>
      <p:sp>
        <p:nvSpPr>
          <p:cNvPr id="13" name="Date Placeholder 3"/>
          <p:cNvSpPr>
            <a:spLocks noGrp="1"/>
          </p:cNvSpPr>
          <p:nvPr>
            <p:ph type="dt" sz="half" idx="2"/>
          </p:nvPr>
        </p:nvSpPr>
        <p:spPr>
          <a:xfrm>
            <a:off x="3758406" y="6454775"/>
            <a:ext cx="1415256" cy="365125"/>
          </a:xfrm>
          <a:prstGeom prst="rect">
            <a:avLst/>
          </a:prstGeom>
        </p:spPr>
        <p:txBody>
          <a:bodyPr vert="horz" lIns="91440" tIns="45720" rIns="91440" bIns="45720" rtlCol="0" anchor="b" anchorCtr="0"/>
          <a:lstStyle>
            <a:lvl1pPr>
              <a:defRPr lang="en-US" sz="900" smtClean="0">
                <a:solidFill>
                  <a:schemeClr val="tx2"/>
                </a:solidFill>
              </a:defRPr>
            </a:lvl1pPr>
          </a:lstStyle>
          <a:p>
            <a:endParaRPr lang="en-US" dirty="0"/>
          </a:p>
        </p:txBody>
      </p:sp>
      <p:sp>
        <p:nvSpPr>
          <p:cNvPr id="14" name="Footer Placeholder 4"/>
          <p:cNvSpPr>
            <a:spLocks noGrp="1"/>
          </p:cNvSpPr>
          <p:nvPr>
            <p:ph type="ftr" sz="quarter" idx="3"/>
          </p:nvPr>
        </p:nvSpPr>
        <p:spPr>
          <a:xfrm>
            <a:off x="5249862" y="6454775"/>
            <a:ext cx="4046538" cy="365125"/>
          </a:xfrm>
          <a:prstGeom prst="rect">
            <a:avLst/>
          </a:prstGeom>
        </p:spPr>
        <p:txBody>
          <a:bodyPr anchor="b" anchorCtr="0"/>
          <a:lstStyle>
            <a:lvl1pPr algn="l">
              <a:defRPr sz="900">
                <a:solidFill>
                  <a:schemeClr val="tx2"/>
                </a:solidFill>
              </a:defRPr>
            </a:lvl1pPr>
          </a:lstStyle>
          <a:p>
            <a:endParaRPr lang="en-US" dirty="0"/>
          </a:p>
        </p:txBody>
      </p:sp>
      <p:sp>
        <p:nvSpPr>
          <p:cNvPr id="15" name="Slide Number Placeholder 5"/>
          <p:cNvSpPr>
            <a:spLocks noGrp="1"/>
          </p:cNvSpPr>
          <p:nvPr>
            <p:ph type="sldNum" sz="quarter" idx="4"/>
          </p:nvPr>
        </p:nvSpPr>
        <p:spPr>
          <a:xfrm>
            <a:off x="9372600" y="6454775"/>
            <a:ext cx="2057400" cy="365125"/>
          </a:xfrm>
          <a:prstGeom prst="rect">
            <a:avLst/>
          </a:prstGeom>
        </p:spPr>
        <p:txBody>
          <a:bodyPr vert="horz" lIns="91440" tIns="45720" rIns="0" bIns="45720" rtlCol="0" anchor="b" anchorCtr="0"/>
          <a:lstStyle>
            <a:lvl1pPr algn="r">
              <a:defRPr lang="en-US" sz="900" smtClean="0">
                <a:solidFill>
                  <a:schemeClr val="tx2"/>
                </a:solidFill>
              </a:defRPr>
            </a:lvl1pPr>
          </a:lstStyle>
          <a:p>
            <a:fld id="{2613B80C-45E9-47B9-8C94-8497D61C2F5B}" type="slidenum">
              <a:rPr lang="en-US" smtClean="0"/>
              <a:pPr/>
              <a:t>‹#›</a:t>
            </a:fld>
            <a:endParaRPr lang="en-US" dirty="0"/>
          </a:p>
        </p:txBody>
      </p:sp>
      <p:cxnSp>
        <p:nvCxnSpPr>
          <p:cNvPr id="10" name="Straight Connector 9">
            <a:extLst>
              <a:ext uri="{FF2B5EF4-FFF2-40B4-BE49-F238E27FC236}">
                <a16:creationId xmlns:a16="http://schemas.microsoft.com/office/drawing/2014/main" id="{C02EC810-6668-48A1-8681-1C95E1A821F1}"/>
              </a:ext>
            </a:extLst>
          </p:cNvPr>
          <p:cNvCxnSpPr/>
          <p:nvPr/>
        </p:nvCxnSpPr>
        <p:spPr>
          <a:xfrm>
            <a:off x="0" y="1093788"/>
            <a:ext cx="12192000" cy="0"/>
          </a:xfrm>
          <a:prstGeom prst="line">
            <a:avLst/>
          </a:prstGeom>
          <a:ln w="76200">
            <a:solidFill>
              <a:schemeClr val="bg2"/>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5B375115-5ED2-44C1-89EA-B744878A4667}"/>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9305925" y="6104858"/>
            <a:ext cx="2057400" cy="629194"/>
          </a:xfrm>
          <a:prstGeom prst="rect">
            <a:avLst/>
          </a:prstGeom>
        </p:spPr>
      </p:pic>
    </p:spTree>
    <p:extLst>
      <p:ext uri="{BB962C8B-B14F-4D97-AF65-F5344CB8AC3E}">
        <p14:creationId xmlns:p14="http://schemas.microsoft.com/office/powerpoint/2010/main" val="1553481682"/>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Lst>
  <p:hf hdr="0" ftr="0" dt="0"/>
  <p:txStyles>
    <p:titleStyle>
      <a:lvl1pPr algn="l" defTabSz="914400" rtl="0" eaLnBrk="1" latinLnBrk="0" hangingPunct="1">
        <a:lnSpc>
          <a:spcPct val="90000"/>
        </a:lnSpc>
        <a:spcBef>
          <a:spcPct val="0"/>
        </a:spcBef>
        <a:buNone/>
        <a:defRPr sz="3200" b="1" kern="1200">
          <a:solidFill>
            <a:srgbClr val="FFFFFF"/>
          </a:solidFill>
          <a:latin typeface="+mn-lt"/>
          <a:ea typeface="+mj-ea"/>
          <a:cs typeface="+mj-cs"/>
        </a:defRPr>
      </a:lvl1pPr>
    </p:titleStyle>
    <p:bodyStyle>
      <a:lvl1pPr marL="228600" indent="-228600" algn="l" defTabSz="914400" rtl="0" eaLnBrk="1" latinLnBrk="0" hangingPunct="1">
        <a:lnSpc>
          <a:spcPct val="90000"/>
        </a:lnSpc>
        <a:spcBef>
          <a:spcPts val="0"/>
        </a:spcBef>
        <a:spcAft>
          <a:spcPts val="900"/>
        </a:spcAft>
        <a:buClr>
          <a:schemeClr val="bg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0"/>
        </a:spcBef>
        <a:spcAft>
          <a:spcPts val="600"/>
        </a:spcAft>
        <a:buClr>
          <a:schemeClr val="bg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spcAft>
          <a:spcPts val="600"/>
        </a:spcAft>
        <a:buClr>
          <a:schemeClr val="bg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spcAft>
          <a:spcPts val="600"/>
        </a:spcAft>
        <a:buClr>
          <a:schemeClr val="bg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spcAft>
          <a:spcPts val="600"/>
        </a:spcAft>
        <a:buClr>
          <a:schemeClr val="bg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6"/>
          </p:nvPr>
        </p:nvSpPr>
        <p:spPr/>
        <p:txBody>
          <a:bodyPr/>
          <a:lstStyle/>
          <a:p>
            <a:r>
              <a:rPr lang="en-US" dirty="0"/>
              <a:t>May 21, 2020</a:t>
            </a:r>
          </a:p>
          <a:p>
            <a:r>
              <a:rPr lang="en-US" dirty="0"/>
              <a:t> </a:t>
            </a:r>
          </a:p>
          <a:p>
            <a:endParaRPr lang="en-US" dirty="0"/>
          </a:p>
        </p:txBody>
      </p:sp>
      <p:sp>
        <p:nvSpPr>
          <p:cNvPr id="3" name="Title 2"/>
          <p:cNvSpPr>
            <a:spLocks noGrp="1"/>
          </p:cNvSpPr>
          <p:nvPr>
            <p:ph type="ctrTitle"/>
          </p:nvPr>
        </p:nvSpPr>
        <p:spPr/>
        <p:txBody>
          <a:bodyPr/>
          <a:lstStyle/>
          <a:p>
            <a:r>
              <a:rPr lang="en-US" dirty="0"/>
              <a:t>Owners’ Risks in Today’s Maritime Arena</a:t>
            </a:r>
          </a:p>
        </p:txBody>
      </p:sp>
      <p:sp>
        <p:nvSpPr>
          <p:cNvPr id="4" name="Subtitle 3"/>
          <p:cNvSpPr>
            <a:spLocks noGrp="1"/>
          </p:cNvSpPr>
          <p:nvPr>
            <p:ph type="subTitle" idx="1"/>
          </p:nvPr>
        </p:nvSpPr>
        <p:spPr/>
        <p:txBody>
          <a:bodyPr>
            <a:normAutofit fontScale="92500" lnSpcReduction="20000"/>
          </a:bodyPr>
          <a:lstStyle/>
          <a:p>
            <a:r>
              <a:rPr lang="en-US" dirty="0"/>
              <a:t>Safety at Sea/Benkert &amp; AMVER Awards</a:t>
            </a:r>
          </a:p>
          <a:p>
            <a:r>
              <a:rPr lang="en-US" dirty="0"/>
              <a:t>Virtual Event</a:t>
            </a:r>
          </a:p>
        </p:txBody>
      </p:sp>
      <p:sp>
        <p:nvSpPr>
          <p:cNvPr id="5" name="Text Placeholder 4"/>
          <p:cNvSpPr>
            <a:spLocks noGrp="1"/>
          </p:cNvSpPr>
          <p:nvPr>
            <p:ph type="body" sz="quarter" idx="15"/>
          </p:nvPr>
        </p:nvSpPr>
        <p:spPr/>
        <p:txBody>
          <a:bodyPr/>
          <a:lstStyle/>
          <a:p>
            <a:r>
              <a:rPr lang="en-US" dirty="0"/>
              <a:t>Presented by Keith Letourneau</a:t>
            </a:r>
          </a:p>
          <a:p>
            <a:endParaRPr lang="en-US" dirty="0"/>
          </a:p>
        </p:txBody>
      </p:sp>
    </p:spTree>
    <p:extLst>
      <p:ext uri="{BB962C8B-B14F-4D97-AF65-F5344CB8AC3E}">
        <p14:creationId xmlns:p14="http://schemas.microsoft.com/office/powerpoint/2010/main" val="541126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47972-D41B-470A-973B-C4CD9107C171}"/>
              </a:ext>
            </a:extLst>
          </p:cNvPr>
          <p:cNvSpPr>
            <a:spLocks noGrp="1"/>
          </p:cNvSpPr>
          <p:nvPr>
            <p:ph type="title"/>
          </p:nvPr>
        </p:nvSpPr>
        <p:spPr/>
        <p:txBody>
          <a:bodyPr/>
          <a:lstStyle/>
          <a:p>
            <a:r>
              <a:rPr lang="en-US" dirty="0"/>
              <a:t>Coronavirus Impacts - Tankers</a:t>
            </a:r>
          </a:p>
        </p:txBody>
      </p:sp>
      <p:sp>
        <p:nvSpPr>
          <p:cNvPr id="3" name="Content Placeholder 2">
            <a:extLst>
              <a:ext uri="{FF2B5EF4-FFF2-40B4-BE49-F238E27FC236}">
                <a16:creationId xmlns:a16="http://schemas.microsoft.com/office/drawing/2014/main" id="{AA090EFA-3ED3-459C-8B2A-C679B03D05A7}"/>
              </a:ext>
            </a:extLst>
          </p:cNvPr>
          <p:cNvSpPr>
            <a:spLocks noGrp="1"/>
          </p:cNvSpPr>
          <p:nvPr>
            <p:ph idx="1"/>
          </p:nvPr>
        </p:nvSpPr>
        <p:spPr>
          <a:xfrm>
            <a:off x="400689" y="1309902"/>
            <a:ext cx="9067800" cy="4513263"/>
          </a:xfrm>
        </p:spPr>
        <p:txBody>
          <a:bodyPr>
            <a:normAutofit fontScale="77500" lnSpcReduction="20000"/>
          </a:bodyPr>
          <a:lstStyle/>
          <a:p>
            <a:r>
              <a:rPr lang="en-US" dirty="0"/>
              <a:t>Oil Demand collapsed</a:t>
            </a:r>
          </a:p>
          <a:p>
            <a:pPr lvl="1"/>
            <a:r>
              <a:rPr lang="en-US" dirty="0"/>
              <a:t>OPEC + Deal only take up to 10 million barrels out of the market</a:t>
            </a:r>
          </a:p>
          <a:p>
            <a:pPr lvl="1"/>
            <a:r>
              <a:rPr lang="en-US" dirty="0"/>
              <a:t>Demand is down by 30 million barrels since this time last year</a:t>
            </a:r>
          </a:p>
          <a:p>
            <a:r>
              <a:rPr lang="en-US" dirty="0"/>
              <a:t>WTI sale price went negative at the end of April; possibility may happen again at the end of May</a:t>
            </a:r>
          </a:p>
          <a:p>
            <a:r>
              <a:rPr lang="en-US" dirty="0"/>
              <a:t>Tanker freight rates went through the roof</a:t>
            </a:r>
          </a:p>
          <a:p>
            <a:r>
              <a:rPr lang="en-US" dirty="0"/>
              <a:t>On-shore capacity in the U.S. near capacity</a:t>
            </a:r>
          </a:p>
          <a:p>
            <a:r>
              <a:rPr lang="en-US" dirty="0"/>
              <a:t>Fleet of Saudi tankers loaded with 50 million barrels of oil are headed to the United States</a:t>
            </a:r>
          </a:p>
          <a:p>
            <a:r>
              <a:rPr lang="en-US" dirty="0"/>
              <a:t>More vessels are being used for floating storage either voluntarily through agreed floating storage contracts or involuntarily through charter demurrage</a:t>
            </a:r>
          </a:p>
          <a:p>
            <a:r>
              <a:rPr lang="en-US" dirty="0"/>
              <a:t>Intertanko recently published new floating storage clauses </a:t>
            </a:r>
          </a:p>
          <a:p>
            <a:r>
              <a:rPr lang="en-US" dirty="0"/>
              <a:t>Issue – Duration of storage contracts</a:t>
            </a:r>
          </a:p>
          <a:p>
            <a:endParaRPr lang="en-US" dirty="0"/>
          </a:p>
        </p:txBody>
      </p:sp>
      <p:sp>
        <p:nvSpPr>
          <p:cNvPr id="4" name="Slide Number Placeholder 3">
            <a:extLst>
              <a:ext uri="{FF2B5EF4-FFF2-40B4-BE49-F238E27FC236}">
                <a16:creationId xmlns:a16="http://schemas.microsoft.com/office/drawing/2014/main" id="{0908F7C8-F162-4062-977D-6741D765F174}"/>
              </a:ext>
            </a:extLst>
          </p:cNvPr>
          <p:cNvSpPr>
            <a:spLocks noGrp="1"/>
          </p:cNvSpPr>
          <p:nvPr>
            <p:ph type="sldNum" sz="quarter" idx="4"/>
          </p:nvPr>
        </p:nvSpPr>
        <p:spPr/>
        <p:txBody>
          <a:bodyPr/>
          <a:lstStyle/>
          <a:p>
            <a:fld id="{2613B80C-45E9-47B9-8C94-8497D61C2F5B}" type="slidenum">
              <a:rPr lang="en-US" smtClean="0"/>
              <a:pPr/>
              <a:t>10</a:t>
            </a:fld>
            <a:endParaRPr lang="en-US" dirty="0"/>
          </a:p>
        </p:txBody>
      </p:sp>
      <p:pic>
        <p:nvPicPr>
          <p:cNvPr id="1030" name="Picture 6" descr="Image result for tanker ship photos">
            <a:extLst>
              <a:ext uri="{FF2B5EF4-FFF2-40B4-BE49-F238E27FC236}">
                <a16:creationId xmlns:a16="http://schemas.microsoft.com/office/drawing/2014/main" id="{0BAF0E63-38B3-44BD-AAA7-55593B22E5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15400" y="1309902"/>
            <a:ext cx="2882328" cy="21617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61007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292CD-186D-423E-ADA9-A408FDE50C40}"/>
              </a:ext>
            </a:extLst>
          </p:cNvPr>
          <p:cNvSpPr>
            <a:spLocks noGrp="1"/>
          </p:cNvSpPr>
          <p:nvPr>
            <p:ph type="title"/>
          </p:nvPr>
        </p:nvSpPr>
        <p:spPr/>
        <p:txBody>
          <a:bodyPr/>
          <a:lstStyle/>
          <a:p>
            <a:r>
              <a:rPr lang="en-US" dirty="0"/>
              <a:t>Coronavirus – Crew Risks</a:t>
            </a:r>
          </a:p>
        </p:txBody>
      </p:sp>
      <p:sp>
        <p:nvSpPr>
          <p:cNvPr id="3" name="Content Placeholder 2">
            <a:extLst>
              <a:ext uri="{FF2B5EF4-FFF2-40B4-BE49-F238E27FC236}">
                <a16:creationId xmlns:a16="http://schemas.microsoft.com/office/drawing/2014/main" id="{B0A1675A-383B-4A80-8ABC-A6B3AC3C471A}"/>
              </a:ext>
            </a:extLst>
          </p:cNvPr>
          <p:cNvSpPr>
            <a:spLocks noGrp="1"/>
          </p:cNvSpPr>
          <p:nvPr>
            <p:ph idx="1"/>
          </p:nvPr>
        </p:nvSpPr>
        <p:spPr/>
        <p:txBody>
          <a:bodyPr>
            <a:normAutofit fontScale="92500" lnSpcReduction="10000"/>
          </a:bodyPr>
          <a:lstStyle/>
          <a:p>
            <a:r>
              <a:rPr lang="en-US" dirty="0"/>
              <a:t>Crew changes</a:t>
            </a:r>
          </a:p>
          <a:p>
            <a:pPr lvl="1"/>
            <a:r>
              <a:rPr lang="en-US" dirty="0"/>
              <a:t>1.2 million seafarers working aboard an international fleet of some 50,000 vessels</a:t>
            </a:r>
          </a:p>
          <a:p>
            <a:pPr lvl="1"/>
            <a:r>
              <a:rPr lang="en-US" dirty="0"/>
              <a:t>Merchant mariners are being stranded worldwide due to international flight delays and cancellations</a:t>
            </a:r>
          </a:p>
          <a:p>
            <a:pPr lvl="1"/>
            <a:r>
              <a:rPr lang="en-US" dirty="0"/>
              <a:t>Various nations have imposed crew-change restrictions (e.g., Australia, China, France, India, Mexico, South Africa, etc.)</a:t>
            </a:r>
          </a:p>
          <a:p>
            <a:pPr lvl="1"/>
            <a:r>
              <a:rPr lang="en-US" dirty="0"/>
              <a:t>Seafarer contracts are being involuntarily extended</a:t>
            </a:r>
          </a:p>
          <a:p>
            <a:pPr lvl="1"/>
            <a:r>
              <a:rPr lang="en-US" dirty="0"/>
              <a:t>Seafarers have generally not been designated as essential workers</a:t>
            </a:r>
          </a:p>
          <a:p>
            <a:pPr lvl="1"/>
            <a:r>
              <a:rPr lang="en-US" dirty="0"/>
              <a:t>Crew-change restrictions are leading to sailing cancellations, which means fewer available ships and higher freight costs</a:t>
            </a:r>
          </a:p>
          <a:p>
            <a:pPr lvl="1"/>
            <a:r>
              <a:rPr lang="en-US" dirty="0"/>
              <a:t>Adverse impact on crew health and welfare</a:t>
            </a:r>
          </a:p>
          <a:p>
            <a:r>
              <a:rPr lang="en-US" dirty="0"/>
              <a:t>Vessel Inspectors and Maintenance Personnel facing similar challenges reaching ships worldwide</a:t>
            </a:r>
          </a:p>
        </p:txBody>
      </p:sp>
      <p:sp>
        <p:nvSpPr>
          <p:cNvPr id="4" name="Slide Number Placeholder 3">
            <a:extLst>
              <a:ext uri="{FF2B5EF4-FFF2-40B4-BE49-F238E27FC236}">
                <a16:creationId xmlns:a16="http://schemas.microsoft.com/office/drawing/2014/main" id="{E17E30CF-18D6-4AC7-BE52-6DBB1E8536FF}"/>
              </a:ext>
            </a:extLst>
          </p:cNvPr>
          <p:cNvSpPr>
            <a:spLocks noGrp="1"/>
          </p:cNvSpPr>
          <p:nvPr>
            <p:ph type="sldNum" sz="quarter" idx="4"/>
          </p:nvPr>
        </p:nvSpPr>
        <p:spPr/>
        <p:txBody>
          <a:bodyPr/>
          <a:lstStyle/>
          <a:p>
            <a:fld id="{2613B80C-45E9-47B9-8C94-8497D61C2F5B}" type="slidenum">
              <a:rPr lang="en-US" smtClean="0"/>
              <a:pPr/>
              <a:t>11</a:t>
            </a:fld>
            <a:endParaRPr lang="en-US" dirty="0"/>
          </a:p>
        </p:txBody>
      </p:sp>
    </p:spTree>
    <p:extLst>
      <p:ext uri="{BB962C8B-B14F-4D97-AF65-F5344CB8AC3E}">
        <p14:creationId xmlns:p14="http://schemas.microsoft.com/office/powerpoint/2010/main" val="40346658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A7B3F-C7AA-4C87-884B-AC1EE2C6C594}"/>
              </a:ext>
            </a:extLst>
          </p:cNvPr>
          <p:cNvSpPr>
            <a:spLocks noGrp="1"/>
          </p:cNvSpPr>
          <p:nvPr>
            <p:ph type="title"/>
          </p:nvPr>
        </p:nvSpPr>
        <p:spPr/>
        <p:txBody>
          <a:bodyPr/>
          <a:lstStyle/>
          <a:p>
            <a:r>
              <a:rPr lang="en-US" dirty="0"/>
              <a:t>Coronavirus – Crew Risks</a:t>
            </a:r>
          </a:p>
        </p:txBody>
      </p:sp>
      <p:sp>
        <p:nvSpPr>
          <p:cNvPr id="3" name="Content Placeholder 2">
            <a:extLst>
              <a:ext uri="{FF2B5EF4-FFF2-40B4-BE49-F238E27FC236}">
                <a16:creationId xmlns:a16="http://schemas.microsoft.com/office/drawing/2014/main" id="{5A8163F4-2487-4310-B9B9-EBA0445F06C7}"/>
              </a:ext>
            </a:extLst>
          </p:cNvPr>
          <p:cNvSpPr>
            <a:spLocks noGrp="1"/>
          </p:cNvSpPr>
          <p:nvPr>
            <p:ph idx="1"/>
          </p:nvPr>
        </p:nvSpPr>
        <p:spPr/>
        <p:txBody>
          <a:bodyPr/>
          <a:lstStyle/>
          <a:p>
            <a:r>
              <a:rPr lang="en-US" dirty="0"/>
              <a:t>Epidemics/Pandemics Clause in Charter Parties (BIMCO Infectious or Contagious Diseases Clause)</a:t>
            </a:r>
          </a:p>
          <a:p>
            <a:pPr lvl="1"/>
            <a:r>
              <a:rPr lang="en-US" dirty="0"/>
              <a:t>Need for specific clause because force majeure clause may not apply</a:t>
            </a:r>
          </a:p>
          <a:p>
            <a:r>
              <a:rPr lang="en-US" dirty="0"/>
              <a:t>PSCs are asking whether persons aboard ship have been in China within previous 14 days, as well as declaration of health</a:t>
            </a:r>
          </a:p>
          <a:p>
            <a:pPr lvl="1"/>
            <a:r>
              <a:rPr lang="en-US" dirty="0"/>
              <a:t>PSC responses range from quarantining individuals to quarantining the ship</a:t>
            </a:r>
          </a:p>
          <a:p>
            <a:r>
              <a:rPr lang="en-US" dirty="0"/>
              <a:t>Ship operators – limit spread by exit screenings of crew and passengers; collaborate with health authorities </a:t>
            </a:r>
          </a:p>
        </p:txBody>
      </p:sp>
      <p:sp>
        <p:nvSpPr>
          <p:cNvPr id="4" name="Slide Number Placeholder 3">
            <a:extLst>
              <a:ext uri="{FF2B5EF4-FFF2-40B4-BE49-F238E27FC236}">
                <a16:creationId xmlns:a16="http://schemas.microsoft.com/office/drawing/2014/main" id="{CA99294E-C9D6-44A3-ACB5-5BBFCC400977}"/>
              </a:ext>
            </a:extLst>
          </p:cNvPr>
          <p:cNvSpPr>
            <a:spLocks noGrp="1"/>
          </p:cNvSpPr>
          <p:nvPr>
            <p:ph type="sldNum" sz="quarter" idx="4"/>
          </p:nvPr>
        </p:nvSpPr>
        <p:spPr/>
        <p:txBody>
          <a:bodyPr/>
          <a:lstStyle/>
          <a:p>
            <a:fld id="{2613B80C-45E9-47B9-8C94-8497D61C2F5B}" type="slidenum">
              <a:rPr lang="en-US" smtClean="0"/>
              <a:pPr/>
              <a:t>12</a:t>
            </a:fld>
            <a:endParaRPr lang="en-US" dirty="0"/>
          </a:p>
        </p:txBody>
      </p:sp>
    </p:spTree>
    <p:extLst>
      <p:ext uri="{BB962C8B-B14F-4D97-AF65-F5344CB8AC3E}">
        <p14:creationId xmlns:p14="http://schemas.microsoft.com/office/powerpoint/2010/main" val="312284619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BF459F-EDDF-4012-9C5C-60890C41F475}"/>
              </a:ext>
            </a:extLst>
          </p:cNvPr>
          <p:cNvSpPr>
            <a:spLocks noGrp="1"/>
          </p:cNvSpPr>
          <p:nvPr>
            <p:ph type="title"/>
          </p:nvPr>
        </p:nvSpPr>
        <p:spPr/>
        <p:txBody>
          <a:bodyPr/>
          <a:lstStyle/>
          <a:p>
            <a:r>
              <a:rPr lang="en-US" dirty="0"/>
              <a:t>Coronavirus – Other Considerations</a:t>
            </a:r>
          </a:p>
        </p:txBody>
      </p:sp>
      <p:sp>
        <p:nvSpPr>
          <p:cNvPr id="3" name="Content Placeholder 2">
            <a:extLst>
              <a:ext uri="{FF2B5EF4-FFF2-40B4-BE49-F238E27FC236}">
                <a16:creationId xmlns:a16="http://schemas.microsoft.com/office/drawing/2014/main" id="{020CCE3D-B5E8-42DD-BDD2-DBB0FFF93F65}"/>
              </a:ext>
            </a:extLst>
          </p:cNvPr>
          <p:cNvSpPr>
            <a:spLocks noGrp="1"/>
          </p:cNvSpPr>
          <p:nvPr>
            <p:ph idx="1"/>
          </p:nvPr>
        </p:nvSpPr>
        <p:spPr>
          <a:xfrm>
            <a:off x="685800" y="1219200"/>
            <a:ext cx="10515600" cy="4513263"/>
          </a:xfrm>
        </p:spPr>
        <p:txBody>
          <a:bodyPr>
            <a:noAutofit/>
          </a:bodyPr>
          <a:lstStyle/>
          <a:p>
            <a:r>
              <a:rPr lang="en-US" sz="2400" dirty="0"/>
              <a:t>Long-term impact on supply chains – decoupling of U.S.-China businesses</a:t>
            </a:r>
          </a:p>
          <a:p>
            <a:pPr lvl="1"/>
            <a:r>
              <a:rPr lang="en-US" sz="2000" dirty="0"/>
              <a:t>Over-reliance upon one market to supply goods</a:t>
            </a:r>
          </a:p>
          <a:p>
            <a:pPr lvl="1"/>
            <a:r>
              <a:rPr lang="en-US" sz="2000" dirty="0"/>
              <a:t>Need for diversification away from China</a:t>
            </a:r>
          </a:p>
          <a:p>
            <a:r>
              <a:rPr lang="en-US" sz="2400" dirty="0"/>
              <a:t>Force Majeure </a:t>
            </a:r>
          </a:p>
          <a:p>
            <a:pPr lvl="1"/>
            <a:r>
              <a:rPr lang="en-US" sz="2000" dirty="0"/>
              <a:t>Does outbreak constitute force majeure event under applicable contract clause?</a:t>
            </a:r>
          </a:p>
          <a:p>
            <a:pPr lvl="2"/>
            <a:r>
              <a:rPr lang="en-US" sz="1800" dirty="0"/>
              <a:t>Contract performance prevented, impaired or delayed; event beyond reasonable control and not reasonably foreseeable </a:t>
            </a:r>
          </a:p>
          <a:p>
            <a:pPr lvl="2"/>
            <a:r>
              <a:rPr lang="en-US" sz="1800" dirty="0"/>
              <a:t>Clauses are generally construed narrowly, and in the context of the parties’ intentions and industry practices</a:t>
            </a:r>
          </a:p>
          <a:p>
            <a:pPr lvl="2"/>
            <a:r>
              <a:rPr lang="en-US" sz="1800" dirty="0"/>
              <a:t>Potential to suspend or terminate contract; obligation to mitigate damages</a:t>
            </a:r>
          </a:p>
          <a:p>
            <a:pPr lvl="1"/>
            <a:r>
              <a:rPr lang="en-US" sz="2000" dirty="0"/>
              <a:t>Does particular load or discharge port create potential for force majeure declaration?</a:t>
            </a:r>
          </a:p>
          <a:p>
            <a:pPr lvl="1"/>
            <a:r>
              <a:rPr lang="en-US" sz="2000" dirty="0"/>
              <a:t>Possibility of cargoes being rejected as demand weakens (LNG buyers in China)</a:t>
            </a:r>
          </a:p>
          <a:p>
            <a:r>
              <a:rPr lang="en-US" sz="2000" dirty="0"/>
              <a:t>Are demurrage claims included within force majeure clause?</a:t>
            </a:r>
          </a:p>
          <a:p>
            <a:r>
              <a:rPr lang="en-US" sz="2000" dirty="0"/>
              <a:t>Epidemics Clauses</a:t>
            </a:r>
          </a:p>
          <a:p>
            <a:pPr lvl="1"/>
            <a:r>
              <a:rPr lang="en-US" sz="1600" dirty="0"/>
              <a:t>Quarantines/Port Delays/Compliance with Local Restrictions</a:t>
            </a:r>
          </a:p>
          <a:p>
            <a:endParaRPr lang="en-US" sz="2000" dirty="0"/>
          </a:p>
          <a:p>
            <a:pPr marL="457200" lvl="1" indent="0">
              <a:buNone/>
            </a:pPr>
            <a:endParaRPr lang="en-US" sz="2000" dirty="0"/>
          </a:p>
          <a:p>
            <a:endParaRPr lang="en-US" sz="2400" dirty="0"/>
          </a:p>
        </p:txBody>
      </p:sp>
      <p:sp>
        <p:nvSpPr>
          <p:cNvPr id="4" name="Slide Number Placeholder 3">
            <a:extLst>
              <a:ext uri="{FF2B5EF4-FFF2-40B4-BE49-F238E27FC236}">
                <a16:creationId xmlns:a16="http://schemas.microsoft.com/office/drawing/2014/main" id="{059D08E8-2E65-422B-8CA1-E6909D02ABB3}"/>
              </a:ext>
            </a:extLst>
          </p:cNvPr>
          <p:cNvSpPr>
            <a:spLocks noGrp="1"/>
          </p:cNvSpPr>
          <p:nvPr>
            <p:ph type="sldNum" sz="quarter" idx="4"/>
          </p:nvPr>
        </p:nvSpPr>
        <p:spPr/>
        <p:txBody>
          <a:bodyPr/>
          <a:lstStyle/>
          <a:p>
            <a:fld id="{2613B80C-45E9-47B9-8C94-8497D61C2F5B}" type="slidenum">
              <a:rPr lang="en-US" smtClean="0"/>
              <a:pPr/>
              <a:t>13</a:t>
            </a:fld>
            <a:endParaRPr lang="en-US" dirty="0"/>
          </a:p>
        </p:txBody>
      </p:sp>
    </p:spTree>
    <p:extLst>
      <p:ext uri="{BB962C8B-B14F-4D97-AF65-F5344CB8AC3E}">
        <p14:creationId xmlns:p14="http://schemas.microsoft.com/office/powerpoint/2010/main" val="369097561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2FC29-FD78-4A80-AA95-6F8AD2794304}"/>
              </a:ext>
            </a:extLst>
          </p:cNvPr>
          <p:cNvSpPr>
            <a:spLocks noGrp="1"/>
          </p:cNvSpPr>
          <p:nvPr>
            <p:ph type="title"/>
          </p:nvPr>
        </p:nvSpPr>
        <p:spPr/>
        <p:txBody>
          <a:bodyPr/>
          <a:lstStyle/>
          <a:p>
            <a:r>
              <a:rPr lang="en-US" dirty="0"/>
              <a:t>Coronavirus Impacts – IMO 2020 0.5% LSFO</a:t>
            </a:r>
          </a:p>
        </p:txBody>
      </p:sp>
      <p:sp>
        <p:nvSpPr>
          <p:cNvPr id="3" name="Content Placeholder 2">
            <a:extLst>
              <a:ext uri="{FF2B5EF4-FFF2-40B4-BE49-F238E27FC236}">
                <a16:creationId xmlns:a16="http://schemas.microsoft.com/office/drawing/2014/main" id="{69CEC528-25E2-4865-B9DD-393B329B30A2}"/>
              </a:ext>
            </a:extLst>
          </p:cNvPr>
          <p:cNvSpPr>
            <a:spLocks noGrp="1"/>
          </p:cNvSpPr>
          <p:nvPr>
            <p:ph idx="1"/>
          </p:nvPr>
        </p:nvSpPr>
        <p:spPr/>
        <p:txBody>
          <a:bodyPr/>
          <a:lstStyle/>
          <a:p>
            <a:r>
              <a:rPr lang="en-US" dirty="0"/>
              <a:t>Coronavirus wiping our scrubber savings</a:t>
            </a:r>
          </a:p>
          <a:p>
            <a:r>
              <a:rPr lang="en-US" dirty="0"/>
              <a:t>Marine fuel prices have fallen year over year; oil demand has fallen</a:t>
            </a:r>
          </a:p>
          <a:p>
            <a:r>
              <a:rPr lang="en-US" dirty="0"/>
              <a:t>Declining fuel spread</a:t>
            </a:r>
          </a:p>
          <a:p>
            <a:pPr lvl="1"/>
            <a:r>
              <a:rPr lang="en-US" dirty="0"/>
              <a:t>VLSFO prices declined while HSFO has not</a:t>
            </a:r>
          </a:p>
          <a:p>
            <a:r>
              <a:rPr lang="en-US" dirty="0"/>
              <a:t>January 2020 – Scrubber-equipped tankers were netting $25,000 per day more in TCE earnings than non-scrubber equipped tankers; scrubber-equipped Capesize bulker earning – $10,000 more</a:t>
            </a:r>
          </a:p>
          <a:p>
            <a:pPr lvl="1"/>
            <a:r>
              <a:rPr lang="en-US" dirty="0"/>
              <a:t>Net savings have declined</a:t>
            </a:r>
          </a:p>
          <a:p>
            <a:pPr lvl="1"/>
            <a:r>
              <a:rPr lang="en-US" dirty="0"/>
              <a:t>Payback periods likely to much longer</a:t>
            </a:r>
          </a:p>
          <a:p>
            <a:endParaRPr lang="en-US" dirty="0"/>
          </a:p>
        </p:txBody>
      </p:sp>
      <p:sp>
        <p:nvSpPr>
          <p:cNvPr id="4" name="Slide Number Placeholder 3">
            <a:extLst>
              <a:ext uri="{FF2B5EF4-FFF2-40B4-BE49-F238E27FC236}">
                <a16:creationId xmlns:a16="http://schemas.microsoft.com/office/drawing/2014/main" id="{5777F917-892D-41E8-9461-3B5E9E96BDC8}"/>
              </a:ext>
            </a:extLst>
          </p:cNvPr>
          <p:cNvSpPr>
            <a:spLocks noGrp="1"/>
          </p:cNvSpPr>
          <p:nvPr>
            <p:ph type="sldNum" sz="quarter" idx="4"/>
          </p:nvPr>
        </p:nvSpPr>
        <p:spPr/>
        <p:txBody>
          <a:bodyPr/>
          <a:lstStyle/>
          <a:p>
            <a:fld id="{2613B80C-45E9-47B9-8C94-8497D61C2F5B}" type="slidenum">
              <a:rPr lang="en-US" smtClean="0"/>
              <a:pPr/>
              <a:t>14</a:t>
            </a:fld>
            <a:endParaRPr lang="en-US" dirty="0"/>
          </a:p>
        </p:txBody>
      </p:sp>
      <p:pic>
        <p:nvPicPr>
          <p:cNvPr id="6" name="Picture 2" descr="Image result for imo 2020 photos">
            <a:extLst>
              <a:ext uri="{FF2B5EF4-FFF2-40B4-BE49-F238E27FC236}">
                <a16:creationId xmlns:a16="http://schemas.microsoft.com/office/drawing/2014/main" id="{50EAFE67-FA59-4D4B-B804-FAD8F779AA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26156" y="4655650"/>
            <a:ext cx="3565844" cy="13311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96852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083F6D7-B55F-42D5-B7D4-0230DC4F69E4}"/>
              </a:ext>
            </a:extLst>
          </p:cNvPr>
          <p:cNvSpPr>
            <a:spLocks noGrp="1"/>
          </p:cNvSpPr>
          <p:nvPr>
            <p:ph type="sldNum" sz="quarter" idx="4"/>
          </p:nvPr>
        </p:nvSpPr>
        <p:spPr/>
        <p:txBody>
          <a:bodyPr/>
          <a:lstStyle/>
          <a:p>
            <a:fld id="{2613B80C-45E9-47B9-8C94-8497D61C2F5B}" type="slidenum">
              <a:rPr lang="en-US" smtClean="0"/>
              <a:pPr/>
              <a:t>15</a:t>
            </a:fld>
            <a:endParaRPr lang="en-US" dirty="0"/>
          </a:p>
        </p:txBody>
      </p:sp>
      <p:pic>
        <p:nvPicPr>
          <p:cNvPr id="9" name="Picture Placeholder 8" descr="A person wearing a suit and tie smiling at the camera&#10;&#10;Description automatically generated">
            <a:extLst>
              <a:ext uri="{FF2B5EF4-FFF2-40B4-BE49-F238E27FC236}">
                <a16:creationId xmlns:a16="http://schemas.microsoft.com/office/drawing/2014/main" id="{F773F752-5D35-4ED4-BAFF-6D627D98CCD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603" b="1603"/>
          <a:stretch>
            <a:fillRect/>
          </a:stretch>
        </p:blipFill>
        <p:spPr/>
      </p:pic>
      <p:sp>
        <p:nvSpPr>
          <p:cNvPr id="4" name="Content Placeholder 3">
            <a:extLst>
              <a:ext uri="{FF2B5EF4-FFF2-40B4-BE49-F238E27FC236}">
                <a16:creationId xmlns:a16="http://schemas.microsoft.com/office/drawing/2014/main" id="{F7DEA501-76A0-4728-BA05-8C9D6C82ABEB}"/>
              </a:ext>
            </a:extLst>
          </p:cNvPr>
          <p:cNvSpPr>
            <a:spLocks noGrp="1"/>
          </p:cNvSpPr>
          <p:nvPr>
            <p:ph sz="quarter" idx="12"/>
          </p:nvPr>
        </p:nvSpPr>
        <p:spPr>
          <a:xfrm>
            <a:off x="4177496" y="1828800"/>
            <a:ext cx="6871504" cy="990600"/>
          </a:xfrm>
        </p:spPr>
        <p:txBody>
          <a:bodyPr>
            <a:normAutofit lnSpcReduction="10000"/>
          </a:bodyPr>
          <a:lstStyle/>
          <a:p>
            <a:r>
              <a:rPr lang="en-US" dirty="0"/>
              <a:t>Keith Letourneau, Partner and Practice Group Leader</a:t>
            </a:r>
          </a:p>
          <a:p>
            <a:r>
              <a:rPr lang="en-US" dirty="0"/>
              <a:t>717 Texas Avenue, Suite 1400</a:t>
            </a:r>
          </a:p>
          <a:p>
            <a:r>
              <a:rPr lang="en-US" dirty="0"/>
              <a:t>Houston, TX 77002</a:t>
            </a:r>
          </a:p>
        </p:txBody>
      </p:sp>
      <p:sp>
        <p:nvSpPr>
          <p:cNvPr id="5" name="Text Placeholder 4">
            <a:extLst>
              <a:ext uri="{FF2B5EF4-FFF2-40B4-BE49-F238E27FC236}">
                <a16:creationId xmlns:a16="http://schemas.microsoft.com/office/drawing/2014/main" id="{E3CB3B84-D3BD-452B-B0B8-78112E273453}"/>
              </a:ext>
            </a:extLst>
          </p:cNvPr>
          <p:cNvSpPr>
            <a:spLocks noGrp="1"/>
          </p:cNvSpPr>
          <p:nvPr>
            <p:ph type="body" sz="quarter" idx="11"/>
          </p:nvPr>
        </p:nvSpPr>
        <p:spPr/>
        <p:txBody>
          <a:bodyPr/>
          <a:lstStyle/>
          <a:p>
            <a:endParaRPr lang="en-US"/>
          </a:p>
        </p:txBody>
      </p:sp>
      <p:sp>
        <p:nvSpPr>
          <p:cNvPr id="6" name="Content Placeholder 5">
            <a:extLst>
              <a:ext uri="{FF2B5EF4-FFF2-40B4-BE49-F238E27FC236}">
                <a16:creationId xmlns:a16="http://schemas.microsoft.com/office/drawing/2014/main" id="{A5D36B91-B99B-4DAF-8708-83A9AFAB67D1}"/>
              </a:ext>
            </a:extLst>
          </p:cNvPr>
          <p:cNvSpPr>
            <a:spLocks noGrp="1"/>
          </p:cNvSpPr>
          <p:nvPr>
            <p:ph sz="quarter" idx="13"/>
          </p:nvPr>
        </p:nvSpPr>
        <p:spPr/>
        <p:txBody>
          <a:bodyPr/>
          <a:lstStyle/>
          <a:p>
            <a:r>
              <a:rPr lang="en-US" dirty="0"/>
              <a:t>+1-713-402-7650</a:t>
            </a:r>
          </a:p>
          <a:p>
            <a:r>
              <a:rPr lang="en-US" dirty="0"/>
              <a:t>kletourneau@blankrome.com</a:t>
            </a:r>
          </a:p>
          <a:p>
            <a:endParaRPr lang="en-US" dirty="0"/>
          </a:p>
        </p:txBody>
      </p:sp>
      <p:sp>
        <p:nvSpPr>
          <p:cNvPr id="7" name="Title 6">
            <a:extLst>
              <a:ext uri="{FF2B5EF4-FFF2-40B4-BE49-F238E27FC236}">
                <a16:creationId xmlns:a16="http://schemas.microsoft.com/office/drawing/2014/main" id="{4AC077D5-2BDA-470F-9B9D-2478EDB6B7BC}"/>
              </a:ext>
            </a:extLst>
          </p:cNvPr>
          <p:cNvSpPr>
            <a:spLocks noGrp="1"/>
          </p:cNvSpPr>
          <p:nvPr>
            <p:ph type="title"/>
          </p:nvPr>
        </p:nvSpPr>
        <p:spPr/>
        <p:txBody>
          <a:bodyPr/>
          <a:lstStyle/>
          <a:p>
            <a:r>
              <a:rPr lang="en-US" dirty="0"/>
              <a:t>Questions</a:t>
            </a:r>
          </a:p>
        </p:txBody>
      </p:sp>
    </p:spTree>
    <p:extLst>
      <p:ext uri="{BB962C8B-B14F-4D97-AF65-F5344CB8AC3E}">
        <p14:creationId xmlns:p14="http://schemas.microsoft.com/office/powerpoint/2010/main" val="37920175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0473E-8166-4577-9BAF-3B97BD922AC4}"/>
              </a:ext>
            </a:extLst>
          </p:cNvPr>
          <p:cNvSpPr>
            <a:spLocks noGrp="1"/>
          </p:cNvSpPr>
          <p:nvPr>
            <p:ph type="title"/>
          </p:nvPr>
        </p:nvSpPr>
        <p:spPr/>
        <p:txBody>
          <a:bodyPr/>
          <a:lstStyle/>
          <a:p>
            <a:r>
              <a:rPr lang="en-US" dirty="0"/>
              <a:t>Overview</a:t>
            </a:r>
          </a:p>
        </p:txBody>
      </p:sp>
      <p:sp>
        <p:nvSpPr>
          <p:cNvPr id="3" name="Content Placeholder 2">
            <a:extLst>
              <a:ext uri="{FF2B5EF4-FFF2-40B4-BE49-F238E27FC236}">
                <a16:creationId xmlns:a16="http://schemas.microsoft.com/office/drawing/2014/main" id="{D2CC4000-2CA4-47B7-B001-E8C0482A98FA}"/>
              </a:ext>
            </a:extLst>
          </p:cNvPr>
          <p:cNvSpPr>
            <a:spLocks noGrp="1"/>
          </p:cNvSpPr>
          <p:nvPr>
            <p:ph idx="1"/>
          </p:nvPr>
        </p:nvSpPr>
        <p:spPr/>
        <p:txBody>
          <a:bodyPr/>
          <a:lstStyle/>
          <a:p>
            <a:r>
              <a:rPr lang="en-US" dirty="0"/>
              <a:t>What are the Risks?</a:t>
            </a:r>
          </a:p>
          <a:p>
            <a:r>
              <a:rPr lang="en-US" dirty="0"/>
              <a:t>Coronavirus Impacts</a:t>
            </a:r>
          </a:p>
          <a:p>
            <a:pPr lvl="1"/>
            <a:r>
              <a:rPr lang="en-US" dirty="0"/>
              <a:t>Global Supply Chain</a:t>
            </a:r>
          </a:p>
          <a:p>
            <a:pPr lvl="1"/>
            <a:r>
              <a:rPr lang="en-US" dirty="0"/>
              <a:t>Cruise Industry</a:t>
            </a:r>
          </a:p>
          <a:p>
            <a:pPr lvl="1"/>
            <a:r>
              <a:rPr lang="en-US" dirty="0"/>
              <a:t>Car Carriers/Bulk Carriers</a:t>
            </a:r>
          </a:p>
          <a:p>
            <a:pPr lvl="1"/>
            <a:r>
              <a:rPr lang="en-US" dirty="0"/>
              <a:t>Containerships</a:t>
            </a:r>
          </a:p>
          <a:p>
            <a:pPr lvl="1"/>
            <a:r>
              <a:rPr lang="en-US" dirty="0"/>
              <a:t>Offshore Supply Vessels</a:t>
            </a:r>
          </a:p>
          <a:p>
            <a:pPr lvl="1"/>
            <a:r>
              <a:rPr lang="en-US" dirty="0"/>
              <a:t>Tankers</a:t>
            </a:r>
          </a:p>
          <a:p>
            <a:pPr lvl="1"/>
            <a:r>
              <a:rPr lang="en-US" dirty="0"/>
              <a:t>Crew Risks</a:t>
            </a:r>
          </a:p>
          <a:p>
            <a:r>
              <a:rPr lang="en-US" dirty="0"/>
              <a:t>IMO 2020 0.5% LSFO Update</a:t>
            </a:r>
          </a:p>
          <a:p>
            <a:endParaRPr lang="en-US" dirty="0"/>
          </a:p>
        </p:txBody>
      </p:sp>
      <p:sp>
        <p:nvSpPr>
          <p:cNvPr id="4" name="Slide Number Placeholder 3">
            <a:extLst>
              <a:ext uri="{FF2B5EF4-FFF2-40B4-BE49-F238E27FC236}">
                <a16:creationId xmlns:a16="http://schemas.microsoft.com/office/drawing/2014/main" id="{614785E5-2694-4F4A-8E01-298E8C348719}"/>
              </a:ext>
            </a:extLst>
          </p:cNvPr>
          <p:cNvSpPr>
            <a:spLocks noGrp="1"/>
          </p:cNvSpPr>
          <p:nvPr>
            <p:ph type="sldNum" sz="quarter" idx="4"/>
          </p:nvPr>
        </p:nvSpPr>
        <p:spPr/>
        <p:txBody>
          <a:bodyPr/>
          <a:lstStyle/>
          <a:p>
            <a:fld id="{2613B80C-45E9-47B9-8C94-8497D61C2F5B}" type="slidenum">
              <a:rPr lang="en-US" smtClean="0"/>
              <a:pPr/>
              <a:t>2</a:t>
            </a:fld>
            <a:endParaRPr lang="en-US" dirty="0"/>
          </a:p>
        </p:txBody>
      </p:sp>
    </p:spTree>
    <p:extLst>
      <p:ext uri="{BB962C8B-B14F-4D97-AF65-F5344CB8AC3E}">
        <p14:creationId xmlns:p14="http://schemas.microsoft.com/office/powerpoint/2010/main" val="839666868"/>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2D334-2B7F-42F6-9E91-DFEB171F67FB}"/>
              </a:ext>
            </a:extLst>
          </p:cNvPr>
          <p:cNvSpPr>
            <a:spLocks noGrp="1"/>
          </p:cNvSpPr>
          <p:nvPr>
            <p:ph type="title"/>
          </p:nvPr>
        </p:nvSpPr>
        <p:spPr/>
        <p:txBody>
          <a:bodyPr/>
          <a:lstStyle/>
          <a:p>
            <a:r>
              <a:rPr lang="en-US" dirty="0"/>
              <a:t>Coronavirus</a:t>
            </a:r>
          </a:p>
        </p:txBody>
      </p:sp>
      <p:sp>
        <p:nvSpPr>
          <p:cNvPr id="3" name="Content Placeholder 2">
            <a:extLst>
              <a:ext uri="{FF2B5EF4-FFF2-40B4-BE49-F238E27FC236}">
                <a16:creationId xmlns:a16="http://schemas.microsoft.com/office/drawing/2014/main" id="{B9F33156-570B-4B72-BB65-30D67013B75C}"/>
              </a:ext>
            </a:extLst>
          </p:cNvPr>
          <p:cNvSpPr>
            <a:spLocks noGrp="1"/>
          </p:cNvSpPr>
          <p:nvPr>
            <p:ph idx="1"/>
          </p:nvPr>
        </p:nvSpPr>
        <p:spPr/>
        <p:txBody>
          <a:bodyPr/>
          <a:lstStyle/>
          <a:p>
            <a:r>
              <a:rPr lang="en-US" dirty="0"/>
              <a:t>On March 3, 2020 </a:t>
            </a:r>
          </a:p>
          <a:p>
            <a:pPr lvl="1"/>
            <a:r>
              <a:rPr lang="en-US" dirty="0"/>
              <a:t>57 Cases in the United States and 80,000 worldwide</a:t>
            </a:r>
          </a:p>
          <a:p>
            <a:pPr marL="457200" lvl="1" indent="0">
              <a:buNone/>
            </a:pPr>
            <a:endParaRPr lang="en-US" dirty="0"/>
          </a:p>
          <a:p>
            <a:r>
              <a:rPr lang="en-US" dirty="0"/>
              <a:t>89 days later </a:t>
            </a:r>
          </a:p>
          <a:p>
            <a:pPr lvl="1"/>
            <a:r>
              <a:rPr lang="en-US" dirty="0"/>
              <a:t>More than 1.5 million cases in the United States (more than 90,000 deaths) </a:t>
            </a:r>
          </a:p>
          <a:p>
            <a:pPr lvl="1"/>
            <a:r>
              <a:rPr lang="en-US" dirty="0"/>
              <a:t>Approx. 5.0 million cases worldwide (more than 300,000 deaths)</a:t>
            </a:r>
          </a:p>
        </p:txBody>
      </p:sp>
      <p:sp>
        <p:nvSpPr>
          <p:cNvPr id="4" name="Slide Number Placeholder 3">
            <a:extLst>
              <a:ext uri="{FF2B5EF4-FFF2-40B4-BE49-F238E27FC236}">
                <a16:creationId xmlns:a16="http://schemas.microsoft.com/office/drawing/2014/main" id="{5F90B8B0-C264-438C-8181-072756197ADA}"/>
              </a:ext>
            </a:extLst>
          </p:cNvPr>
          <p:cNvSpPr>
            <a:spLocks noGrp="1"/>
          </p:cNvSpPr>
          <p:nvPr>
            <p:ph type="sldNum" sz="quarter" idx="4"/>
          </p:nvPr>
        </p:nvSpPr>
        <p:spPr/>
        <p:txBody>
          <a:bodyPr/>
          <a:lstStyle/>
          <a:p>
            <a:fld id="{2613B80C-45E9-47B9-8C94-8497D61C2F5B}" type="slidenum">
              <a:rPr lang="en-US" smtClean="0"/>
              <a:pPr/>
              <a:t>3</a:t>
            </a:fld>
            <a:endParaRPr lang="en-US" dirty="0"/>
          </a:p>
        </p:txBody>
      </p:sp>
    </p:spTree>
    <p:extLst>
      <p:ext uri="{BB962C8B-B14F-4D97-AF65-F5344CB8AC3E}">
        <p14:creationId xmlns:p14="http://schemas.microsoft.com/office/powerpoint/2010/main" val="24125749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AB7BD-BD43-48D7-911D-88CCFED952A7}"/>
              </a:ext>
            </a:extLst>
          </p:cNvPr>
          <p:cNvSpPr>
            <a:spLocks noGrp="1"/>
          </p:cNvSpPr>
          <p:nvPr>
            <p:ph type="title"/>
          </p:nvPr>
        </p:nvSpPr>
        <p:spPr/>
        <p:txBody>
          <a:bodyPr/>
          <a:lstStyle/>
          <a:p>
            <a:r>
              <a:rPr lang="en-US" dirty="0"/>
              <a:t>What are the Risks?</a:t>
            </a:r>
          </a:p>
        </p:txBody>
      </p:sp>
      <p:sp>
        <p:nvSpPr>
          <p:cNvPr id="3" name="Content Placeholder 2">
            <a:extLst>
              <a:ext uri="{FF2B5EF4-FFF2-40B4-BE49-F238E27FC236}">
                <a16:creationId xmlns:a16="http://schemas.microsoft.com/office/drawing/2014/main" id="{63A95182-996C-4781-AE1A-36836E25FCF1}"/>
              </a:ext>
            </a:extLst>
          </p:cNvPr>
          <p:cNvSpPr>
            <a:spLocks noGrp="1"/>
          </p:cNvSpPr>
          <p:nvPr>
            <p:ph idx="1"/>
          </p:nvPr>
        </p:nvSpPr>
        <p:spPr/>
        <p:txBody>
          <a:bodyPr>
            <a:normAutofit fontScale="92500" lnSpcReduction="10000"/>
          </a:bodyPr>
          <a:lstStyle/>
          <a:p>
            <a:r>
              <a:rPr lang="en-US" dirty="0"/>
              <a:t>Existential</a:t>
            </a:r>
          </a:p>
          <a:p>
            <a:pPr lvl="1"/>
            <a:r>
              <a:rPr lang="en-US" dirty="0"/>
              <a:t>Will companies survive?</a:t>
            </a:r>
          </a:p>
          <a:p>
            <a:pPr lvl="1"/>
            <a:r>
              <a:rPr lang="en-US" dirty="0"/>
              <a:t>Delays, slow pays and insolvency</a:t>
            </a:r>
          </a:p>
          <a:p>
            <a:r>
              <a:rPr lang="en-US" dirty="0"/>
              <a:t>Contractual</a:t>
            </a:r>
          </a:p>
          <a:p>
            <a:pPr lvl="1"/>
            <a:r>
              <a:rPr lang="en-US" dirty="0"/>
              <a:t>Force majeure</a:t>
            </a:r>
          </a:p>
          <a:p>
            <a:pPr lvl="1"/>
            <a:r>
              <a:rPr lang="en-US" dirty="0"/>
              <a:t>Demurrage</a:t>
            </a:r>
          </a:p>
          <a:p>
            <a:pPr lvl="1"/>
            <a:r>
              <a:rPr lang="en-US" dirty="0"/>
              <a:t>Storage</a:t>
            </a:r>
          </a:p>
          <a:p>
            <a:pPr lvl="1"/>
            <a:r>
              <a:rPr lang="en-US" dirty="0"/>
              <a:t>Security</a:t>
            </a:r>
          </a:p>
          <a:p>
            <a:pPr lvl="1"/>
            <a:r>
              <a:rPr lang="en-US" dirty="0"/>
              <a:t>Epidemic Clauses</a:t>
            </a:r>
          </a:p>
          <a:p>
            <a:r>
              <a:rPr lang="en-US" dirty="0"/>
              <a:t>Operational</a:t>
            </a:r>
          </a:p>
          <a:p>
            <a:pPr lvl="1"/>
            <a:r>
              <a:rPr lang="en-US" dirty="0"/>
              <a:t>Crew health and changes</a:t>
            </a:r>
          </a:p>
          <a:p>
            <a:pPr lvl="1"/>
            <a:r>
              <a:rPr lang="en-US" dirty="0"/>
              <a:t>Inspections and Repairs</a:t>
            </a:r>
          </a:p>
        </p:txBody>
      </p:sp>
      <p:sp>
        <p:nvSpPr>
          <p:cNvPr id="4" name="Slide Number Placeholder 3">
            <a:extLst>
              <a:ext uri="{FF2B5EF4-FFF2-40B4-BE49-F238E27FC236}">
                <a16:creationId xmlns:a16="http://schemas.microsoft.com/office/drawing/2014/main" id="{4417E67A-A56C-427B-8BCF-38B03878FE7B}"/>
              </a:ext>
            </a:extLst>
          </p:cNvPr>
          <p:cNvSpPr>
            <a:spLocks noGrp="1"/>
          </p:cNvSpPr>
          <p:nvPr>
            <p:ph type="sldNum" sz="quarter" idx="4"/>
          </p:nvPr>
        </p:nvSpPr>
        <p:spPr/>
        <p:txBody>
          <a:bodyPr/>
          <a:lstStyle/>
          <a:p>
            <a:fld id="{2613B80C-45E9-47B9-8C94-8497D61C2F5B}" type="slidenum">
              <a:rPr lang="en-US" smtClean="0"/>
              <a:pPr/>
              <a:t>4</a:t>
            </a:fld>
            <a:endParaRPr lang="en-US" dirty="0"/>
          </a:p>
        </p:txBody>
      </p:sp>
    </p:spTree>
    <p:extLst>
      <p:ext uri="{BB962C8B-B14F-4D97-AF65-F5344CB8AC3E}">
        <p14:creationId xmlns:p14="http://schemas.microsoft.com/office/powerpoint/2010/main" val="1905230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63B6B-C7BE-432E-BFA3-7881F7207D71}"/>
              </a:ext>
            </a:extLst>
          </p:cNvPr>
          <p:cNvSpPr>
            <a:spLocks noGrp="1"/>
          </p:cNvSpPr>
          <p:nvPr>
            <p:ph type="title"/>
          </p:nvPr>
        </p:nvSpPr>
        <p:spPr/>
        <p:txBody>
          <a:bodyPr/>
          <a:lstStyle/>
          <a:p>
            <a:r>
              <a:rPr lang="en-US" dirty="0"/>
              <a:t>Coronavirus Impacts – Supply Chain</a:t>
            </a:r>
          </a:p>
        </p:txBody>
      </p:sp>
      <p:sp>
        <p:nvSpPr>
          <p:cNvPr id="3" name="Content Placeholder 2">
            <a:extLst>
              <a:ext uri="{FF2B5EF4-FFF2-40B4-BE49-F238E27FC236}">
                <a16:creationId xmlns:a16="http://schemas.microsoft.com/office/drawing/2014/main" id="{172BA263-2811-401C-9374-A6BE3467BC68}"/>
              </a:ext>
            </a:extLst>
          </p:cNvPr>
          <p:cNvSpPr>
            <a:spLocks noGrp="1"/>
          </p:cNvSpPr>
          <p:nvPr>
            <p:ph idx="1"/>
          </p:nvPr>
        </p:nvSpPr>
        <p:spPr/>
        <p:txBody>
          <a:bodyPr>
            <a:normAutofit lnSpcReduction="10000"/>
          </a:bodyPr>
          <a:lstStyle/>
          <a:p>
            <a:r>
              <a:rPr lang="en-US" dirty="0"/>
              <a:t>Worldwide demand for goods and services has fallen</a:t>
            </a:r>
          </a:p>
          <a:p>
            <a:pPr lvl="1"/>
            <a:r>
              <a:rPr lang="en-US" dirty="0"/>
              <a:t>Global trade projected to fall by 13 to 32% depending upon depth of global downturn (Congressional Research Service – Global Economic Effects of COVID-19)</a:t>
            </a:r>
          </a:p>
          <a:p>
            <a:pPr lvl="1"/>
            <a:r>
              <a:rPr lang="en-US" dirty="0"/>
              <a:t>More than 80 countries have closed borders to arrivals from countries with infections</a:t>
            </a:r>
          </a:p>
          <a:p>
            <a:pPr lvl="1"/>
            <a:r>
              <a:rPr lang="en-US" dirty="0"/>
              <a:t>First QTR U.S. GDP down by 4.8%/EU – 3.8% contraction in First QTR</a:t>
            </a:r>
          </a:p>
          <a:p>
            <a:pPr lvl="1"/>
            <a:r>
              <a:rPr lang="en-US" dirty="0"/>
              <a:t>IMF - the Great Lockdown has reduced global GDP by 2.0% per month; economic contraction not experienced since the Great Depression; predicts oil prices to fall by 42% in 2020</a:t>
            </a:r>
          </a:p>
          <a:p>
            <a:pPr lvl="1"/>
            <a:r>
              <a:rPr lang="en-US" dirty="0"/>
              <a:t>The global supply chain is in serious distress (Wall Street Journal – Coronavirus Pushes Shipping Companies into Survival Mode)</a:t>
            </a:r>
          </a:p>
        </p:txBody>
      </p:sp>
      <p:sp>
        <p:nvSpPr>
          <p:cNvPr id="4" name="Slide Number Placeholder 3">
            <a:extLst>
              <a:ext uri="{FF2B5EF4-FFF2-40B4-BE49-F238E27FC236}">
                <a16:creationId xmlns:a16="http://schemas.microsoft.com/office/drawing/2014/main" id="{B264B8E7-9783-43F9-AD65-0E60FCDDD28F}"/>
              </a:ext>
            </a:extLst>
          </p:cNvPr>
          <p:cNvSpPr>
            <a:spLocks noGrp="1"/>
          </p:cNvSpPr>
          <p:nvPr>
            <p:ph type="sldNum" sz="quarter" idx="4"/>
          </p:nvPr>
        </p:nvSpPr>
        <p:spPr/>
        <p:txBody>
          <a:bodyPr/>
          <a:lstStyle/>
          <a:p>
            <a:fld id="{2613B80C-45E9-47B9-8C94-8497D61C2F5B}" type="slidenum">
              <a:rPr lang="en-US" smtClean="0"/>
              <a:pPr/>
              <a:t>5</a:t>
            </a:fld>
            <a:endParaRPr lang="en-US" dirty="0"/>
          </a:p>
        </p:txBody>
      </p:sp>
    </p:spTree>
    <p:extLst>
      <p:ext uri="{BB962C8B-B14F-4D97-AF65-F5344CB8AC3E}">
        <p14:creationId xmlns:p14="http://schemas.microsoft.com/office/powerpoint/2010/main" val="2908267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3459C-5553-4A9B-9537-49FE85775B1B}"/>
              </a:ext>
            </a:extLst>
          </p:cNvPr>
          <p:cNvSpPr>
            <a:spLocks noGrp="1"/>
          </p:cNvSpPr>
          <p:nvPr>
            <p:ph type="title"/>
          </p:nvPr>
        </p:nvSpPr>
        <p:spPr/>
        <p:txBody>
          <a:bodyPr/>
          <a:lstStyle/>
          <a:p>
            <a:r>
              <a:rPr lang="en-US" dirty="0"/>
              <a:t>Coronavirus Impacts – Cruise Ships</a:t>
            </a:r>
          </a:p>
        </p:txBody>
      </p:sp>
      <p:sp>
        <p:nvSpPr>
          <p:cNvPr id="3" name="Content Placeholder 2">
            <a:extLst>
              <a:ext uri="{FF2B5EF4-FFF2-40B4-BE49-F238E27FC236}">
                <a16:creationId xmlns:a16="http://schemas.microsoft.com/office/drawing/2014/main" id="{36DEBBF6-FDD4-42F0-98CB-763422E42AEB}"/>
              </a:ext>
            </a:extLst>
          </p:cNvPr>
          <p:cNvSpPr>
            <a:spLocks noGrp="1"/>
          </p:cNvSpPr>
          <p:nvPr>
            <p:ph idx="1"/>
          </p:nvPr>
        </p:nvSpPr>
        <p:spPr/>
        <p:txBody>
          <a:bodyPr>
            <a:normAutofit fontScale="85000" lnSpcReduction="20000"/>
          </a:bodyPr>
          <a:lstStyle/>
          <a:p>
            <a:r>
              <a:rPr lang="en-US" dirty="0"/>
              <a:t>Cruise ships worldwide are being laid up in place</a:t>
            </a:r>
          </a:p>
          <a:p>
            <a:r>
              <a:rPr lang="en-US" dirty="0"/>
              <a:t>CDC imposed “No Sail Order” on cruise ships on April 15 locking them down for 100 days or until CDC chooses to amend or modify its ruling</a:t>
            </a:r>
          </a:p>
          <a:p>
            <a:pPr lvl="1"/>
            <a:r>
              <a:rPr lang="en-US" dirty="0"/>
              <a:t>Complete cessation of cruise operations</a:t>
            </a:r>
          </a:p>
          <a:p>
            <a:r>
              <a:rPr lang="en-US" dirty="0"/>
              <a:t>In 2018, Cruise industry was worth a reported $150 billion</a:t>
            </a:r>
          </a:p>
          <a:p>
            <a:pPr lvl="1"/>
            <a:r>
              <a:rPr lang="en-US" dirty="0"/>
              <a:t>In May 2020, none are generating any revenue; stocks have plummeted by 60 to 70%; Carnival announced sweeping workforce reductions; lawsuits by passengers and crewmembers are already in the works </a:t>
            </a:r>
          </a:p>
          <a:p>
            <a:r>
              <a:rPr lang="en-US" dirty="0"/>
              <a:t>Norwegian recently announced it may file for bankruptcy</a:t>
            </a:r>
          </a:p>
          <a:p>
            <a:r>
              <a:rPr lang="en-US" dirty="0"/>
              <a:t>No Sail Order requires cruise lines develop operational plans to address infection control and outbreak response – serious impact on crew repatriations</a:t>
            </a:r>
          </a:p>
          <a:p>
            <a:pPr lvl="1"/>
            <a:r>
              <a:rPr lang="en-US" dirty="0"/>
              <a:t>HVAC system – how do you insure that it doesn’t spread the virus?</a:t>
            </a:r>
          </a:p>
          <a:p>
            <a:pPr lvl="1"/>
            <a:r>
              <a:rPr lang="en-US" dirty="0"/>
              <a:t>Given CV’s spread aboard cruise ships, how do you protect passengers and crew?</a:t>
            </a:r>
          </a:p>
          <a:p>
            <a:pPr lvl="1"/>
            <a:r>
              <a:rPr lang="en-US" dirty="0"/>
              <a:t>Project Hygiea – interception, prevention, mitigation and evacuation</a:t>
            </a:r>
          </a:p>
        </p:txBody>
      </p:sp>
      <p:sp>
        <p:nvSpPr>
          <p:cNvPr id="4" name="Slide Number Placeholder 3">
            <a:extLst>
              <a:ext uri="{FF2B5EF4-FFF2-40B4-BE49-F238E27FC236}">
                <a16:creationId xmlns:a16="http://schemas.microsoft.com/office/drawing/2014/main" id="{0BC831F7-199A-43FA-B91B-8D2CE4B7B915}"/>
              </a:ext>
            </a:extLst>
          </p:cNvPr>
          <p:cNvSpPr>
            <a:spLocks noGrp="1"/>
          </p:cNvSpPr>
          <p:nvPr>
            <p:ph type="sldNum" sz="quarter" idx="4"/>
          </p:nvPr>
        </p:nvSpPr>
        <p:spPr/>
        <p:txBody>
          <a:bodyPr/>
          <a:lstStyle/>
          <a:p>
            <a:fld id="{2613B80C-45E9-47B9-8C94-8497D61C2F5B}" type="slidenum">
              <a:rPr lang="en-US" smtClean="0"/>
              <a:pPr/>
              <a:t>6</a:t>
            </a:fld>
            <a:endParaRPr lang="en-US" dirty="0"/>
          </a:p>
        </p:txBody>
      </p:sp>
      <p:pic>
        <p:nvPicPr>
          <p:cNvPr id="2050" name="Picture 2" descr="500+ Engaging Cruise Ship Photos Pexels · Free Stock Photos">
            <a:extLst>
              <a:ext uri="{FF2B5EF4-FFF2-40B4-BE49-F238E27FC236}">
                <a16:creationId xmlns:a16="http://schemas.microsoft.com/office/drawing/2014/main" id="{2D1E204E-1E99-468D-9C79-B1DF326203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24991" y="0"/>
            <a:ext cx="3167009" cy="1773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49329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6A563-FFB8-4475-95D4-FF8C9B48C722}"/>
              </a:ext>
            </a:extLst>
          </p:cNvPr>
          <p:cNvSpPr>
            <a:spLocks noGrp="1"/>
          </p:cNvSpPr>
          <p:nvPr>
            <p:ph type="title"/>
          </p:nvPr>
        </p:nvSpPr>
        <p:spPr/>
        <p:txBody>
          <a:bodyPr/>
          <a:lstStyle/>
          <a:p>
            <a:r>
              <a:rPr lang="en-US" dirty="0"/>
              <a:t>Coronavirus Impacts – Car Carriers/Bulk Carriers</a:t>
            </a:r>
          </a:p>
        </p:txBody>
      </p:sp>
      <p:sp>
        <p:nvSpPr>
          <p:cNvPr id="3" name="Content Placeholder 2">
            <a:extLst>
              <a:ext uri="{FF2B5EF4-FFF2-40B4-BE49-F238E27FC236}">
                <a16:creationId xmlns:a16="http://schemas.microsoft.com/office/drawing/2014/main" id="{282E87A2-02BE-489F-B2B7-8605C3852CEC}"/>
              </a:ext>
            </a:extLst>
          </p:cNvPr>
          <p:cNvSpPr>
            <a:spLocks noGrp="1"/>
          </p:cNvSpPr>
          <p:nvPr>
            <p:ph idx="1"/>
          </p:nvPr>
        </p:nvSpPr>
        <p:spPr/>
        <p:txBody>
          <a:bodyPr>
            <a:normAutofit lnSpcReduction="10000"/>
          </a:bodyPr>
          <a:lstStyle/>
          <a:p>
            <a:r>
              <a:rPr lang="en-US" dirty="0"/>
              <a:t>Fleets are being laid up as car manufacturers close factories</a:t>
            </a:r>
          </a:p>
          <a:p>
            <a:pPr lvl="1"/>
            <a:r>
              <a:rPr lang="en-US" dirty="0"/>
              <a:t>Wallenius Wilhelmsen – furloughing 2,500 </a:t>
            </a:r>
          </a:p>
          <a:p>
            <a:pPr marL="457200" lvl="1" indent="0">
              <a:buNone/>
            </a:pPr>
            <a:r>
              <a:rPr lang="en-US" dirty="0"/>
              <a:t>    employees and laying up 14 ships</a:t>
            </a:r>
          </a:p>
          <a:p>
            <a:r>
              <a:rPr lang="en-US" dirty="0"/>
              <a:t>Bulk Carriers </a:t>
            </a:r>
          </a:p>
          <a:p>
            <a:pPr lvl="1"/>
            <a:r>
              <a:rPr lang="en-US" dirty="0"/>
              <a:t>hit both by U.S.-China Trade War and </a:t>
            </a:r>
          </a:p>
          <a:p>
            <a:pPr lvl="1"/>
            <a:r>
              <a:rPr lang="en-US" dirty="0"/>
              <a:t>coronavirus outbreak in China, </a:t>
            </a:r>
          </a:p>
          <a:p>
            <a:pPr lvl="1"/>
            <a:r>
              <a:rPr lang="en-US" dirty="0"/>
              <a:t>                        which significantly reduced iron ore and coal imports in the </a:t>
            </a:r>
          </a:p>
          <a:p>
            <a:pPr lvl="1"/>
            <a:r>
              <a:rPr lang="en-US" dirty="0"/>
              <a:t>                        first quarter</a:t>
            </a:r>
          </a:p>
          <a:p>
            <a:pPr lvl="1"/>
            <a:r>
              <a:rPr lang="en-US" dirty="0"/>
              <a:t>                        U.S.-China Phase 1 trade deal – slow implementation of  </a:t>
            </a:r>
          </a:p>
          <a:p>
            <a:pPr lvl="1"/>
            <a:r>
              <a:rPr lang="en-US" dirty="0"/>
              <a:t>                        commodities purchases by China; commitments likely will not be   </a:t>
            </a:r>
          </a:p>
          <a:p>
            <a:pPr lvl="1"/>
            <a:r>
              <a:rPr lang="en-US" dirty="0"/>
              <a:t>                         met; severely impacting commodities trade</a:t>
            </a:r>
            <a:r>
              <a:rPr lang="en-US" sz="3200" dirty="0"/>
              <a:t> </a:t>
            </a:r>
          </a:p>
          <a:p>
            <a:pPr lvl="1"/>
            <a:endParaRPr lang="en-US" dirty="0"/>
          </a:p>
          <a:p>
            <a:pPr lvl="1"/>
            <a:endParaRPr lang="en-US" dirty="0"/>
          </a:p>
          <a:p>
            <a:pPr lvl="1"/>
            <a:endParaRPr lang="en-US" dirty="0"/>
          </a:p>
        </p:txBody>
      </p:sp>
      <p:sp>
        <p:nvSpPr>
          <p:cNvPr id="4" name="Slide Number Placeholder 3">
            <a:extLst>
              <a:ext uri="{FF2B5EF4-FFF2-40B4-BE49-F238E27FC236}">
                <a16:creationId xmlns:a16="http://schemas.microsoft.com/office/drawing/2014/main" id="{83A04EB4-DB02-4627-9673-903A9F5F02AD}"/>
              </a:ext>
            </a:extLst>
          </p:cNvPr>
          <p:cNvSpPr>
            <a:spLocks noGrp="1"/>
          </p:cNvSpPr>
          <p:nvPr>
            <p:ph type="sldNum" sz="quarter" idx="4"/>
          </p:nvPr>
        </p:nvSpPr>
        <p:spPr/>
        <p:txBody>
          <a:bodyPr/>
          <a:lstStyle/>
          <a:p>
            <a:fld id="{2613B80C-45E9-47B9-8C94-8497D61C2F5B}" type="slidenum">
              <a:rPr lang="en-US" smtClean="0"/>
              <a:pPr/>
              <a:t>7</a:t>
            </a:fld>
            <a:endParaRPr lang="en-US" dirty="0"/>
          </a:p>
        </p:txBody>
      </p:sp>
      <p:pic>
        <p:nvPicPr>
          <p:cNvPr id="4098" name="Picture 2" descr="World's Largest Car Carrier – The RoRo MV TÃ¸nsberg">
            <a:extLst>
              <a:ext uri="{FF2B5EF4-FFF2-40B4-BE49-F238E27FC236}">
                <a16:creationId xmlns:a16="http://schemas.microsoft.com/office/drawing/2014/main" id="{1FB411C7-9AD3-4977-B05D-2E54AF5562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05800" y="1981200"/>
            <a:ext cx="2847975" cy="16002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Bulk carrier shipping rates climb - Nikkei Asian Review">
            <a:extLst>
              <a:ext uri="{FF2B5EF4-FFF2-40B4-BE49-F238E27FC236}">
                <a16:creationId xmlns:a16="http://schemas.microsoft.com/office/drawing/2014/main" id="{4B87CD94-5BB0-46F8-A312-BC5A1E3E74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3886200"/>
            <a:ext cx="2562225" cy="1781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14493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37C85-E8E9-40F5-ACC0-6DA328ADE804}"/>
              </a:ext>
            </a:extLst>
          </p:cNvPr>
          <p:cNvSpPr>
            <a:spLocks noGrp="1"/>
          </p:cNvSpPr>
          <p:nvPr>
            <p:ph type="title"/>
          </p:nvPr>
        </p:nvSpPr>
        <p:spPr/>
        <p:txBody>
          <a:bodyPr/>
          <a:lstStyle/>
          <a:p>
            <a:r>
              <a:rPr lang="en-US" dirty="0"/>
              <a:t>Coronavirus Impacts – Container Ships</a:t>
            </a:r>
          </a:p>
        </p:txBody>
      </p:sp>
      <p:sp>
        <p:nvSpPr>
          <p:cNvPr id="3" name="Content Placeholder 2">
            <a:extLst>
              <a:ext uri="{FF2B5EF4-FFF2-40B4-BE49-F238E27FC236}">
                <a16:creationId xmlns:a16="http://schemas.microsoft.com/office/drawing/2014/main" id="{A0DC3CCC-1C91-4C6A-9020-AF0E8F804102}"/>
              </a:ext>
            </a:extLst>
          </p:cNvPr>
          <p:cNvSpPr>
            <a:spLocks noGrp="1"/>
          </p:cNvSpPr>
          <p:nvPr>
            <p:ph idx="1"/>
          </p:nvPr>
        </p:nvSpPr>
        <p:spPr/>
        <p:txBody>
          <a:bodyPr/>
          <a:lstStyle/>
          <a:p>
            <a:r>
              <a:rPr lang="en-US" dirty="0"/>
              <a:t>Container volumes expected to </a:t>
            </a:r>
          </a:p>
          <a:p>
            <a:pPr marL="0" indent="0">
              <a:buNone/>
            </a:pPr>
            <a:r>
              <a:rPr lang="en-US" dirty="0"/>
              <a:t>   decline by 10%</a:t>
            </a:r>
          </a:p>
          <a:p>
            <a:r>
              <a:rPr lang="en-US" dirty="0"/>
              <a:t>Moody’s has downgraded Maersk</a:t>
            </a:r>
          </a:p>
          <a:p>
            <a:r>
              <a:rPr lang="en-US" dirty="0"/>
              <a:t>Large operators are laying up ships;</a:t>
            </a:r>
          </a:p>
          <a:p>
            <a:pPr marL="0" indent="0">
              <a:buNone/>
            </a:pPr>
            <a:r>
              <a:rPr lang="en-US" dirty="0"/>
              <a:t>   smaller operators trying to hold on</a:t>
            </a:r>
          </a:p>
          <a:p>
            <a:r>
              <a:rPr lang="en-US" dirty="0"/>
              <a:t>Sailing cancellations are up by over</a:t>
            </a:r>
          </a:p>
          <a:p>
            <a:pPr marL="0" indent="0">
              <a:buNone/>
            </a:pPr>
            <a:r>
              <a:rPr lang="en-US" dirty="0"/>
              <a:t>   30% </a:t>
            </a:r>
          </a:p>
          <a:p>
            <a:r>
              <a:rPr lang="en-US" dirty="0"/>
              <a:t>No bailouts for shipping lines</a:t>
            </a:r>
          </a:p>
          <a:p>
            <a:pPr marL="0" indent="0">
              <a:buNone/>
            </a:pPr>
            <a:endParaRPr lang="en-US" dirty="0"/>
          </a:p>
          <a:p>
            <a:pPr marL="0" indent="0">
              <a:buNone/>
            </a:pPr>
            <a:endParaRPr lang="en-US" dirty="0"/>
          </a:p>
          <a:p>
            <a:pPr marL="0" indent="0">
              <a:buNone/>
            </a:pPr>
            <a:endParaRPr lang="en-US" dirty="0"/>
          </a:p>
          <a:p>
            <a:endParaRPr lang="en-US" dirty="0"/>
          </a:p>
        </p:txBody>
      </p:sp>
      <p:sp>
        <p:nvSpPr>
          <p:cNvPr id="4" name="Slide Number Placeholder 3">
            <a:extLst>
              <a:ext uri="{FF2B5EF4-FFF2-40B4-BE49-F238E27FC236}">
                <a16:creationId xmlns:a16="http://schemas.microsoft.com/office/drawing/2014/main" id="{B8961F30-28F8-4B7A-A00F-0CCD7C23AC7A}"/>
              </a:ext>
            </a:extLst>
          </p:cNvPr>
          <p:cNvSpPr>
            <a:spLocks noGrp="1"/>
          </p:cNvSpPr>
          <p:nvPr>
            <p:ph type="sldNum" sz="quarter" idx="4"/>
          </p:nvPr>
        </p:nvSpPr>
        <p:spPr/>
        <p:txBody>
          <a:bodyPr/>
          <a:lstStyle/>
          <a:p>
            <a:fld id="{2613B80C-45E9-47B9-8C94-8497D61C2F5B}" type="slidenum">
              <a:rPr lang="en-US" smtClean="0"/>
              <a:pPr/>
              <a:t>8</a:t>
            </a:fld>
            <a:endParaRPr lang="en-US" dirty="0"/>
          </a:p>
        </p:txBody>
      </p:sp>
      <p:pic>
        <p:nvPicPr>
          <p:cNvPr id="6" name="Picture 2" descr="Image result for imo 2020 photos">
            <a:extLst>
              <a:ext uri="{FF2B5EF4-FFF2-40B4-BE49-F238E27FC236}">
                <a16:creationId xmlns:a16="http://schemas.microsoft.com/office/drawing/2014/main" id="{1D027A8D-82C4-4F51-8776-ADEC44F798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4600" y="1771069"/>
            <a:ext cx="4981575" cy="3315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88622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CEC35-4A67-4F3D-99F5-1CF91C00CF5F}"/>
              </a:ext>
            </a:extLst>
          </p:cNvPr>
          <p:cNvSpPr>
            <a:spLocks noGrp="1"/>
          </p:cNvSpPr>
          <p:nvPr>
            <p:ph type="title"/>
          </p:nvPr>
        </p:nvSpPr>
        <p:spPr/>
        <p:txBody>
          <a:bodyPr/>
          <a:lstStyle/>
          <a:p>
            <a:r>
              <a:rPr lang="en-US" dirty="0"/>
              <a:t>Coronavirus Impacts – Offshore Support Vessels</a:t>
            </a:r>
          </a:p>
        </p:txBody>
      </p:sp>
      <p:sp>
        <p:nvSpPr>
          <p:cNvPr id="3" name="Content Placeholder 2">
            <a:extLst>
              <a:ext uri="{FF2B5EF4-FFF2-40B4-BE49-F238E27FC236}">
                <a16:creationId xmlns:a16="http://schemas.microsoft.com/office/drawing/2014/main" id="{EF364432-A0AE-4864-B2FF-62E9397E1D54}"/>
              </a:ext>
            </a:extLst>
          </p:cNvPr>
          <p:cNvSpPr>
            <a:spLocks noGrp="1"/>
          </p:cNvSpPr>
          <p:nvPr>
            <p:ph idx="1"/>
          </p:nvPr>
        </p:nvSpPr>
        <p:spPr>
          <a:xfrm>
            <a:off x="609600" y="1323182"/>
            <a:ext cx="10515600" cy="4513263"/>
          </a:xfrm>
        </p:spPr>
        <p:txBody>
          <a:bodyPr>
            <a:normAutofit lnSpcReduction="10000"/>
          </a:bodyPr>
          <a:lstStyle/>
          <a:p>
            <a:r>
              <a:rPr lang="en-US" dirty="0"/>
              <a:t>Double whammy – CV and oil price collapse</a:t>
            </a:r>
          </a:p>
          <a:p>
            <a:r>
              <a:rPr lang="en-US" dirty="0"/>
              <a:t>Diamond Offshore filed for Chapter 11 bankruptcy citing price war</a:t>
            </a:r>
          </a:p>
          <a:p>
            <a:pPr lvl="1"/>
            <a:r>
              <a:rPr lang="en-US" dirty="0"/>
              <a:t>Others following suit (e.g., Fieldwood Energy)</a:t>
            </a:r>
          </a:p>
          <a:p>
            <a:r>
              <a:rPr lang="en-US" dirty="0"/>
              <a:t>Five Oil majors have cut spending an average of 23%, and are reducing deepwater drilling projects</a:t>
            </a:r>
          </a:p>
          <a:p>
            <a:r>
              <a:rPr lang="en-US" dirty="0"/>
              <a:t>Global spending on oilfield equipment forecast to fall 21%</a:t>
            </a:r>
          </a:p>
          <a:p>
            <a:r>
              <a:rPr lang="en-US" dirty="0"/>
              <a:t>U.S. Gulf has largest number of OSV lay-ups </a:t>
            </a:r>
          </a:p>
          <a:p>
            <a:pPr lvl="1"/>
            <a:r>
              <a:rPr lang="en-US" dirty="0"/>
              <a:t>Reflects low-level of offshore drilling activity</a:t>
            </a:r>
          </a:p>
          <a:p>
            <a:r>
              <a:rPr lang="en-US" dirty="0"/>
              <a:t>How do you guard against charterer insolvency risks/ </a:t>
            </a:r>
          </a:p>
          <a:p>
            <a:pPr marL="0" indent="0">
              <a:buNone/>
            </a:pPr>
            <a:r>
              <a:rPr lang="en-US" dirty="0"/>
              <a:t>	short-pays in this market? </a:t>
            </a:r>
          </a:p>
        </p:txBody>
      </p:sp>
      <p:sp>
        <p:nvSpPr>
          <p:cNvPr id="4" name="Slide Number Placeholder 3">
            <a:extLst>
              <a:ext uri="{FF2B5EF4-FFF2-40B4-BE49-F238E27FC236}">
                <a16:creationId xmlns:a16="http://schemas.microsoft.com/office/drawing/2014/main" id="{50E452E0-F3A4-4E54-837C-29D619FA1F1A}"/>
              </a:ext>
            </a:extLst>
          </p:cNvPr>
          <p:cNvSpPr>
            <a:spLocks noGrp="1"/>
          </p:cNvSpPr>
          <p:nvPr>
            <p:ph type="sldNum" sz="quarter" idx="4"/>
          </p:nvPr>
        </p:nvSpPr>
        <p:spPr/>
        <p:txBody>
          <a:bodyPr/>
          <a:lstStyle/>
          <a:p>
            <a:fld id="{2613B80C-45E9-47B9-8C94-8497D61C2F5B}" type="slidenum">
              <a:rPr lang="en-US" smtClean="0"/>
              <a:pPr/>
              <a:t>9</a:t>
            </a:fld>
            <a:endParaRPr lang="en-US" dirty="0"/>
          </a:p>
        </p:txBody>
      </p:sp>
      <p:pic>
        <p:nvPicPr>
          <p:cNvPr id="3076" name="Picture 4" descr="Keppel Offshore &amp; Marine - Offshore Support Vessels">
            <a:extLst>
              <a:ext uri="{FF2B5EF4-FFF2-40B4-BE49-F238E27FC236}">
                <a16:creationId xmlns:a16="http://schemas.microsoft.com/office/drawing/2014/main" id="{2C430DDE-03D9-48BD-AF32-30C3C8635E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67800" y="3836195"/>
            <a:ext cx="2667000" cy="2000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4985658"/>
      </p:ext>
    </p:extLst>
  </p:cSld>
  <p:clrMapOvr>
    <a:masterClrMapping/>
  </p:clrMapOvr>
</p:sld>
</file>

<file path=ppt/theme/theme1.xml><?xml version="1.0" encoding="utf-8"?>
<a:theme xmlns:a="http://schemas.openxmlformats.org/drawingml/2006/main" name="BR 2020 Widescreen 16x9">
  <a:themeElements>
    <a:clrScheme name="Blank Rome">
      <a:dk1>
        <a:srgbClr val="000000"/>
      </a:dk1>
      <a:lt1>
        <a:srgbClr val="FFFFFF"/>
      </a:lt1>
      <a:dk2>
        <a:srgbClr val="808282"/>
      </a:dk2>
      <a:lt2>
        <a:srgbClr val="D60037"/>
      </a:lt2>
      <a:accent1>
        <a:srgbClr val="54565B"/>
      </a:accent1>
      <a:accent2>
        <a:srgbClr val="D1B888"/>
      </a:accent2>
      <a:accent3>
        <a:srgbClr val="008FBF"/>
      </a:accent3>
      <a:accent4>
        <a:srgbClr val="000000"/>
      </a:accent4>
      <a:accent5>
        <a:srgbClr val="D60037"/>
      </a:accent5>
      <a:accent6>
        <a:srgbClr val="54565B"/>
      </a:accent6>
      <a:hlink>
        <a:srgbClr val="008FBF"/>
      </a:hlink>
      <a:folHlink>
        <a:srgbClr val="54565B"/>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 2020 Widescreen 16x9" id="{5E84209C-6AAB-4298-8B0F-C8E790DEF973}" vid="{4A76D960-9BAA-4ABB-AEF9-E35F353FFAD4}"/>
    </a:ext>
  </a:extLst>
</a:theme>
</file>

<file path=docProps/app.xml><?xml version="1.0" encoding="utf-8"?>
<Properties xmlns="http://schemas.openxmlformats.org/officeDocument/2006/extended-properties" xmlns:vt="http://schemas.openxmlformats.org/officeDocument/2006/docPropsVTypes">
  <Template>BR Gray WideScreen</Template>
  <TotalTime>3060</TotalTime>
  <Words>1208</Words>
  <Application>Microsoft Office PowerPoint</Application>
  <PresentationFormat>Widescreen</PresentationFormat>
  <Paragraphs>159</Paragraphs>
  <Slides>15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BR 2020 Widescreen 16x9</vt:lpstr>
      <vt:lpstr>Owners’ Risks in Today’s Maritime Arena</vt:lpstr>
      <vt:lpstr>Overview</vt:lpstr>
      <vt:lpstr>Coronavirus</vt:lpstr>
      <vt:lpstr>What are the Risks?</vt:lpstr>
      <vt:lpstr>Coronavirus Impacts – Supply Chain</vt:lpstr>
      <vt:lpstr>Coronavirus Impacts – Cruise Ships</vt:lpstr>
      <vt:lpstr>Coronavirus Impacts – Car Carriers/Bulk Carriers</vt:lpstr>
      <vt:lpstr>Coronavirus Impacts – Container Ships</vt:lpstr>
      <vt:lpstr>Coronavirus Impacts – Offshore Support Vessels</vt:lpstr>
      <vt:lpstr>Coronavirus Impacts - Tankers</vt:lpstr>
      <vt:lpstr>Coronavirus – Crew Risks</vt:lpstr>
      <vt:lpstr>Coronavirus – Crew Risks</vt:lpstr>
      <vt:lpstr>Coronavirus – Other Considerations</vt:lpstr>
      <vt:lpstr>Coronavirus Impacts – IMO 2020 0.5% LSFO</vt:lpstr>
      <vt:lpstr>Questions</vt:lpstr>
    </vt:vector>
  </TitlesOfParts>
  <Company>Blank Rome LLP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Brownlee, Shari</dc:creator>
  <cp:lastModifiedBy>Letourneau, Keith</cp:lastModifiedBy>
  <cp:revision>67</cp:revision>
  <dcterms:created xsi:type="dcterms:W3CDTF">2018-02-15T16:22:27Z</dcterms:created>
  <dcterms:modified xsi:type="dcterms:W3CDTF">2020-05-18T13:45:30Z</dcterms:modified>
</cp:coreProperties>
</file>