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3.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6" r:id="rId5"/>
    <p:sldId id="262" r:id="rId6"/>
    <p:sldId id="263" r:id="rId7"/>
    <p:sldId id="277" r:id="rId8"/>
    <p:sldId id="284" r:id="rId9"/>
    <p:sldId id="282" r:id="rId10"/>
    <p:sldId id="283" r:id="rId11"/>
    <p:sldId id="285" r:id="rId12"/>
    <p:sldId id="286" r:id="rId13"/>
    <p:sldId id="292" r:id="rId14"/>
    <p:sldId id="288" r:id="rId15"/>
    <p:sldId id="287" r:id="rId16"/>
    <p:sldId id="290" r:id="rId17"/>
    <p:sldId id="276" r:id="rId18"/>
  </p:sldIdLst>
  <p:sldSz cx="12192000" cy="6858000"/>
  <p:notesSz cx="6858000" cy="302895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uart Klapprott" initials="SK" lastIdx="3" clrIdx="0">
    <p:extLst>
      <p:ext uri="{19B8F6BF-5375-455C-9EA6-DF929625EA0E}">
        <p15:presenceInfo xmlns:p15="http://schemas.microsoft.com/office/powerpoint/2012/main" userId="S::sklapprott@fairfieldchemical.com::688b876c-56aa-41e5-bccb-c5a4dc8231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83AF"/>
    <a:srgbClr val="142440"/>
    <a:srgbClr val="CC6600"/>
    <a:srgbClr val="DDDDDD"/>
    <a:srgbClr val="CECECE"/>
    <a:srgbClr val="DBDBDB"/>
    <a:srgbClr val="D9D9D9"/>
    <a:srgbClr val="333C4E"/>
    <a:srgbClr val="598F94"/>
    <a:srgbClr val="2594C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A26EE-B111-7CE0-C16C-AC11E2F57932}" v="38" dt="2020-05-19T12:59:33.523"/>
    <p1510:client id="{0F331423-6218-7BBA-AA80-3B332BA0309D}" v="166" dt="2020-05-19T13:32:30.280"/>
    <p1510:client id="{242E37D7-9446-4D74-A0BD-BACC79388517}" v="988" dt="2020-05-19T15:04:10.225"/>
    <p1510:client id="{2CD95E3D-4321-B4EF-E688-7090E1BBEE2D}" v="3" dt="2020-05-19T13:33:29.208"/>
    <p1510:client id="{4C44C49A-30B1-4F8E-A87B-CEEB3F92184F}" v="318" dt="2020-05-18T16:34:00.191"/>
    <p1510:client id="{5207DCF5-B3A6-663D-880E-9E2FB2884DA3}" v="1" dt="2020-05-18T23:43:12.324"/>
    <p1510:client id="{8AE88BCD-B618-3499-4776-F4B0950DF2AF}" v="59" dt="2020-05-19T14:14:44.403"/>
    <p1510:client id="{D5F59F7E-E68E-4F7C-E947-9431BB69FBF9}" v="1" dt="2020-05-18T22:36:51.6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5-15T11:27:20.983" idx="1">
    <p:pos x="10" y="10"/>
    <p:text>SKL Suggestion, drop slide # 2 and put the text from that as notes for slide 33</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5-15T11:28:24.468" idx="2">
    <p:pos x="10" y="10"/>
    <p:text>maybe too much text on the original (I know i worte it, but too much for a Powerpoint slide). Shall we try Space out the bullet points to show 5 distict points. i put the wordy version in the notes as a talking point</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5-15T11:35:24.128" idx="3">
    <p:pos x="10" y="10"/>
    <p:text>Added the IMO Circulkar letter header to the slide . SK to Kathy- can this maybe be added as a watermark? with bullet points over it?</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A60D98-D99E-4FC1-A780-5D9CF14748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50F72D-DA12-4AA1-BBD4-BDF520604A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3035D5-9897-40F8-823C-7F42BC632FA3}" type="datetimeFigureOut">
              <a:rPr lang="en-US" smtClean="0"/>
              <a:t>5/19/2020</a:t>
            </a:fld>
            <a:endParaRPr lang="en-US"/>
          </a:p>
        </p:txBody>
      </p:sp>
      <p:sp>
        <p:nvSpPr>
          <p:cNvPr id="4" name="Footer Placeholder 3">
            <a:extLst>
              <a:ext uri="{FF2B5EF4-FFF2-40B4-BE49-F238E27FC236}">
                <a16:creationId xmlns:a16="http://schemas.microsoft.com/office/drawing/2014/main" id="{243B15D7-273A-4547-8DE8-9BF76EE06A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EA988AD-1208-4FD5-BC31-A61A878734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8070C0-A1FC-4799-AF9C-4F068243A03C}" type="slidenum">
              <a:rPr lang="en-US" smtClean="0"/>
              <a:t>‹#›</a:t>
            </a:fld>
            <a:endParaRPr lang="en-US"/>
          </a:p>
        </p:txBody>
      </p:sp>
    </p:spTree>
    <p:extLst>
      <p:ext uri="{BB962C8B-B14F-4D97-AF65-F5344CB8AC3E}">
        <p14:creationId xmlns:p14="http://schemas.microsoft.com/office/powerpoint/2010/main" val="2616462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88B8C-27A4-438A-9593-CACF2A260529}" type="datetimeFigureOut">
              <a:rPr lang="en-US" smtClean="0"/>
              <a:t>5/19/2020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1B566C-27AD-4164-850E-9C7AEE407470}" type="slidenum">
              <a:rPr lang="en-US" smtClean="0"/>
              <a:t>‹#›</a:t>
            </a:fld>
            <a:endParaRPr lang="en-US"/>
          </a:p>
        </p:txBody>
      </p:sp>
    </p:spTree>
    <p:extLst>
      <p:ext uri="{BB962C8B-B14F-4D97-AF65-F5344CB8AC3E}">
        <p14:creationId xmlns:p14="http://schemas.microsoft.com/office/powerpoint/2010/main" val="97728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Franklin Gothic Medium"/>
              </a:rPr>
              <a:t>WHO WE ARE: </a:t>
            </a:r>
            <a:r>
              <a:rPr lang="en-US">
                <a:solidFill>
                  <a:srgbClr val="333C4E"/>
                </a:solidFill>
                <a:latin typeface="Franklin Gothic Medium"/>
              </a:rPr>
              <a:t>FAIRFIELD CHEMICAL CARRIERS</a:t>
            </a:r>
          </a:p>
          <a:p>
            <a:endParaRPr lang="en-US">
              <a:solidFill>
                <a:srgbClr val="333C4E"/>
              </a:solidFill>
              <a:latin typeface="Franklin Gothic Medium"/>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altLang="en-US">
                <a:solidFill>
                  <a:schemeClr val="tx1">
                    <a:lumMod val="65000"/>
                    <a:lumOff val="35000"/>
                  </a:schemeClr>
                </a:solidFill>
                <a:latin typeface="Segoe UI"/>
                <a:cs typeface="Segoe UI"/>
              </a:rPr>
              <a:t>Fairfield Chemical Carriers controls a fleet of modern fully stainless-steel chemical tankers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altLang="en-US">
                <a:solidFill>
                  <a:schemeClr val="tx1">
                    <a:lumMod val="65000"/>
                    <a:lumOff val="35000"/>
                  </a:schemeClr>
                </a:solidFill>
                <a:latin typeface="Segoe UI"/>
                <a:cs typeface="Segoe UI"/>
              </a:rPr>
              <a:t>trading worldwide transporting a broad spectrum of bulk liquid parcel cargoes. </a:t>
            </a:r>
          </a:p>
          <a:p>
            <a:pPr marL="171450" indent="-171450">
              <a:buFont typeface="Arial" panose="020B0604020202020204" pitchFamily="34" charset="0"/>
              <a:buChar char="•"/>
              <a:defRPr/>
            </a:pPr>
            <a:r>
              <a:rPr lang="en-SG" altLang="en-US">
                <a:solidFill>
                  <a:schemeClr val="tx1">
                    <a:lumMod val="65000"/>
                    <a:lumOff val="35000"/>
                  </a:schemeClr>
                </a:solidFill>
                <a:latin typeface="Segoe UI"/>
                <a:cs typeface="Segoe UI"/>
              </a:rPr>
              <a:t>The Company is managed and staffed by highly experienced professionals committed to offering innovative and reliable logistics solutions. </a:t>
            </a:r>
          </a:p>
          <a:p>
            <a:pPr marL="171450" indent="-171450">
              <a:buFont typeface="Arial" panose="020B0604020202020204" pitchFamily="34" charset="0"/>
              <a:buChar char="•"/>
              <a:defRPr/>
            </a:pPr>
            <a:r>
              <a:rPr lang="en-SG" altLang="en-US" b="1">
                <a:solidFill>
                  <a:schemeClr val="tx1">
                    <a:lumMod val="65000"/>
                    <a:lumOff val="35000"/>
                  </a:schemeClr>
                </a:solidFill>
                <a:latin typeface="Segoe UI"/>
                <a:cs typeface="Segoe UI"/>
              </a:rPr>
              <a:t>A commitment to safety </a:t>
            </a:r>
            <a:r>
              <a:rPr lang="en-SG" altLang="en-US" b="1">
                <a:solidFill>
                  <a:srgbClr val="595959"/>
                </a:solidFill>
                <a:latin typeface="Segoe UI"/>
                <a:cs typeface="Segoe UI"/>
              </a:rPr>
              <a:t>&amp; </a:t>
            </a:r>
            <a:r>
              <a:rPr lang="en-SG" b="1"/>
              <a:t>Dedication to exceeding customer expectations </a:t>
            </a:r>
            <a:r>
              <a:rPr lang="en-SG" b="1">
                <a:solidFill>
                  <a:srgbClr val="000000"/>
                </a:solidFill>
                <a:latin typeface="Calibri"/>
                <a:cs typeface="Calibri"/>
              </a:rPr>
              <a:t>form the</a:t>
            </a:r>
            <a:r>
              <a:rPr lang="en-SG" altLang="en-US" b="1">
                <a:solidFill>
                  <a:schemeClr val="tx1">
                    <a:lumMod val="65000"/>
                    <a:lumOff val="35000"/>
                  </a:schemeClr>
                </a:solidFill>
                <a:latin typeface="Segoe UI"/>
                <a:cs typeface="Segoe UI"/>
              </a:rPr>
              <a:t> cornerstones of Fairfield’s business philosophy.</a:t>
            </a:r>
          </a:p>
          <a:p>
            <a:endParaRPr lang="en-US"/>
          </a:p>
        </p:txBody>
      </p:sp>
      <p:sp>
        <p:nvSpPr>
          <p:cNvPr id="4" name="Slide Number Placeholder 3"/>
          <p:cNvSpPr>
            <a:spLocks noGrp="1"/>
          </p:cNvSpPr>
          <p:nvPr>
            <p:ph type="sldNum" sz="quarter" idx="5"/>
          </p:nvPr>
        </p:nvSpPr>
        <p:spPr/>
        <p:txBody>
          <a:bodyPr/>
          <a:lstStyle/>
          <a:p>
            <a:fld id="{941B566C-27AD-4164-850E-9C7AEE407470}" type="slidenum">
              <a:rPr lang="en-US" smtClean="0"/>
              <a:t>2</a:t>
            </a:fld>
            <a:endParaRPr lang="en-US"/>
          </a:p>
        </p:txBody>
      </p:sp>
    </p:spTree>
    <p:extLst>
      <p:ext uri="{BB962C8B-B14F-4D97-AF65-F5344CB8AC3E}">
        <p14:creationId xmlns:p14="http://schemas.microsoft.com/office/powerpoint/2010/main" val="3907025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cases like this normally a few people would </a:t>
            </a:r>
            <a:r>
              <a:rPr lang="en-US" b="1"/>
              <a:t>get shore leave and go to Walmart </a:t>
            </a:r>
            <a:r>
              <a:rPr lang="en-US"/>
              <a:t>and get essential supplies</a:t>
            </a:r>
          </a:p>
          <a:p>
            <a:pPr marL="171450" indent="-171450">
              <a:buFont typeface="Arial" panose="020B0604020202020204" pitchFamily="34" charset="0"/>
              <a:buChar char="•"/>
            </a:pPr>
            <a:r>
              <a:rPr lang="en-US"/>
              <a:t>The ship management terminal and CBP </a:t>
            </a:r>
            <a:r>
              <a:rPr lang="en-US" b="1"/>
              <a:t>aren’t allowing shore leave. All quite rightly so</a:t>
            </a:r>
          </a:p>
          <a:p>
            <a:pPr marL="171450" indent="-171450">
              <a:buFont typeface="Arial" panose="020B0604020202020204" pitchFamily="34" charset="0"/>
              <a:buChar char="•"/>
            </a:pPr>
            <a:r>
              <a:rPr lang="en-US"/>
              <a:t>there’s </a:t>
            </a:r>
            <a:r>
              <a:rPr lang="en-US" b="1"/>
              <a:t>no safe transportation (and</a:t>
            </a:r>
            <a:r>
              <a:rPr lang="en-US"/>
              <a:t> no protocols , seafarers centers have shut down services.)</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941B566C-27AD-4164-850E-9C7AEE407470}" type="slidenum">
              <a:rPr lang="en-US" smtClean="0"/>
              <a:t>11</a:t>
            </a:fld>
            <a:endParaRPr lang="en-US"/>
          </a:p>
        </p:txBody>
      </p:sp>
    </p:spTree>
    <p:extLst>
      <p:ext uri="{BB962C8B-B14F-4D97-AF65-F5344CB8AC3E}">
        <p14:creationId xmlns:p14="http://schemas.microsoft.com/office/powerpoint/2010/main" val="33166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Visiting the ship anyway I swung by Walmart and loaded a shopping cart with some essential supplies…</a:t>
            </a:r>
          </a:p>
          <a:p>
            <a:pPr marL="171450" indent="-171450">
              <a:buFont typeface="Arial" panose="020B0604020202020204" pitchFamily="34" charset="0"/>
              <a:buChar char="•"/>
            </a:pPr>
            <a:r>
              <a:rPr lang="en-US"/>
              <a:t>Note the collage by the crew </a:t>
            </a:r>
          </a:p>
        </p:txBody>
      </p:sp>
      <p:sp>
        <p:nvSpPr>
          <p:cNvPr id="4" name="Slide Number Placeholder 3"/>
          <p:cNvSpPr>
            <a:spLocks noGrp="1"/>
          </p:cNvSpPr>
          <p:nvPr>
            <p:ph type="sldNum" sz="quarter" idx="5"/>
          </p:nvPr>
        </p:nvSpPr>
        <p:spPr/>
        <p:txBody>
          <a:bodyPr/>
          <a:lstStyle/>
          <a:p>
            <a:fld id="{941B566C-27AD-4164-850E-9C7AEE407470}" type="slidenum">
              <a:rPr lang="en-US" smtClean="0"/>
              <a:t>12</a:t>
            </a:fld>
            <a:endParaRPr lang="en-US"/>
          </a:p>
        </p:txBody>
      </p:sp>
    </p:spTree>
    <p:extLst>
      <p:ext uri="{BB962C8B-B14F-4D97-AF65-F5344CB8AC3E}">
        <p14:creationId xmlns:p14="http://schemas.microsoft.com/office/powerpoint/2010/main" val="2257347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Visiting the ship anyway I swung by Walmart and loaded a shopping cart with some essential supplies…</a:t>
            </a:r>
          </a:p>
          <a:p>
            <a:pPr marL="171450" indent="-171450">
              <a:buFont typeface="Arial" panose="020B0604020202020204" pitchFamily="34" charset="0"/>
              <a:buChar char="•"/>
            </a:pPr>
            <a:r>
              <a:rPr lang="en-US"/>
              <a:t>Note the collage by the crew </a:t>
            </a:r>
          </a:p>
        </p:txBody>
      </p:sp>
      <p:sp>
        <p:nvSpPr>
          <p:cNvPr id="4" name="Slide Number Placeholder 3"/>
          <p:cNvSpPr>
            <a:spLocks noGrp="1"/>
          </p:cNvSpPr>
          <p:nvPr>
            <p:ph type="sldNum" sz="quarter" idx="5"/>
          </p:nvPr>
        </p:nvSpPr>
        <p:spPr/>
        <p:txBody>
          <a:bodyPr/>
          <a:lstStyle/>
          <a:p>
            <a:fld id="{941B566C-27AD-4164-850E-9C7AEE407470}" type="slidenum">
              <a:rPr lang="en-US" smtClean="0"/>
              <a:t>13</a:t>
            </a:fld>
            <a:endParaRPr lang="en-US"/>
          </a:p>
        </p:txBody>
      </p:sp>
    </p:spTree>
    <p:extLst>
      <p:ext uri="{BB962C8B-B14F-4D97-AF65-F5344CB8AC3E}">
        <p14:creationId xmlns:p14="http://schemas.microsoft.com/office/powerpoint/2010/main" val="3137352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Some of the more common tradelanes shown in the slide above.</a:t>
            </a:r>
          </a:p>
          <a:p>
            <a:r>
              <a:rPr lang="en-US">
                <a:cs typeface="Calibri"/>
              </a:rPr>
              <a:t>With headquarters being in Wilton, CT FCC has offices worldwide, including Singapore, Rotterdam, Houston, and Durban</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941B566C-27AD-4164-850E-9C7AEE407470}" type="slidenum">
              <a:rPr lang="en-US" smtClean="0"/>
              <a:t>3</a:t>
            </a:fld>
            <a:endParaRPr lang="en-US"/>
          </a:p>
        </p:txBody>
      </p:sp>
    </p:spTree>
    <p:extLst>
      <p:ext uri="{BB962C8B-B14F-4D97-AF65-F5344CB8AC3E}">
        <p14:creationId xmlns:p14="http://schemas.microsoft.com/office/powerpoint/2010/main" val="2961923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a:ea typeface="+mn-lt"/>
                <a:cs typeface="+mn-lt"/>
              </a:rPr>
              <a:t>The US relies on efficient and safe shipping to </a:t>
            </a:r>
            <a:r>
              <a:rPr lang="en-US" b="1">
                <a:ea typeface="+mn-lt"/>
                <a:cs typeface="+mn-lt"/>
              </a:rPr>
              <a:t>minimize disruptions </a:t>
            </a:r>
            <a:r>
              <a:rPr lang="en-US">
                <a:ea typeface="+mn-lt"/>
                <a:cs typeface="+mn-lt"/>
              </a:rPr>
              <a:t>to </a:t>
            </a:r>
            <a:r>
              <a:rPr lang="en-US" b="1">
                <a:ea typeface="+mn-lt"/>
                <a:cs typeface="+mn-lt"/>
              </a:rPr>
              <a:t>supply chains</a:t>
            </a:r>
            <a:r>
              <a:rPr lang="en-US">
                <a:ea typeface="+mn-lt"/>
                <a:cs typeface="+mn-lt"/>
              </a:rPr>
              <a:t>. </a:t>
            </a:r>
            <a:endParaRPr lang="en-US">
              <a:cs typeface="Segoe UI"/>
            </a:endParaRPr>
          </a:p>
          <a:p>
            <a:pPr>
              <a:buFont typeface="Arial"/>
              <a:buChar char="•"/>
            </a:pPr>
            <a:r>
              <a:rPr lang="en-US">
                <a:ea typeface="+mn-lt"/>
                <a:cs typeface="+mn-lt"/>
              </a:rPr>
              <a:t>Safety at sea depends getting crews changed- otherwise </a:t>
            </a:r>
            <a:r>
              <a:rPr lang="en-US" b="1">
                <a:ea typeface="+mn-lt"/>
                <a:cs typeface="+mn-lt"/>
              </a:rPr>
              <a:t>these networks will come to a halt </a:t>
            </a:r>
            <a:endParaRPr lang="en-US" b="1"/>
          </a:p>
          <a:p>
            <a:pPr>
              <a:buFont typeface="Arial"/>
              <a:buChar char="•"/>
            </a:pPr>
            <a:r>
              <a:rPr lang="en-US">
                <a:ea typeface="+mn-lt"/>
                <a:cs typeface="+mn-lt"/>
              </a:rPr>
              <a:t>There is a humanitarian issue in getting crews changed, they </a:t>
            </a:r>
            <a:r>
              <a:rPr lang="en-US" b="1">
                <a:ea typeface="+mn-lt"/>
                <a:cs typeface="+mn-lt"/>
              </a:rPr>
              <a:t>cannot stay onboard indefinitely </a:t>
            </a:r>
            <a:endParaRPr lang="en-US" b="1"/>
          </a:p>
          <a:p>
            <a:pPr>
              <a:buFont typeface="Arial"/>
              <a:buChar char="•"/>
            </a:pPr>
            <a:r>
              <a:rPr lang="en-US">
                <a:ea typeface="+mn-lt"/>
                <a:cs typeface="+mn-lt"/>
              </a:rPr>
              <a:t>Service periods cannot be extended indefinitely as this has i</a:t>
            </a:r>
            <a:r>
              <a:rPr lang="en-US" b="1">
                <a:ea typeface="+mn-lt"/>
                <a:cs typeface="+mn-lt"/>
              </a:rPr>
              <a:t>mpacts on the well-being</a:t>
            </a:r>
            <a:r>
              <a:rPr lang="en-US">
                <a:ea typeface="+mn-lt"/>
                <a:cs typeface="+mn-lt"/>
              </a:rPr>
              <a:t> of the  ship crew and, most importantly, </a:t>
            </a:r>
            <a:r>
              <a:rPr lang="en-US" b="1">
                <a:ea typeface="+mn-lt"/>
                <a:cs typeface="+mn-lt"/>
              </a:rPr>
              <a:t>safe ship operations </a:t>
            </a:r>
          </a:p>
          <a:p>
            <a:pPr>
              <a:buFont typeface="Arial"/>
              <a:buChar char="•"/>
            </a:pPr>
            <a:endParaRPr lang="en-US" b="1" i="1">
              <a:ea typeface="+mn-lt"/>
              <a:cs typeface="+mn-lt"/>
            </a:endParaRPr>
          </a:p>
          <a:p>
            <a:pPr>
              <a:buFont typeface="Arial"/>
              <a:buChar char="•"/>
            </a:pPr>
            <a:r>
              <a:rPr lang="en-US" i="1">
                <a:ea typeface="+mn-lt"/>
                <a:cs typeface="+mn-lt"/>
              </a:rPr>
              <a:t>The IMO in the May 5, 2020 Circular letter no.4204/Add.14</a:t>
            </a:r>
            <a:r>
              <a:rPr lang="en-US">
                <a:ea typeface="+mn-lt"/>
                <a:cs typeface="+mn-lt"/>
              </a:rPr>
              <a:t> </a:t>
            </a:r>
            <a:endParaRPr lang="en-US"/>
          </a:p>
          <a:p>
            <a:endParaRPr lang="en-US"/>
          </a:p>
        </p:txBody>
      </p:sp>
      <p:sp>
        <p:nvSpPr>
          <p:cNvPr id="4" name="Slide Number Placeholder 3"/>
          <p:cNvSpPr>
            <a:spLocks noGrp="1"/>
          </p:cNvSpPr>
          <p:nvPr>
            <p:ph type="sldNum" sz="quarter" idx="5"/>
          </p:nvPr>
        </p:nvSpPr>
        <p:spPr/>
        <p:txBody>
          <a:bodyPr/>
          <a:lstStyle/>
          <a:p>
            <a:fld id="{941B566C-27AD-4164-850E-9C7AEE407470}" type="slidenum">
              <a:rPr lang="en-US" smtClean="0"/>
              <a:t>4</a:t>
            </a:fld>
            <a:endParaRPr lang="en-US"/>
          </a:p>
        </p:txBody>
      </p:sp>
    </p:spTree>
    <p:extLst>
      <p:ext uri="{BB962C8B-B14F-4D97-AF65-F5344CB8AC3E}">
        <p14:creationId xmlns:p14="http://schemas.microsoft.com/office/powerpoint/2010/main" val="73421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defRPr/>
            </a:pPr>
            <a:endParaRPr lang="en-US" altLang="en-US">
              <a:solidFill>
                <a:srgbClr val="595959"/>
              </a:solidFill>
              <a:latin typeface="Segoe UI"/>
              <a:cs typeface="Segoe UI"/>
            </a:endParaRPr>
          </a:p>
          <a:p>
            <a:pPr marL="285750" indent="-285750" algn="just">
              <a:lnSpc>
                <a:spcPct val="150000"/>
              </a:lnSpc>
              <a:buFont typeface="Arial" panose="020B0604020202020204" pitchFamily="34" charset="0"/>
              <a:buChar char="•"/>
              <a:defRPr/>
            </a:pPr>
            <a:r>
              <a:rPr lang="en-US" err="1">
                <a:solidFill>
                  <a:schemeClr val="tx1">
                    <a:lumMod val="65000"/>
                    <a:lumOff val="35000"/>
                  </a:schemeClr>
                </a:solidFill>
                <a:latin typeface="Segoe UI"/>
                <a:cs typeface="Segoe UI"/>
              </a:rPr>
              <a:t>Covid</a:t>
            </a:r>
            <a:r>
              <a:rPr lang="en-US">
                <a:solidFill>
                  <a:schemeClr val="tx1">
                    <a:lumMod val="65000"/>
                    <a:lumOff val="35000"/>
                  </a:schemeClr>
                </a:solidFill>
                <a:latin typeface="Segoe UI"/>
                <a:cs typeface="Segoe UI"/>
              </a:rPr>
              <a:t> kits being supplied to the ships including </a:t>
            </a:r>
            <a:r>
              <a:rPr lang="en-US" err="1">
                <a:solidFill>
                  <a:schemeClr val="tx1">
                    <a:lumMod val="65000"/>
                    <a:lumOff val="35000"/>
                  </a:schemeClr>
                </a:solidFill>
                <a:latin typeface="Segoe UI"/>
                <a:cs typeface="Segoe UI"/>
              </a:rPr>
              <a:t>Hydrocholoroquine</a:t>
            </a:r>
            <a:r>
              <a:rPr lang="en-US">
                <a:solidFill>
                  <a:schemeClr val="tx1">
                    <a:lumMod val="65000"/>
                    <a:lumOff val="35000"/>
                  </a:schemeClr>
                </a:solidFill>
                <a:latin typeface="Segoe UI"/>
                <a:cs typeface="Segoe UI"/>
              </a:rPr>
              <a:t> and </a:t>
            </a:r>
            <a:r>
              <a:rPr lang="en-US" err="1">
                <a:solidFill>
                  <a:schemeClr val="tx1">
                    <a:lumMod val="65000"/>
                    <a:lumOff val="35000"/>
                  </a:schemeClr>
                </a:solidFill>
                <a:latin typeface="Segoe UI"/>
                <a:cs typeface="Segoe UI"/>
              </a:rPr>
              <a:t>remdesiver</a:t>
            </a:r>
            <a:r>
              <a:rPr lang="en-US">
                <a:solidFill>
                  <a:schemeClr val="tx1">
                    <a:lumMod val="65000"/>
                    <a:lumOff val="35000"/>
                  </a:schemeClr>
                </a:solidFill>
                <a:latin typeface="Segoe UI"/>
                <a:cs typeface="Segoe UI"/>
              </a:rPr>
              <a:t> and Rapid test kits </a:t>
            </a:r>
            <a:endParaRPr lang="en-US"/>
          </a:p>
          <a:p>
            <a:pPr>
              <a:defRPr/>
            </a:pPr>
            <a:r>
              <a:rPr lang="en-US" sz="1200" b="1" i="1" kern="1200">
                <a:solidFill>
                  <a:schemeClr val="tx1"/>
                </a:solidFill>
                <a:effectLst/>
                <a:latin typeface="+mn-lt"/>
                <a:ea typeface="+mn-ea"/>
                <a:cs typeface="+mn-cs"/>
              </a:rPr>
              <a:t>WE CARE Bulletin</a:t>
            </a:r>
            <a:r>
              <a:rPr lang="en-US" sz="1200" kern="1200">
                <a:solidFill>
                  <a:schemeClr val="tx1"/>
                </a:solidFill>
                <a:effectLst/>
                <a:latin typeface="+mn-lt"/>
                <a:ea typeface="+mn-ea"/>
                <a:cs typeface="+mn-cs"/>
              </a:rPr>
              <a:t> -The Corona virus pandemic has brought the whole world to a standstill ,with schools closed and all outdoor activities suspended due to lockdown, it has become very difficult for seafarer’s family members to pass their time and stay indoors all the time. During the current lock-down period</a:t>
            </a:r>
            <a:r>
              <a:rPr lang="en-US"/>
              <a:t> our MGMT companies have reached out to </a:t>
            </a:r>
            <a:r>
              <a:rPr lang="en-US" sz="1200" kern="1200">
                <a:solidFill>
                  <a:schemeClr val="tx1"/>
                </a:solidFill>
                <a:effectLst/>
                <a:latin typeface="+mn-lt"/>
                <a:ea typeface="+mn-ea"/>
                <a:cs typeface="+mn-cs"/>
              </a:rPr>
              <a:t>our seafarers &amp; their family to share their stories, articles, photographs, poems, graphic artwork, etc. </a:t>
            </a:r>
            <a:r>
              <a:rPr lang="en-US"/>
              <a:t>The tech MGMT is continuously</a:t>
            </a:r>
            <a:r>
              <a:rPr lang="en-US" sz="1200" kern="1200">
                <a:solidFill>
                  <a:schemeClr val="tx1"/>
                </a:solidFill>
                <a:effectLst/>
                <a:latin typeface="+mn-lt"/>
                <a:ea typeface="+mn-ea"/>
                <a:cs typeface="+mn-cs"/>
              </a:rPr>
              <a:t> </a:t>
            </a:r>
            <a:r>
              <a:rPr lang="en-US"/>
              <a:t>establishing</a:t>
            </a:r>
            <a:r>
              <a:rPr lang="en-US" sz="1200" kern="1200">
                <a:solidFill>
                  <a:schemeClr val="tx1"/>
                </a:solidFill>
                <a:effectLst/>
                <a:latin typeface="+mn-lt"/>
                <a:ea typeface="+mn-ea"/>
                <a:cs typeface="+mn-cs"/>
              </a:rPr>
              <a:t> a long and fruitful relationship with our seafarers and their families. WE CARE Bulletin is being published by our parent company FML, Hongkong.</a:t>
            </a:r>
            <a:endParaRPr lang="en-US" sz="1200" kern="1200">
              <a:solidFill>
                <a:schemeClr val="tx1"/>
              </a:solidFill>
              <a:effectLst/>
              <a:latin typeface="+mn-lt"/>
              <a:cs typeface="Calibri"/>
            </a:endParaRPr>
          </a:p>
          <a:p>
            <a:endParaRPr lang="en-US"/>
          </a:p>
          <a:p>
            <a:r>
              <a:rPr lang="en-US"/>
              <a:t>Extra engagement/attention to details of shipping dangerous products such as Styrene Monomer or </a:t>
            </a:r>
            <a:r>
              <a:rPr lang="en-US" err="1"/>
              <a:t>acrylo</a:t>
            </a:r>
            <a:r>
              <a:rPr lang="en-US"/>
              <a:t> – looking for daily temperature logs instead of sitting back thinking the ship has it covered? It is not much but this is a All Hands on Deck situation. Protect the crew = protect the environment</a:t>
            </a:r>
            <a:endParaRPr lang="en-US">
              <a:cs typeface="Calibri"/>
            </a:endParaRPr>
          </a:p>
        </p:txBody>
      </p:sp>
      <p:sp>
        <p:nvSpPr>
          <p:cNvPr id="4" name="Slide Number Placeholder 3"/>
          <p:cNvSpPr>
            <a:spLocks noGrp="1"/>
          </p:cNvSpPr>
          <p:nvPr>
            <p:ph type="sldNum" sz="quarter" idx="5"/>
          </p:nvPr>
        </p:nvSpPr>
        <p:spPr/>
        <p:txBody>
          <a:bodyPr/>
          <a:lstStyle/>
          <a:p>
            <a:fld id="{941B566C-27AD-4164-850E-9C7AEE407470}" type="slidenum">
              <a:rPr lang="en-US" smtClean="0"/>
              <a:t>5</a:t>
            </a:fld>
            <a:endParaRPr lang="en-US"/>
          </a:p>
        </p:txBody>
      </p:sp>
    </p:spTree>
    <p:extLst>
      <p:ext uri="{BB962C8B-B14F-4D97-AF65-F5344CB8AC3E}">
        <p14:creationId xmlns:p14="http://schemas.microsoft.com/office/powerpoint/2010/main" val="3687943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a:ea typeface="+mn-lt"/>
                <a:cs typeface="+mn-lt"/>
              </a:rPr>
              <a:t>The IMO recommendations </a:t>
            </a:r>
            <a:r>
              <a:rPr lang="en-US" b="1">
                <a:ea typeface="+mn-lt"/>
                <a:cs typeface="+mn-lt"/>
              </a:rPr>
              <a:t>to Governments and National Authorities </a:t>
            </a:r>
            <a:r>
              <a:rPr lang="en-US">
                <a:ea typeface="+mn-lt"/>
                <a:cs typeface="+mn-lt"/>
              </a:rPr>
              <a:t>are: </a:t>
            </a:r>
          </a:p>
          <a:p>
            <a:pPr marL="285750" indent="-285750" algn="just">
              <a:buFont typeface="Arial"/>
              <a:buChar char="•"/>
              <a:defRPr/>
            </a:pPr>
            <a:r>
              <a:rPr lang="en-US">
                <a:ea typeface="+mn-lt"/>
                <a:cs typeface="+mn-lt"/>
              </a:rPr>
              <a:t>Recognize seafarers </a:t>
            </a:r>
            <a:r>
              <a:rPr lang="en-US" b="1">
                <a:ea typeface="+mn-lt"/>
                <a:cs typeface="+mn-lt"/>
              </a:rPr>
              <a:t>as ‘key workers</a:t>
            </a:r>
            <a:r>
              <a:rPr lang="en-US">
                <a:ea typeface="+mn-lt"/>
                <a:cs typeface="+mn-lt"/>
              </a:rPr>
              <a:t>’ </a:t>
            </a:r>
            <a:endParaRPr lang="en-US"/>
          </a:p>
          <a:p>
            <a:pPr marL="285750" indent="-285750" algn="just">
              <a:buFont typeface="Arial"/>
              <a:buChar char="•"/>
              <a:defRPr/>
            </a:pPr>
            <a:r>
              <a:rPr lang="en-US">
                <a:ea typeface="+mn-lt"/>
                <a:cs typeface="+mn-lt"/>
              </a:rPr>
              <a:t>Provide seafarers with </a:t>
            </a:r>
            <a:r>
              <a:rPr lang="en-US" b="1">
                <a:ea typeface="+mn-lt"/>
                <a:cs typeface="+mn-lt"/>
              </a:rPr>
              <a:t>appropriate exemptions to facilitate joining and leaving ships</a:t>
            </a:r>
            <a:r>
              <a:rPr lang="en-US">
                <a:ea typeface="+mn-lt"/>
                <a:cs typeface="+mn-lt"/>
              </a:rPr>
              <a:t>. </a:t>
            </a:r>
            <a:endParaRPr lang="en-US"/>
          </a:p>
          <a:p>
            <a:pPr marL="285750" indent="-285750" algn="just">
              <a:buFont typeface="Arial"/>
              <a:buChar char="•"/>
              <a:defRPr/>
            </a:pPr>
            <a:r>
              <a:rPr lang="en-US">
                <a:ea typeface="+mn-lt"/>
                <a:cs typeface="+mn-lt"/>
              </a:rPr>
              <a:t>Accepts </a:t>
            </a:r>
            <a:r>
              <a:rPr lang="en-US" b="1">
                <a:ea typeface="+mn-lt"/>
                <a:cs typeface="+mn-lt"/>
              </a:rPr>
              <a:t>appropriate documentation </a:t>
            </a:r>
            <a:r>
              <a:rPr lang="en-US">
                <a:ea typeface="+mn-lt"/>
                <a:cs typeface="+mn-lt"/>
              </a:rPr>
              <a:t>as </a:t>
            </a:r>
            <a:r>
              <a:rPr lang="en-US" b="1">
                <a:ea typeface="+mn-lt"/>
                <a:cs typeface="+mn-lt"/>
              </a:rPr>
              <a:t>evidence</a:t>
            </a:r>
            <a:r>
              <a:rPr lang="en-US">
                <a:ea typeface="+mn-lt"/>
                <a:cs typeface="+mn-lt"/>
              </a:rPr>
              <a:t> of being a  professional seafarer e.g. discharge books, STCW Certificates, employers letters of employment. </a:t>
            </a:r>
            <a:endParaRPr lang="en-US"/>
          </a:p>
          <a:p>
            <a:pPr marL="285750" indent="-285750" algn="just">
              <a:buFont typeface="Arial"/>
              <a:buChar char="•"/>
              <a:defRPr/>
            </a:pPr>
            <a:r>
              <a:rPr lang="en-US" b="1">
                <a:ea typeface="+mn-lt"/>
                <a:cs typeface="+mn-lt"/>
              </a:rPr>
              <a:t>Permit seafarers to disembark </a:t>
            </a:r>
            <a:r>
              <a:rPr lang="en-US">
                <a:ea typeface="+mn-lt"/>
                <a:cs typeface="+mn-lt"/>
              </a:rPr>
              <a:t>in port and </a:t>
            </a:r>
            <a:r>
              <a:rPr lang="en-US" b="1">
                <a:ea typeface="+mn-lt"/>
                <a:cs typeface="+mn-lt"/>
              </a:rPr>
              <a:t>transit to airports </a:t>
            </a:r>
            <a:r>
              <a:rPr lang="en-US">
                <a:ea typeface="+mn-lt"/>
                <a:cs typeface="+mn-lt"/>
              </a:rPr>
              <a:t>for crew changes and repatriation </a:t>
            </a:r>
            <a:endParaRPr lang="en-US"/>
          </a:p>
          <a:p>
            <a:pPr algn="just">
              <a:lnSpc>
                <a:spcPct val="150000"/>
              </a:lnSpc>
              <a:defRPr/>
            </a:pPr>
            <a:r>
              <a:rPr lang="en-US" i="1">
                <a:ea typeface="+mn-lt"/>
                <a:cs typeface="+mn-lt"/>
              </a:rPr>
              <a:t>The IMO in the May 5, 2020 Circular letter no.4204/Add.</a:t>
            </a:r>
            <a:r>
              <a:rPr lang="en-US">
                <a:ea typeface="+mn-lt"/>
                <a:cs typeface="+mn-lt"/>
              </a:rPr>
              <a:t> </a:t>
            </a:r>
            <a:endParaRPr lang="en-US"/>
          </a:p>
        </p:txBody>
      </p:sp>
      <p:sp>
        <p:nvSpPr>
          <p:cNvPr id="4" name="Slide Number Placeholder 3"/>
          <p:cNvSpPr>
            <a:spLocks noGrp="1"/>
          </p:cNvSpPr>
          <p:nvPr>
            <p:ph type="sldNum" sz="quarter" idx="5"/>
          </p:nvPr>
        </p:nvSpPr>
        <p:spPr/>
        <p:txBody>
          <a:bodyPr/>
          <a:lstStyle/>
          <a:p>
            <a:fld id="{941B566C-27AD-4164-850E-9C7AEE407470}" type="slidenum">
              <a:rPr lang="en-US" smtClean="0"/>
              <a:t>6</a:t>
            </a:fld>
            <a:endParaRPr lang="en-US"/>
          </a:p>
        </p:txBody>
      </p:sp>
    </p:spTree>
    <p:extLst>
      <p:ext uri="{BB962C8B-B14F-4D97-AF65-F5344CB8AC3E}">
        <p14:creationId xmlns:p14="http://schemas.microsoft.com/office/powerpoint/2010/main" val="207319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FRAMEWORK OF PROTOCOLS </a:t>
            </a:r>
          </a:p>
          <a:p>
            <a:r>
              <a:rPr lang="en-US"/>
              <a:t>Protocols for joining a ship </a:t>
            </a:r>
            <a:endParaRPr lang="en-US">
              <a:cs typeface="Calibri"/>
            </a:endParaRPr>
          </a:p>
          <a:p>
            <a:pPr marL="171450" indent="-171450">
              <a:buFont typeface="Arial" panose="020B0604020202020204" pitchFamily="34" charset="0"/>
              <a:buChar char="•"/>
            </a:pPr>
            <a:r>
              <a:rPr lang="en-US"/>
              <a:t> From a seafarer's place of ordinary residence in one country via aircraft to join a ship in a seaport in another country</a:t>
            </a:r>
            <a:endParaRPr lang="en-US">
              <a:cs typeface="Calibri"/>
            </a:endParaRPr>
          </a:p>
          <a:p>
            <a:pPr marL="171450" indent="-171450">
              <a:buFont typeface="Arial" panose="020B0604020202020204" pitchFamily="34" charset="0"/>
              <a:buChar char="•"/>
            </a:pPr>
            <a:r>
              <a:rPr lang="en-US"/>
              <a:t> </a:t>
            </a:r>
            <a:r>
              <a:rPr lang="en-US" b="1"/>
              <a:t>Protocols</a:t>
            </a:r>
            <a:r>
              <a:rPr lang="en-US"/>
              <a:t> for leaving a ship and</a:t>
            </a:r>
            <a:r>
              <a:rPr lang="en-US" b="1"/>
              <a:t> repatriation  </a:t>
            </a:r>
            <a:r>
              <a:rPr lang="en-US"/>
              <a:t>From a ship in a seaport in one country via </a:t>
            </a:r>
            <a:r>
              <a:rPr lang="en-US" b="1"/>
              <a:t>aircraft t</a:t>
            </a:r>
            <a:r>
              <a:rPr lang="en-US"/>
              <a:t>o a seafarer's place of or</a:t>
            </a:r>
            <a:r>
              <a:rPr lang="en-US" b="1"/>
              <a:t>dinary residence </a:t>
            </a:r>
            <a:r>
              <a:rPr lang="en-US"/>
              <a:t>in another country </a:t>
            </a:r>
          </a:p>
          <a:p>
            <a:pPr marL="171450" indent="-171450">
              <a:buFont typeface="Arial" panose="020B0604020202020204" pitchFamily="34" charset="0"/>
              <a:buChar char="•"/>
            </a:pPr>
            <a:endParaRPr lang="en-US">
              <a:cs typeface="Calibri"/>
            </a:endParaRPr>
          </a:p>
          <a:p>
            <a:pPr marL="171450" indent="-171450">
              <a:buFont typeface="Arial" panose="020B0604020202020204" pitchFamily="34" charset="0"/>
              <a:buChar char="•"/>
            </a:pPr>
            <a:r>
              <a:rPr lang="en-US">
                <a:cs typeface="Calibri"/>
              </a:rPr>
              <a:t>Please </a:t>
            </a:r>
            <a:r>
              <a:rPr lang="en-US" b="1">
                <a:cs typeface="Calibri"/>
              </a:rPr>
              <a:t>click on the link </a:t>
            </a:r>
            <a:r>
              <a:rPr lang="en-US">
                <a:cs typeface="Calibri"/>
              </a:rPr>
              <a:t>to open a tab with the IMO circular</a:t>
            </a:r>
          </a:p>
        </p:txBody>
      </p:sp>
      <p:sp>
        <p:nvSpPr>
          <p:cNvPr id="4" name="Slide Number Placeholder 3"/>
          <p:cNvSpPr>
            <a:spLocks noGrp="1"/>
          </p:cNvSpPr>
          <p:nvPr>
            <p:ph type="sldNum" sz="quarter" idx="5"/>
          </p:nvPr>
        </p:nvSpPr>
        <p:spPr/>
        <p:txBody>
          <a:bodyPr/>
          <a:lstStyle/>
          <a:p>
            <a:fld id="{941B566C-27AD-4164-850E-9C7AEE407470}" type="slidenum">
              <a:rPr lang="en-US" smtClean="0"/>
              <a:t>7</a:t>
            </a:fld>
            <a:endParaRPr lang="en-US"/>
          </a:p>
        </p:txBody>
      </p:sp>
    </p:spTree>
    <p:extLst>
      <p:ext uri="{BB962C8B-B14F-4D97-AF65-F5344CB8AC3E}">
        <p14:creationId xmlns:p14="http://schemas.microsoft.com/office/powerpoint/2010/main" val="1242605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Granted that shipping can spread coronavirus from country to country, and region to region but cargo </a:t>
            </a:r>
            <a:r>
              <a:rPr lang="en-US" b="1"/>
              <a:t>ships can self isolate better than anybody.</a:t>
            </a:r>
          </a:p>
          <a:p>
            <a:pPr marL="171450" indent="-171450">
              <a:buFont typeface="Arial" panose="020B0604020202020204" pitchFamily="34" charset="0"/>
              <a:buChar char="•"/>
            </a:pPr>
            <a:r>
              <a:rPr lang="en-US"/>
              <a:t>We accept that </a:t>
            </a:r>
            <a:r>
              <a:rPr lang="en-US" b="1"/>
              <a:t>crews present a risk </a:t>
            </a:r>
            <a:r>
              <a:rPr lang="en-US"/>
              <a:t>to the community, but very often </a:t>
            </a:r>
            <a:r>
              <a:rPr lang="en-US" b="1"/>
              <a:t>we from ashore present a greater risk to the ship’s crews than they do to us.</a:t>
            </a:r>
          </a:p>
          <a:p>
            <a:pPr marL="171450" indent="-171450">
              <a:buFont typeface="Arial" panose="020B0604020202020204" pitchFamily="34" charset="0"/>
              <a:buChar char="•"/>
            </a:pPr>
            <a:r>
              <a:rPr lang="en-US" b="1"/>
              <a:t>After 9/11 </a:t>
            </a:r>
            <a:r>
              <a:rPr lang="en-US"/>
              <a:t>crew shore leave and even crew changes became very difficult. </a:t>
            </a:r>
          </a:p>
          <a:p>
            <a:pPr marL="171450" indent="-171450">
              <a:buFont typeface="Arial" panose="020B0604020202020204" pitchFamily="34" charset="0"/>
              <a:buChar char="•"/>
            </a:pPr>
            <a:r>
              <a:rPr lang="en-US"/>
              <a:t>Terminals </a:t>
            </a:r>
            <a:r>
              <a:rPr lang="en-US" b="1"/>
              <a:t>over-corrected with security </a:t>
            </a:r>
            <a:r>
              <a:rPr lang="en-US"/>
              <a:t>pertaining to shore leave and seafarers access when </a:t>
            </a:r>
            <a:r>
              <a:rPr lang="en-US" b="1"/>
              <a:t>ISPS code </a:t>
            </a:r>
            <a:r>
              <a:rPr lang="en-US"/>
              <a:t>was introduced</a:t>
            </a:r>
          </a:p>
          <a:p>
            <a:pPr marL="171450" indent="-171450">
              <a:buFont typeface="Arial" panose="020B0604020202020204" pitchFamily="34" charset="0"/>
              <a:buChar char="•"/>
            </a:pPr>
            <a:r>
              <a:rPr lang="en-US"/>
              <a:t>About 10 years ago on Houston it was credit to the </a:t>
            </a:r>
            <a:r>
              <a:rPr lang="en-US" b="1"/>
              <a:t>USCG COTP-Sector Houston-Galveston; industry and local seaman's </a:t>
            </a:r>
            <a:r>
              <a:rPr lang="en-US" b="1" err="1"/>
              <a:t>misisons</a:t>
            </a:r>
            <a:r>
              <a:rPr lang="en-US" b="1"/>
              <a:t> </a:t>
            </a:r>
            <a:r>
              <a:rPr lang="en-US"/>
              <a:t>who pushed for seafarers to get ashore at no cost to themselves </a:t>
            </a:r>
          </a:p>
          <a:p>
            <a:pPr marL="171450" indent="-171450">
              <a:buFont typeface="Arial" panose="020B0604020202020204" pitchFamily="34" charset="0"/>
              <a:buChar char="•"/>
            </a:pPr>
            <a:r>
              <a:rPr lang="en-US"/>
              <a:t>I fear that COVID we will face </a:t>
            </a:r>
            <a:r>
              <a:rPr lang="en-US" b="1"/>
              <a:t>the same setbacks </a:t>
            </a:r>
            <a:r>
              <a:rPr lang="en-US"/>
              <a:t>to what has been quite a good situation for </a:t>
            </a:r>
            <a:r>
              <a:rPr lang="en-US" b="1"/>
              <a:t>crew shore leave over the past 10 years</a:t>
            </a:r>
          </a:p>
          <a:p>
            <a:pPr marL="171450" indent="-171450">
              <a:buFont typeface="Arial" panose="020B0604020202020204" pitchFamily="34" charset="0"/>
              <a:buChar char="•"/>
            </a:pPr>
            <a:r>
              <a:rPr lang="en-US"/>
              <a:t>We hope that crew changes will be facilitated by </a:t>
            </a:r>
            <a:r>
              <a:rPr lang="en-US" b="1"/>
              <a:t>Port States using the IMO protocols</a:t>
            </a:r>
            <a:r>
              <a:rPr lang="en-US"/>
              <a:t>. With industry and NGO’s pushing for these to keep industry moving</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941B566C-27AD-4164-850E-9C7AEE407470}" type="slidenum">
              <a:rPr lang="en-US" smtClean="0"/>
              <a:t>8</a:t>
            </a:fld>
            <a:endParaRPr lang="en-US"/>
          </a:p>
        </p:txBody>
      </p:sp>
    </p:spTree>
    <p:extLst>
      <p:ext uri="{BB962C8B-B14F-4D97-AF65-F5344CB8AC3E}">
        <p14:creationId xmlns:p14="http://schemas.microsoft.com/office/powerpoint/2010/main" val="2995230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Ship has COVID procedures in his </a:t>
            </a:r>
            <a:r>
              <a:rPr lang="en-US" b="1"/>
              <a:t>ISM SMS.</a:t>
            </a:r>
            <a:endParaRPr lang="en-US"/>
          </a:p>
          <a:p>
            <a:pPr marL="171450" indent="-171450">
              <a:buFont typeface="Arial" panose="020B0604020202020204" pitchFamily="34" charset="0"/>
              <a:buChar char="•"/>
            </a:pPr>
            <a:r>
              <a:rPr lang="en-US"/>
              <a:t>Wear </a:t>
            </a:r>
            <a:r>
              <a:rPr lang="en-US" b="1"/>
              <a:t>a face mask </a:t>
            </a:r>
            <a:endParaRPr lang="en-US">
              <a:cs typeface="Calibri"/>
            </a:endParaRPr>
          </a:p>
          <a:p>
            <a:pPr marL="171450" indent="-171450">
              <a:buFont typeface="Arial" panose="020B0604020202020204" pitchFamily="34" charset="0"/>
              <a:buChar char="•"/>
            </a:pPr>
            <a:r>
              <a:rPr lang="en-US"/>
              <a:t> the facemask more represents the</a:t>
            </a:r>
            <a:r>
              <a:rPr lang="en-US" b="1"/>
              <a:t> attitude </a:t>
            </a:r>
            <a:r>
              <a:rPr lang="en-US"/>
              <a:t>that you aren’t spreading the virus; than preventing the wearer from contracting the virus) </a:t>
            </a:r>
            <a:endParaRPr lang="en-US">
              <a:cs typeface="Calibri"/>
            </a:endParaRPr>
          </a:p>
          <a:p>
            <a:pPr marL="171450" indent="-171450">
              <a:buFont typeface="Arial" panose="020B0604020202020204" pitchFamily="34" charset="0"/>
              <a:buChar char="•"/>
            </a:pPr>
            <a:r>
              <a:rPr lang="en-US"/>
              <a:t>You may be asked to</a:t>
            </a:r>
            <a:r>
              <a:rPr lang="en-US" b="1"/>
              <a:t> sanitize your hands </a:t>
            </a:r>
            <a:r>
              <a:rPr lang="en-US"/>
              <a:t>at the gangway. </a:t>
            </a:r>
          </a:p>
          <a:p>
            <a:pPr marL="171450" indent="-171450">
              <a:buFont typeface="Arial" panose="020B0604020202020204" pitchFamily="34" charset="0"/>
              <a:buChar char="•"/>
            </a:pPr>
            <a:r>
              <a:rPr lang="en-US"/>
              <a:t>You may be asked to wear</a:t>
            </a:r>
            <a:r>
              <a:rPr lang="en-US" b="1"/>
              <a:t> gloves.</a:t>
            </a:r>
            <a:endParaRPr lang="en-US" b="1">
              <a:cs typeface="Calibri"/>
            </a:endParaRPr>
          </a:p>
          <a:p>
            <a:pPr marL="171450" indent="-171450">
              <a:buFont typeface="Arial" panose="020B0604020202020204" pitchFamily="34" charset="0"/>
              <a:buChar char="•"/>
            </a:pPr>
            <a:r>
              <a:rPr lang="en-US"/>
              <a:t>You will fill in a </a:t>
            </a:r>
            <a:r>
              <a:rPr lang="en-US" b="1"/>
              <a:t>COVID declaration form</a:t>
            </a:r>
            <a:r>
              <a:rPr lang="en-US"/>
              <a:t> and have your temperature taken.</a:t>
            </a:r>
            <a:endParaRPr lang="en-US">
              <a:cs typeface="Calibri"/>
            </a:endParaRPr>
          </a:p>
          <a:p>
            <a:pPr marL="171450" indent="-171450">
              <a:buFont typeface="Arial" panose="020B0604020202020204" pitchFamily="34" charset="0"/>
              <a:buChar char="•"/>
            </a:pPr>
            <a:r>
              <a:rPr lang="en-US"/>
              <a:t>Pre-transfer conferences may be done on the </a:t>
            </a:r>
            <a:r>
              <a:rPr lang="en-US" b="1"/>
              <a:t>open deck</a:t>
            </a:r>
            <a:r>
              <a:rPr lang="en-US"/>
              <a:t>, or even at a </a:t>
            </a:r>
            <a:r>
              <a:rPr lang="en-US" b="1"/>
              <a:t>picnic table on the dock</a:t>
            </a:r>
            <a:r>
              <a:rPr lang="en-US"/>
              <a:t> </a:t>
            </a:r>
          </a:p>
          <a:p>
            <a:pPr marL="171450" indent="-171450">
              <a:buFont typeface="Arial" panose="020B0604020202020204" pitchFamily="34" charset="0"/>
              <a:buChar char="•"/>
            </a:pPr>
            <a:r>
              <a:rPr lang="en-US"/>
              <a:t>be mindful on tankers of </a:t>
            </a:r>
            <a:r>
              <a:rPr lang="en-US" b="1"/>
              <a:t>non-</a:t>
            </a:r>
            <a:r>
              <a:rPr lang="en-US" b="1" err="1"/>
              <a:t>intrinsicially</a:t>
            </a:r>
            <a:r>
              <a:rPr lang="en-US" b="1"/>
              <a:t> safe equipment </a:t>
            </a:r>
            <a:r>
              <a:rPr lang="en-US"/>
              <a:t>on deck </a:t>
            </a:r>
            <a:endParaRPr lang="en-US">
              <a:cs typeface="Calibri"/>
            </a:endParaRPr>
          </a:p>
          <a:p>
            <a:pPr marL="171450" indent="-171450">
              <a:buFont typeface="Arial" panose="020B0604020202020204" pitchFamily="34" charset="0"/>
              <a:buChar char="•"/>
            </a:pPr>
            <a:r>
              <a:rPr lang="en-US"/>
              <a:t>Previously if facing a long cargo ops over several days in port we would take a </a:t>
            </a:r>
            <a:r>
              <a:rPr lang="en-US" b="1"/>
              <a:t>spare cabin</a:t>
            </a:r>
            <a:r>
              <a:rPr lang="en-US"/>
              <a:t>, we now use </a:t>
            </a:r>
            <a:r>
              <a:rPr lang="en-US" b="1"/>
              <a:t>shoreside hotels </a:t>
            </a:r>
            <a:r>
              <a:rPr lang="en-US"/>
              <a:t>close to the ship instead. </a:t>
            </a:r>
            <a:endParaRPr lang="en-US">
              <a:cs typeface="Calibri"/>
            </a:endParaRPr>
          </a:p>
          <a:p>
            <a:pPr marL="171450" indent="-171450">
              <a:buFont typeface="Arial" panose="020B0604020202020204" pitchFamily="34" charset="0"/>
              <a:buChar char="•"/>
            </a:pPr>
            <a:r>
              <a:rPr lang="en-US"/>
              <a:t>Be prepared that shore side visitors will be limited to </a:t>
            </a:r>
            <a:r>
              <a:rPr lang="en-US" b="1"/>
              <a:t>one space closest to the accommodation entrance- </a:t>
            </a:r>
            <a:r>
              <a:rPr lang="en-US"/>
              <a:t>CCR. </a:t>
            </a:r>
            <a:endParaRPr lang="en-US">
              <a:cs typeface="Calibri"/>
            </a:endParaRPr>
          </a:p>
          <a:p>
            <a:pPr marL="171450" indent="-171450">
              <a:buFont typeface="Arial" panose="020B0604020202020204" pitchFamily="34" charset="0"/>
              <a:buChar char="•"/>
            </a:pPr>
            <a:r>
              <a:rPr lang="en-US"/>
              <a:t>You will also be given access to your </a:t>
            </a:r>
            <a:r>
              <a:rPr lang="en-US" b="1"/>
              <a:t>own restroom facilities and handwashing station.</a:t>
            </a:r>
            <a:endParaRPr lang="en-US" b="1">
              <a:cs typeface="Calibri"/>
            </a:endParaRPr>
          </a:p>
          <a:p>
            <a:pPr marL="171450" indent="-171450">
              <a:buFont typeface="Arial" panose="020B0604020202020204" pitchFamily="34" charset="0"/>
              <a:buChar char="•"/>
            </a:pPr>
            <a:r>
              <a:rPr lang="en-US"/>
              <a:t>If the master invites you to eat please </a:t>
            </a:r>
            <a:r>
              <a:rPr lang="en-US" b="1"/>
              <a:t>politely decline to join them in the messroom</a:t>
            </a:r>
            <a:r>
              <a:rPr lang="en-US"/>
              <a:t>, the messman can always bring a plate to the CCR</a:t>
            </a:r>
            <a:endParaRPr lang="en-US">
              <a:cs typeface="Calibri"/>
            </a:endParaRPr>
          </a:p>
          <a:p>
            <a:pPr marL="171450" indent="-171450">
              <a:buFont typeface="Arial" panose="020B0604020202020204" pitchFamily="34" charset="0"/>
              <a:buChar char="•"/>
            </a:pPr>
            <a:r>
              <a:rPr lang="en-US"/>
              <a:t>The ships crew will adhere to any </a:t>
            </a:r>
            <a:r>
              <a:rPr lang="en-US" b="1"/>
              <a:t>guidance from flag state </a:t>
            </a:r>
            <a:r>
              <a:rPr lang="en-US"/>
              <a:t>as well as </a:t>
            </a:r>
            <a:r>
              <a:rPr lang="en-US" b="1"/>
              <a:t>Pilot Association</a:t>
            </a:r>
            <a:r>
              <a:rPr lang="en-US"/>
              <a:t> protocols, </a:t>
            </a:r>
            <a:r>
              <a:rPr lang="en-US" b="1"/>
              <a:t>terminal </a:t>
            </a:r>
            <a:r>
              <a:rPr lang="en-US"/>
              <a:t>protocols, and </a:t>
            </a:r>
            <a:r>
              <a:rPr lang="en-US" b="1"/>
              <a:t>governmental </a:t>
            </a:r>
            <a:r>
              <a:rPr lang="en-US"/>
              <a:t>protocols (USCG, CBP).</a:t>
            </a:r>
            <a:endParaRPr lang="en-US">
              <a:cs typeface="Calibri"/>
            </a:endParaRPr>
          </a:p>
          <a:p>
            <a:pPr marL="171450" indent="-171450">
              <a:buFont typeface="Arial" panose="020B0604020202020204" pitchFamily="34" charset="0"/>
              <a:buChar char="•"/>
            </a:pPr>
            <a:r>
              <a:rPr lang="en-US" b="1"/>
              <a:t>requirements  from local  Pilots,</a:t>
            </a:r>
            <a:r>
              <a:rPr lang="en-US"/>
              <a:t> wiping down equipment, wearing masks, social distancing </a:t>
            </a:r>
            <a:endParaRPr lang="en-US">
              <a:cs typeface="Calibri"/>
            </a:endParaRPr>
          </a:p>
        </p:txBody>
      </p:sp>
      <p:sp>
        <p:nvSpPr>
          <p:cNvPr id="4" name="Slide Number Placeholder 3"/>
          <p:cNvSpPr>
            <a:spLocks noGrp="1"/>
          </p:cNvSpPr>
          <p:nvPr>
            <p:ph type="sldNum" sz="quarter" idx="5"/>
          </p:nvPr>
        </p:nvSpPr>
        <p:spPr/>
        <p:txBody>
          <a:bodyPr/>
          <a:lstStyle/>
          <a:p>
            <a:fld id="{941B566C-27AD-4164-850E-9C7AEE407470}" type="slidenum">
              <a:rPr lang="en-US" smtClean="0"/>
              <a:t>9</a:t>
            </a:fld>
            <a:endParaRPr lang="en-US"/>
          </a:p>
        </p:txBody>
      </p:sp>
    </p:spTree>
    <p:extLst>
      <p:ext uri="{BB962C8B-B14F-4D97-AF65-F5344CB8AC3E}">
        <p14:creationId xmlns:p14="http://schemas.microsoft.com/office/powerpoint/2010/main" val="1776429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cs typeface="Calibri"/>
              </a:rPr>
              <a:t>Recently  FCC worked on getting one of our customers to approve the loading of ethanol without surveyor attendance</a:t>
            </a:r>
          </a:p>
          <a:p>
            <a:pPr marL="171450" indent="-171450">
              <a:buFont typeface="Arial"/>
              <a:buChar char="•"/>
            </a:pPr>
            <a:r>
              <a:rPr lang="en-US">
                <a:cs typeface="Calibri"/>
              </a:rPr>
              <a:t>This to increase social distancing still further using new procedures and technology</a:t>
            </a:r>
          </a:p>
          <a:p>
            <a:pPr marL="171450" indent="-171450">
              <a:buFont typeface="Arial"/>
              <a:buChar char="•"/>
            </a:pPr>
            <a:r>
              <a:rPr lang="en-US">
                <a:cs typeface="Calibri"/>
              </a:rPr>
              <a:t>Surveyors are independent companies present as quality control for the customer</a:t>
            </a:r>
          </a:p>
          <a:p>
            <a:pPr marL="171450" indent="-171450">
              <a:buFont typeface="Arial"/>
              <a:buChar char="•"/>
            </a:pPr>
            <a:r>
              <a:rPr lang="en-US">
                <a:cs typeface="Calibri"/>
              </a:rPr>
              <a:t>They verify tank cleanliness, cargo quality and quantity</a:t>
            </a:r>
          </a:p>
          <a:p>
            <a:pPr marL="171450" indent="-171450">
              <a:buFont typeface="Arial"/>
              <a:buChar char="•"/>
            </a:pPr>
            <a:r>
              <a:rPr lang="en-US">
                <a:cs typeface="Calibri"/>
              </a:rPr>
              <a:t>All of our ships are equipped with Spectrometers so the master can verify tank cleanliness</a:t>
            </a:r>
          </a:p>
          <a:p>
            <a:pPr marL="171450" indent="-171450">
              <a:buFont typeface="Arial"/>
              <a:buChar char="•"/>
            </a:pPr>
            <a:r>
              <a:rPr lang="en-US">
                <a:cs typeface="Calibri"/>
              </a:rPr>
              <a:t>We added some extra equipment- densimeter , conductivity and pH meter</a:t>
            </a:r>
          </a:p>
          <a:p>
            <a:pPr marL="171450" indent="-171450">
              <a:buFont typeface="Arial"/>
              <a:buChar char="•"/>
            </a:pPr>
            <a:r>
              <a:rPr lang="en-US">
                <a:cs typeface="Calibri"/>
              </a:rPr>
              <a:t>The ship was able to load </a:t>
            </a:r>
            <a:r>
              <a:rPr lang="en-US" err="1">
                <a:cs typeface="Calibri"/>
              </a:rPr>
              <a:t>witout</a:t>
            </a:r>
            <a:r>
              <a:rPr lang="en-US">
                <a:cs typeface="Calibri"/>
              </a:rPr>
              <a:t> surveyors or terminal personnel coming onboard</a:t>
            </a:r>
          </a:p>
          <a:p>
            <a:pPr marL="171450" indent="-171450">
              <a:buFont typeface="Arial"/>
              <a:buChar char="•"/>
            </a:pPr>
            <a:r>
              <a:rPr lang="en-US">
                <a:cs typeface="Calibri"/>
              </a:rPr>
              <a:t>This reduces risk of exposure of the crew to shore personnel</a:t>
            </a:r>
          </a:p>
          <a:p>
            <a:pPr marL="171450" indent="-171450">
              <a:buFont typeface="Arial"/>
              <a:buChar char="•"/>
            </a:pPr>
            <a:r>
              <a:rPr lang="en-US">
                <a:cs typeface="Calibri"/>
              </a:rPr>
              <a:t>We are  active</a:t>
            </a:r>
          </a:p>
        </p:txBody>
      </p:sp>
      <p:sp>
        <p:nvSpPr>
          <p:cNvPr id="4" name="Slide Number Placeholder 3"/>
          <p:cNvSpPr>
            <a:spLocks noGrp="1"/>
          </p:cNvSpPr>
          <p:nvPr>
            <p:ph type="sldNum" sz="quarter" idx="5"/>
          </p:nvPr>
        </p:nvSpPr>
        <p:spPr/>
        <p:txBody>
          <a:bodyPr/>
          <a:lstStyle/>
          <a:p>
            <a:fld id="{941B566C-27AD-4164-850E-9C7AEE407470}" type="slidenum">
              <a:rPr lang="en-US" smtClean="0"/>
              <a:t>10</a:t>
            </a:fld>
            <a:endParaRPr lang="en-US"/>
          </a:p>
        </p:txBody>
      </p:sp>
    </p:spTree>
    <p:extLst>
      <p:ext uri="{BB962C8B-B14F-4D97-AF65-F5344CB8AC3E}">
        <p14:creationId xmlns:p14="http://schemas.microsoft.com/office/powerpoint/2010/main" val="1741751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E400-75AA-4519-8118-DF4EF384D8B9}"/>
              </a:ext>
            </a:extLst>
          </p:cNvPr>
          <p:cNvSpPr>
            <a:spLocks noGrp="1"/>
          </p:cNvSpPr>
          <p:nvPr>
            <p:ph type="ctrTitle"/>
          </p:nvPr>
        </p:nvSpPr>
        <p:spPr>
          <a:xfrm>
            <a:off x="1524000" y="1122363"/>
            <a:ext cx="9144000" cy="2387600"/>
          </a:xfrm>
        </p:spPr>
        <p:txBody>
          <a:bodyPr anchor="t">
            <a:normAutofit/>
          </a:bodyPr>
          <a:lstStyle>
            <a:lvl1pPr algn="ctr">
              <a:defRPr sz="3600"/>
            </a:lvl1pPr>
          </a:lstStyle>
          <a:p>
            <a:r>
              <a:rPr lang="en-US"/>
              <a:t>Click to edit Master title style</a:t>
            </a:r>
          </a:p>
        </p:txBody>
      </p:sp>
      <p:sp>
        <p:nvSpPr>
          <p:cNvPr id="3" name="Subtitle 2">
            <a:extLst>
              <a:ext uri="{FF2B5EF4-FFF2-40B4-BE49-F238E27FC236}">
                <a16:creationId xmlns:a16="http://schemas.microsoft.com/office/drawing/2014/main" id="{CD6594C8-4889-4267-A949-3D0B110053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4349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9CE76-D3CF-4FA8-BD0D-6C923ACADEA6}"/>
              </a:ext>
            </a:extLst>
          </p:cNvPr>
          <p:cNvSpPr>
            <a:spLocks noGrp="1"/>
          </p:cNvSpPr>
          <p:nvPr>
            <p:ph type="title"/>
          </p:nvPr>
        </p:nvSpPr>
        <p:spPr/>
        <p:txBody>
          <a:bodyPr/>
          <a:lstStyle>
            <a:lvl1pPr>
              <a:defRPr>
                <a:latin typeface="Franklin Gothic Medium" panose="020B06030201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A4165CC2-DE26-4D75-B362-2DF6D3F8CB1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4FF43-9D72-4AFD-8B43-EDCEE03A1379}"/>
              </a:ext>
            </a:extLst>
          </p:cNvPr>
          <p:cNvSpPr>
            <a:spLocks noGrp="1"/>
          </p:cNvSpPr>
          <p:nvPr>
            <p:ph type="dt" sz="half" idx="10"/>
          </p:nvPr>
        </p:nvSpPr>
        <p:spPr>
          <a:xfrm>
            <a:off x="838200" y="6356350"/>
            <a:ext cx="2743200" cy="365125"/>
          </a:xfrm>
          <a:prstGeom prst="rect">
            <a:avLst/>
          </a:prstGeom>
        </p:spPr>
        <p:txBody>
          <a:bodyPr/>
          <a:lstStyle/>
          <a:p>
            <a:fld id="{DDC77555-3C93-431E-954A-1BBB86E62776}" type="datetimeFigureOut">
              <a:rPr lang="en-US" smtClean="0"/>
              <a:t>5/19/2020</a:t>
            </a:fld>
            <a:endParaRPr lang="en-US"/>
          </a:p>
        </p:txBody>
      </p:sp>
      <p:sp>
        <p:nvSpPr>
          <p:cNvPr id="5" name="Footer Placeholder 4">
            <a:extLst>
              <a:ext uri="{FF2B5EF4-FFF2-40B4-BE49-F238E27FC236}">
                <a16:creationId xmlns:a16="http://schemas.microsoft.com/office/drawing/2014/main" id="{A488C979-81B4-4A79-879B-EB586555B4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9FD3BD2-0B46-4D05-BBA5-C47119E1F894}"/>
              </a:ext>
            </a:extLst>
          </p:cNvPr>
          <p:cNvSpPr>
            <a:spLocks noGrp="1"/>
          </p:cNvSpPr>
          <p:nvPr>
            <p:ph type="sldNum" sz="quarter" idx="12"/>
          </p:nvPr>
        </p:nvSpPr>
        <p:spPr>
          <a:xfrm>
            <a:off x="8610600" y="6356350"/>
            <a:ext cx="2743200" cy="365125"/>
          </a:xfrm>
          <a:prstGeom prst="rect">
            <a:avLst/>
          </a:prstGeom>
        </p:spPr>
        <p:txBody>
          <a:bodyPr/>
          <a:lstStyle/>
          <a:p>
            <a:fld id="{0623F03A-4280-4F37-978E-64B19A5385D3}" type="slidenum">
              <a:rPr lang="en-US" smtClean="0"/>
              <a:t>‹#›</a:t>
            </a:fld>
            <a:endParaRPr lang="en-US"/>
          </a:p>
        </p:txBody>
      </p:sp>
    </p:spTree>
    <p:extLst>
      <p:ext uri="{BB962C8B-B14F-4D97-AF65-F5344CB8AC3E}">
        <p14:creationId xmlns:p14="http://schemas.microsoft.com/office/powerpoint/2010/main" val="1635581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2D55A8-3F01-4415-A297-81B6CB99323B}"/>
              </a:ext>
            </a:extLst>
          </p:cNvPr>
          <p:cNvSpPr>
            <a:spLocks noGrp="1"/>
          </p:cNvSpPr>
          <p:nvPr>
            <p:ph type="title" orient="vert"/>
          </p:nvPr>
        </p:nvSpPr>
        <p:spPr>
          <a:xfrm>
            <a:off x="8724900" y="365125"/>
            <a:ext cx="2628900" cy="5811838"/>
          </a:xfrm>
        </p:spPr>
        <p:txBody>
          <a:bodyPr vert="eaVert"/>
          <a:lstStyle>
            <a:lvl1pPr>
              <a:defRPr>
                <a:latin typeface="Franklin Gothic Medium" panose="020B06030201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1D743382-1B38-4413-B031-22AC0AECC3D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0092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C6B4A-307A-4AF4-BB4F-55B02F90EB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5283A3-5D30-4921-823C-687637A50BB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2713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BA9D-9D1A-49EE-876D-9C9E0001F2AA}"/>
              </a:ext>
            </a:extLst>
          </p:cNvPr>
          <p:cNvSpPr>
            <a:spLocks noGrp="1"/>
          </p:cNvSpPr>
          <p:nvPr>
            <p:ph type="title"/>
          </p:nvPr>
        </p:nvSpPr>
        <p:spPr>
          <a:xfrm>
            <a:off x="831850" y="1709738"/>
            <a:ext cx="10515600" cy="2852737"/>
          </a:xfrm>
        </p:spPr>
        <p:txBody>
          <a:bodyPr anchor="t">
            <a:normAutofit/>
          </a:bodyPr>
          <a:lstStyle>
            <a:lvl1pPr>
              <a:defRPr sz="3600"/>
            </a:lvl1pPr>
          </a:lstStyle>
          <a:p>
            <a:r>
              <a:rPr lang="en-US"/>
              <a:t>Click to edit Master title style</a:t>
            </a:r>
          </a:p>
        </p:txBody>
      </p:sp>
      <p:sp>
        <p:nvSpPr>
          <p:cNvPr id="3" name="Text Placeholder 2">
            <a:extLst>
              <a:ext uri="{FF2B5EF4-FFF2-40B4-BE49-F238E27FC236}">
                <a16:creationId xmlns:a16="http://schemas.microsoft.com/office/drawing/2014/main" id="{D09A7564-B6C9-4616-8890-D3D27EA82B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14624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0F600-60F1-41E2-A1BE-D5AC4E1E4AD6}"/>
              </a:ext>
            </a:extLst>
          </p:cNvPr>
          <p:cNvSpPr>
            <a:spLocks noGrp="1"/>
          </p:cNvSpPr>
          <p:nvPr>
            <p:ph type="title"/>
          </p:nvPr>
        </p:nvSpPr>
        <p:spPr>
          <a:xfrm>
            <a:off x="162859" y="144868"/>
            <a:ext cx="12626788" cy="60816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1FC1483-B897-4F40-866A-ADC9DF6D8E7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AE7ECC-8325-44F2-B38A-D306B191964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1502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523E8-259A-4FA9-A3F1-8F676A2A62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3DA7DA-27CE-489B-83BB-DAB4D900AD6A}"/>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D41421C-DAE0-4413-94B5-7F6D180B31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4ECA26-DC4E-4C32-A36A-D4B633142599}"/>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8252E2F-AAF8-4327-89AF-161C07B349B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725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442E-9935-43E4-91C1-AAFF7F595333}"/>
              </a:ext>
            </a:extLst>
          </p:cNvPr>
          <p:cNvSpPr>
            <a:spLocks noGrp="1"/>
          </p:cNvSpPr>
          <p:nvPr>
            <p:ph type="title"/>
          </p:nvPr>
        </p:nvSpPr>
        <p:spPr>
          <a:xfrm>
            <a:off x="0" y="150018"/>
            <a:ext cx="12191999" cy="603017"/>
          </a:xfrm>
        </p:spPr>
        <p:txBody>
          <a:bodyPr/>
          <a:lstStyle>
            <a:lvl1pPr algn="ctr">
              <a:defRPr b="0">
                <a:solidFill>
                  <a:srgbClr val="2183AF"/>
                </a:solidFill>
                <a:latin typeface="Franklin Gothic Medium" panose="020B0603020102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29846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63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50832-49C9-45CB-B12F-C24F341D7951}"/>
              </a:ext>
            </a:extLst>
          </p:cNvPr>
          <p:cNvSpPr>
            <a:spLocks noGrp="1"/>
          </p:cNvSpPr>
          <p:nvPr>
            <p:ph type="title"/>
          </p:nvPr>
        </p:nvSpPr>
        <p:spPr>
          <a:xfrm>
            <a:off x="839788" y="457200"/>
            <a:ext cx="3932237" cy="1600200"/>
          </a:xfrm>
        </p:spPr>
        <p:txBody>
          <a:bodyPr anchor="b"/>
          <a:lstStyle>
            <a:lvl1pPr>
              <a:defRPr sz="3200">
                <a:latin typeface="Franklin Gothic Medium" panose="020B06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9BF57D3-4E27-4A79-AAC6-0000290588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47C832-E36F-4C90-AAF7-24A3759D4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1189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F4F17-2BDA-4527-B738-95C3305AB992}"/>
              </a:ext>
            </a:extLst>
          </p:cNvPr>
          <p:cNvSpPr>
            <a:spLocks noGrp="1"/>
          </p:cNvSpPr>
          <p:nvPr>
            <p:ph type="title"/>
          </p:nvPr>
        </p:nvSpPr>
        <p:spPr>
          <a:xfrm>
            <a:off x="839788" y="457200"/>
            <a:ext cx="3932237" cy="1600200"/>
          </a:xfrm>
        </p:spPr>
        <p:txBody>
          <a:bodyPr anchor="b"/>
          <a:lstStyle>
            <a:lvl1pPr>
              <a:defRPr sz="3200">
                <a:latin typeface="Franklin Gothic Medium" panose="020B06030201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490CD44F-7206-4725-907F-BBCDDD80E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3C1E7D-D985-498E-92CF-1E910BE587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7065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962E8F4-7DA6-4EBC-9436-48260FCCF3ED}"/>
              </a:ext>
            </a:extLst>
          </p:cNvPr>
          <p:cNvSpPr/>
          <p:nvPr userDrawn="1"/>
        </p:nvSpPr>
        <p:spPr>
          <a:xfrm>
            <a:off x="0" y="0"/>
            <a:ext cx="12192000" cy="6858000"/>
          </a:xfrm>
          <a:prstGeom prst="rect">
            <a:avLst/>
          </a:prstGeom>
          <a:gradFill flip="none" rotWithShape="1">
            <a:gsLst>
              <a:gs pos="1000">
                <a:schemeClr val="bg1">
                  <a:lumMod val="85000"/>
                </a:schemeClr>
              </a:gs>
              <a:gs pos="35000">
                <a:schemeClr val="bg1">
                  <a:lumMod val="95000"/>
                  <a:alpha val="81000"/>
                </a:schemeClr>
              </a:gs>
              <a:gs pos="91000">
                <a:schemeClr val="bg1">
                  <a:lumMod val="97000"/>
                  <a:lumOff val="3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C61050B-36B4-4A78-8626-64A59FB94764}"/>
              </a:ext>
            </a:extLst>
          </p:cNvPr>
          <p:cNvSpPr>
            <a:spLocks noGrp="1"/>
          </p:cNvSpPr>
          <p:nvPr>
            <p:ph type="title"/>
          </p:nvPr>
        </p:nvSpPr>
        <p:spPr>
          <a:xfrm>
            <a:off x="162859" y="144868"/>
            <a:ext cx="12626788" cy="733674"/>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265ECA5D-6AAF-446B-A0E6-80EB3E202B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1BCA7F8-E20D-489C-B907-449B30511E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24238" y="6247748"/>
            <a:ext cx="2969035" cy="465385"/>
          </a:xfrm>
          <a:prstGeom prst="rect">
            <a:avLst/>
          </a:prstGeom>
        </p:spPr>
      </p:pic>
    </p:spTree>
    <p:extLst>
      <p:ext uri="{BB962C8B-B14F-4D97-AF65-F5344CB8AC3E}">
        <p14:creationId xmlns:p14="http://schemas.microsoft.com/office/powerpoint/2010/main" val="1825679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kern="1200">
          <a:solidFill>
            <a:srgbClr val="2183AF"/>
          </a:solidFill>
          <a:latin typeface="Franklin Gothic Book" panose="020B0503020102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117" Type="http://schemas.openxmlformats.org/officeDocument/2006/relationships/tags" Target="../tags/tag119.xml"/><Relationship Id="rId299" Type="http://schemas.openxmlformats.org/officeDocument/2006/relationships/tags" Target="../tags/tag301.xml"/><Relationship Id="rId21" Type="http://schemas.openxmlformats.org/officeDocument/2006/relationships/tags" Target="../tags/tag23.xml"/><Relationship Id="rId63" Type="http://schemas.openxmlformats.org/officeDocument/2006/relationships/tags" Target="../tags/tag65.xml"/><Relationship Id="rId159" Type="http://schemas.openxmlformats.org/officeDocument/2006/relationships/tags" Target="../tags/tag161.xml"/><Relationship Id="rId324" Type="http://schemas.openxmlformats.org/officeDocument/2006/relationships/tags" Target="../tags/tag326.xml"/><Relationship Id="rId366" Type="http://schemas.openxmlformats.org/officeDocument/2006/relationships/tags" Target="../tags/tag368.xml"/><Relationship Id="rId170" Type="http://schemas.openxmlformats.org/officeDocument/2006/relationships/tags" Target="../tags/tag172.xml"/><Relationship Id="rId226" Type="http://schemas.openxmlformats.org/officeDocument/2006/relationships/tags" Target="../tags/tag228.xml"/><Relationship Id="rId268" Type="http://schemas.openxmlformats.org/officeDocument/2006/relationships/tags" Target="../tags/tag270.xml"/><Relationship Id="rId32" Type="http://schemas.openxmlformats.org/officeDocument/2006/relationships/tags" Target="../tags/tag34.xml"/><Relationship Id="rId74" Type="http://schemas.openxmlformats.org/officeDocument/2006/relationships/tags" Target="../tags/tag76.xml"/><Relationship Id="rId128" Type="http://schemas.openxmlformats.org/officeDocument/2006/relationships/tags" Target="../tags/tag130.xml"/><Relationship Id="rId335" Type="http://schemas.openxmlformats.org/officeDocument/2006/relationships/tags" Target="../tags/tag337.xml"/><Relationship Id="rId377" Type="http://schemas.openxmlformats.org/officeDocument/2006/relationships/tags" Target="../tags/tag379.xml"/><Relationship Id="rId5" Type="http://schemas.openxmlformats.org/officeDocument/2006/relationships/tags" Target="../tags/tag7.xml"/><Relationship Id="rId181" Type="http://schemas.openxmlformats.org/officeDocument/2006/relationships/tags" Target="../tags/tag183.xml"/><Relationship Id="rId237" Type="http://schemas.openxmlformats.org/officeDocument/2006/relationships/tags" Target="../tags/tag239.xml"/><Relationship Id="rId279" Type="http://schemas.openxmlformats.org/officeDocument/2006/relationships/tags" Target="../tags/tag281.xml"/><Relationship Id="rId43" Type="http://schemas.openxmlformats.org/officeDocument/2006/relationships/tags" Target="../tags/tag45.xml"/><Relationship Id="rId139" Type="http://schemas.openxmlformats.org/officeDocument/2006/relationships/tags" Target="../tags/tag141.xml"/><Relationship Id="rId290" Type="http://schemas.openxmlformats.org/officeDocument/2006/relationships/tags" Target="../tags/tag292.xml"/><Relationship Id="rId304" Type="http://schemas.openxmlformats.org/officeDocument/2006/relationships/tags" Target="../tags/tag306.xml"/><Relationship Id="rId346" Type="http://schemas.openxmlformats.org/officeDocument/2006/relationships/tags" Target="../tags/tag348.xml"/><Relationship Id="rId85" Type="http://schemas.openxmlformats.org/officeDocument/2006/relationships/tags" Target="../tags/tag87.xml"/><Relationship Id="rId150" Type="http://schemas.openxmlformats.org/officeDocument/2006/relationships/tags" Target="../tags/tag152.xml"/><Relationship Id="rId192" Type="http://schemas.openxmlformats.org/officeDocument/2006/relationships/tags" Target="../tags/tag194.xml"/><Relationship Id="rId206" Type="http://schemas.openxmlformats.org/officeDocument/2006/relationships/tags" Target="../tags/tag208.xml"/><Relationship Id="rId248" Type="http://schemas.openxmlformats.org/officeDocument/2006/relationships/tags" Target="../tags/tag250.xml"/><Relationship Id="rId12" Type="http://schemas.openxmlformats.org/officeDocument/2006/relationships/tags" Target="../tags/tag14.xml"/><Relationship Id="rId108" Type="http://schemas.openxmlformats.org/officeDocument/2006/relationships/tags" Target="../tags/tag110.xml"/><Relationship Id="rId315" Type="http://schemas.openxmlformats.org/officeDocument/2006/relationships/tags" Target="../tags/tag317.xml"/><Relationship Id="rId357" Type="http://schemas.openxmlformats.org/officeDocument/2006/relationships/tags" Target="../tags/tag359.xml"/><Relationship Id="rId54" Type="http://schemas.openxmlformats.org/officeDocument/2006/relationships/tags" Target="../tags/tag56.xml"/><Relationship Id="rId96" Type="http://schemas.openxmlformats.org/officeDocument/2006/relationships/tags" Target="../tags/tag98.xml"/><Relationship Id="rId161" Type="http://schemas.openxmlformats.org/officeDocument/2006/relationships/tags" Target="../tags/tag163.xml"/><Relationship Id="rId217" Type="http://schemas.openxmlformats.org/officeDocument/2006/relationships/tags" Target="../tags/tag219.xml"/><Relationship Id="rId259" Type="http://schemas.openxmlformats.org/officeDocument/2006/relationships/tags" Target="../tags/tag261.xml"/><Relationship Id="rId23" Type="http://schemas.openxmlformats.org/officeDocument/2006/relationships/tags" Target="../tags/tag25.xml"/><Relationship Id="rId119" Type="http://schemas.openxmlformats.org/officeDocument/2006/relationships/tags" Target="../tags/tag121.xml"/><Relationship Id="rId270" Type="http://schemas.openxmlformats.org/officeDocument/2006/relationships/tags" Target="../tags/tag272.xml"/><Relationship Id="rId326" Type="http://schemas.openxmlformats.org/officeDocument/2006/relationships/tags" Target="../tags/tag328.xml"/><Relationship Id="rId65" Type="http://schemas.openxmlformats.org/officeDocument/2006/relationships/tags" Target="../tags/tag67.xml"/><Relationship Id="rId130" Type="http://schemas.openxmlformats.org/officeDocument/2006/relationships/tags" Target="../tags/tag132.xml"/><Relationship Id="rId368" Type="http://schemas.openxmlformats.org/officeDocument/2006/relationships/tags" Target="../tags/tag370.xml"/><Relationship Id="rId172" Type="http://schemas.openxmlformats.org/officeDocument/2006/relationships/tags" Target="../tags/tag174.xml"/><Relationship Id="rId228" Type="http://schemas.openxmlformats.org/officeDocument/2006/relationships/tags" Target="../tags/tag230.xml"/><Relationship Id="rId281" Type="http://schemas.openxmlformats.org/officeDocument/2006/relationships/tags" Target="../tags/tag283.xml"/><Relationship Id="rId337" Type="http://schemas.openxmlformats.org/officeDocument/2006/relationships/tags" Target="../tags/tag339.xml"/><Relationship Id="rId34" Type="http://schemas.openxmlformats.org/officeDocument/2006/relationships/tags" Target="../tags/tag36.xml"/><Relationship Id="rId76" Type="http://schemas.openxmlformats.org/officeDocument/2006/relationships/tags" Target="../tags/tag78.xml"/><Relationship Id="rId141" Type="http://schemas.openxmlformats.org/officeDocument/2006/relationships/tags" Target="../tags/tag143.xml"/><Relationship Id="rId379" Type="http://schemas.openxmlformats.org/officeDocument/2006/relationships/tags" Target="../tags/tag381.xml"/><Relationship Id="rId7" Type="http://schemas.openxmlformats.org/officeDocument/2006/relationships/tags" Target="../tags/tag9.xml"/><Relationship Id="rId183" Type="http://schemas.openxmlformats.org/officeDocument/2006/relationships/tags" Target="../tags/tag185.xml"/><Relationship Id="rId239" Type="http://schemas.openxmlformats.org/officeDocument/2006/relationships/tags" Target="../tags/tag241.xml"/><Relationship Id="rId250" Type="http://schemas.openxmlformats.org/officeDocument/2006/relationships/tags" Target="../tags/tag252.xml"/><Relationship Id="rId292" Type="http://schemas.openxmlformats.org/officeDocument/2006/relationships/tags" Target="../tags/tag294.xml"/><Relationship Id="rId306" Type="http://schemas.openxmlformats.org/officeDocument/2006/relationships/tags" Target="../tags/tag308.xml"/><Relationship Id="rId45" Type="http://schemas.openxmlformats.org/officeDocument/2006/relationships/tags" Target="../tags/tag47.xml"/><Relationship Id="rId87" Type="http://schemas.openxmlformats.org/officeDocument/2006/relationships/tags" Target="../tags/tag89.xml"/><Relationship Id="rId110" Type="http://schemas.openxmlformats.org/officeDocument/2006/relationships/tags" Target="../tags/tag112.xml"/><Relationship Id="rId348" Type="http://schemas.openxmlformats.org/officeDocument/2006/relationships/tags" Target="../tags/tag350.xml"/><Relationship Id="rId152" Type="http://schemas.openxmlformats.org/officeDocument/2006/relationships/tags" Target="../tags/tag154.xml"/><Relationship Id="rId194" Type="http://schemas.openxmlformats.org/officeDocument/2006/relationships/tags" Target="../tags/tag196.xml"/><Relationship Id="rId208" Type="http://schemas.openxmlformats.org/officeDocument/2006/relationships/tags" Target="../tags/tag210.xml"/><Relationship Id="rId261" Type="http://schemas.openxmlformats.org/officeDocument/2006/relationships/tags" Target="../tags/tag263.xml"/><Relationship Id="rId14" Type="http://schemas.openxmlformats.org/officeDocument/2006/relationships/tags" Target="../tags/tag16.xml"/><Relationship Id="rId56" Type="http://schemas.openxmlformats.org/officeDocument/2006/relationships/tags" Target="../tags/tag58.xml"/><Relationship Id="rId317" Type="http://schemas.openxmlformats.org/officeDocument/2006/relationships/tags" Target="../tags/tag319.xml"/><Relationship Id="rId359" Type="http://schemas.openxmlformats.org/officeDocument/2006/relationships/tags" Target="../tags/tag361.xml"/><Relationship Id="rId98" Type="http://schemas.openxmlformats.org/officeDocument/2006/relationships/tags" Target="../tags/tag100.xml"/><Relationship Id="rId121" Type="http://schemas.openxmlformats.org/officeDocument/2006/relationships/tags" Target="../tags/tag123.xml"/><Relationship Id="rId163" Type="http://schemas.openxmlformats.org/officeDocument/2006/relationships/tags" Target="../tags/tag165.xml"/><Relationship Id="rId219" Type="http://schemas.openxmlformats.org/officeDocument/2006/relationships/tags" Target="../tags/tag221.xml"/><Relationship Id="rId370" Type="http://schemas.openxmlformats.org/officeDocument/2006/relationships/tags" Target="../tags/tag372.xml"/><Relationship Id="rId230" Type="http://schemas.openxmlformats.org/officeDocument/2006/relationships/tags" Target="../tags/tag232.xml"/><Relationship Id="rId25" Type="http://schemas.openxmlformats.org/officeDocument/2006/relationships/tags" Target="../tags/tag27.xml"/><Relationship Id="rId67" Type="http://schemas.openxmlformats.org/officeDocument/2006/relationships/tags" Target="../tags/tag69.xml"/><Relationship Id="rId272" Type="http://schemas.openxmlformats.org/officeDocument/2006/relationships/tags" Target="../tags/tag274.xml"/><Relationship Id="rId328" Type="http://schemas.openxmlformats.org/officeDocument/2006/relationships/tags" Target="../tags/tag330.xml"/><Relationship Id="rId132" Type="http://schemas.openxmlformats.org/officeDocument/2006/relationships/tags" Target="../tags/tag134.xml"/><Relationship Id="rId174" Type="http://schemas.openxmlformats.org/officeDocument/2006/relationships/tags" Target="../tags/tag176.xml"/><Relationship Id="rId381" Type="http://schemas.openxmlformats.org/officeDocument/2006/relationships/tags" Target="../tags/tag383.xml"/><Relationship Id="rId241" Type="http://schemas.openxmlformats.org/officeDocument/2006/relationships/tags" Target="../tags/tag243.xml"/><Relationship Id="rId36" Type="http://schemas.openxmlformats.org/officeDocument/2006/relationships/tags" Target="../tags/tag38.xml"/><Relationship Id="rId283" Type="http://schemas.openxmlformats.org/officeDocument/2006/relationships/tags" Target="../tags/tag285.xml"/><Relationship Id="rId339" Type="http://schemas.openxmlformats.org/officeDocument/2006/relationships/tags" Target="../tags/tag341.xml"/><Relationship Id="rId78" Type="http://schemas.openxmlformats.org/officeDocument/2006/relationships/tags" Target="../tags/tag80.xml"/><Relationship Id="rId101" Type="http://schemas.openxmlformats.org/officeDocument/2006/relationships/tags" Target="../tags/tag103.xml"/><Relationship Id="rId143" Type="http://schemas.openxmlformats.org/officeDocument/2006/relationships/tags" Target="../tags/tag145.xml"/><Relationship Id="rId185" Type="http://schemas.openxmlformats.org/officeDocument/2006/relationships/tags" Target="../tags/tag187.xml"/><Relationship Id="rId350" Type="http://schemas.openxmlformats.org/officeDocument/2006/relationships/tags" Target="../tags/tag352.xml"/><Relationship Id="rId9" Type="http://schemas.openxmlformats.org/officeDocument/2006/relationships/tags" Target="../tags/tag11.xml"/><Relationship Id="rId210" Type="http://schemas.openxmlformats.org/officeDocument/2006/relationships/tags" Target="../tags/tag212.xml"/><Relationship Id="rId26" Type="http://schemas.openxmlformats.org/officeDocument/2006/relationships/tags" Target="../tags/tag28.xml"/><Relationship Id="rId231" Type="http://schemas.openxmlformats.org/officeDocument/2006/relationships/tags" Target="../tags/tag233.xml"/><Relationship Id="rId252" Type="http://schemas.openxmlformats.org/officeDocument/2006/relationships/tags" Target="../tags/tag254.xml"/><Relationship Id="rId273" Type="http://schemas.openxmlformats.org/officeDocument/2006/relationships/tags" Target="../tags/tag275.xml"/><Relationship Id="rId294" Type="http://schemas.openxmlformats.org/officeDocument/2006/relationships/tags" Target="../tags/tag296.xml"/><Relationship Id="rId308" Type="http://schemas.openxmlformats.org/officeDocument/2006/relationships/tags" Target="../tags/tag310.xml"/><Relationship Id="rId329" Type="http://schemas.openxmlformats.org/officeDocument/2006/relationships/tags" Target="../tags/tag331.xml"/><Relationship Id="rId47" Type="http://schemas.openxmlformats.org/officeDocument/2006/relationships/tags" Target="../tags/tag49.xml"/><Relationship Id="rId68" Type="http://schemas.openxmlformats.org/officeDocument/2006/relationships/tags" Target="../tags/tag70.xml"/><Relationship Id="rId89" Type="http://schemas.openxmlformats.org/officeDocument/2006/relationships/tags" Target="../tags/tag91.xml"/><Relationship Id="rId112" Type="http://schemas.openxmlformats.org/officeDocument/2006/relationships/tags" Target="../tags/tag114.xml"/><Relationship Id="rId133" Type="http://schemas.openxmlformats.org/officeDocument/2006/relationships/tags" Target="../tags/tag135.xml"/><Relationship Id="rId154" Type="http://schemas.openxmlformats.org/officeDocument/2006/relationships/tags" Target="../tags/tag156.xml"/><Relationship Id="rId175" Type="http://schemas.openxmlformats.org/officeDocument/2006/relationships/tags" Target="../tags/tag177.xml"/><Relationship Id="rId340" Type="http://schemas.openxmlformats.org/officeDocument/2006/relationships/tags" Target="../tags/tag342.xml"/><Relationship Id="rId361" Type="http://schemas.openxmlformats.org/officeDocument/2006/relationships/tags" Target="../tags/tag363.xml"/><Relationship Id="rId196" Type="http://schemas.openxmlformats.org/officeDocument/2006/relationships/tags" Target="../tags/tag198.xml"/><Relationship Id="rId200" Type="http://schemas.openxmlformats.org/officeDocument/2006/relationships/tags" Target="../tags/tag202.xml"/><Relationship Id="rId382" Type="http://schemas.openxmlformats.org/officeDocument/2006/relationships/slideLayout" Target="../slideLayouts/slideLayout6.xml"/><Relationship Id="rId16" Type="http://schemas.openxmlformats.org/officeDocument/2006/relationships/tags" Target="../tags/tag18.xml"/><Relationship Id="rId221" Type="http://schemas.openxmlformats.org/officeDocument/2006/relationships/tags" Target="../tags/tag223.xml"/><Relationship Id="rId242" Type="http://schemas.openxmlformats.org/officeDocument/2006/relationships/tags" Target="../tags/tag244.xml"/><Relationship Id="rId263" Type="http://schemas.openxmlformats.org/officeDocument/2006/relationships/tags" Target="../tags/tag265.xml"/><Relationship Id="rId284" Type="http://schemas.openxmlformats.org/officeDocument/2006/relationships/tags" Target="../tags/tag286.xml"/><Relationship Id="rId319" Type="http://schemas.openxmlformats.org/officeDocument/2006/relationships/tags" Target="../tags/tag321.xml"/><Relationship Id="rId37" Type="http://schemas.openxmlformats.org/officeDocument/2006/relationships/tags" Target="../tags/tag39.xml"/><Relationship Id="rId58" Type="http://schemas.openxmlformats.org/officeDocument/2006/relationships/tags" Target="../tags/tag60.xml"/><Relationship Id="rId79" Type="http://schemas.openxmlformats.org/officeDocument/2006/relationships/tags" Target="../tags/tag81.xml"/><Relationship Id="rId102" Type="http://schemas.openxmlformats.org/officeDocument/2006/relationships/tags" Target="../tags/tag104.xml"/><Relationship Id="rId123" Type="http://schemas.openxmlformats.org/officeDocument/2006/relationships/tags" Target="../tags/tag125.xml"/><Relationship Id="rId144" Type="http://schemas.openxmlformats.org/officeDocument/2006/relationships/tags" Target="../tags/tag146.xml"/><Relationship Id="rId330" Type="http://schemas.openxmlformats.org/officeDocument/2006/relationships/tags" Target="../tags/tag332.xml"/><Relationship Id="rId90" Type="http://schemas.openxmlformats.org/officeDocument/2006/relationships/tags" Target="../tags/tag92.xml"/><Relationship Id="rId165" Type="http://schemas.openxmlformats.org/officeDocument/2006/relationships/tags" Target="../tags/tag167.xml"/><Relationship Id="rId186" Type="http://schemas.openxmlformats.org/officeDocument/2006/relationships/tags" Target="../tags/tag188.xml"/><Relationship Id="rId351" Type="http://schemas.openxmlformats.org/officeDocument/2006/relationships/tags" Target="../tags/tag353.xml"/><Relationship Id="rId372" Type="http://schemas.openxmlformats.org/officeDocument/2006/relationships/tags" Target="../tags/tag374.xml"/><Relationship Id="rId211" Type="http://schemas.openxmlformats.org/officeDocument/2006/relationships/tags" Target="../tags/tag213.xml"/><Relationship Id="rId232" Type="http://schemas.openxmlformats.org/officeDocument/2006/relationships/tags" Target="../tags/tag234.xml"/><Relationship Id="rId253" Type="http://schemas.openxmlformats.org/officeDocument/2006/relationships/tags" Target="../tags/tag255.xml"/><Relationship Id="rId274" Type="http://schemas.openxmlformats.org/officeDocument/2006/relationships/tags" Target="../tags/tag276.xml"/><Relationship Id="rId295" Type="http://schemas.openxmlformats.org/officeDocument/2006/relationships/tags" Target="../tags/tag297.xml"/><Relationship Id="rId309" Type="http://schemas.openxmlformats.org/officeDocument/2006/relationships/tags" Target="../tags/tag311.xml"/><Relationship Id="rId27" Type="http://schemas.openxmlformats.org/officeDocument/2006/relationships/tags" Target="../tags/tag29.xml"/><Relationship Id="rId48" Type="http://schemas.openxmlformats.org/officeDocument/2006/relationships/tags" Target="../tags/tag50.xml"/><Relationship Id="rId69" Type="http://schemas.openxmlformats.org/officeDocument/2006/relationships/tags" Target="../tags/tag71.xml"/><Relationship Id="rId113" Type="http://schemas.openxmlformats.org/officeDocument/2006/relationships/tags" Target="../tags/tag115.xml"/><Relationship Id="rId134" Type="http://schemas.openxmlformats.org/officeDocument/2006/relationships/tags" Target="../tags/tag136.xml"/><Relationship Id="rId320" Type="http://schemas.openxmlformats.org/officeDocument/2006/relationships/tags" Target="../tags/tag322.xml"/><Relationship Id="rId80" Type="http://schemas.openxmlformats.org/officeDocument/2006/relationships/tags" Target="../tags/tag82.xml"/><Relationship Id="rId155" Type="http://schemas.openxmlformats.org/officeDocument/2006/relationships/tags" Target="../tags/tag157.xml"/><Relationship Id="rId176" Type="http://schemas.openxmlformats.org/officeDocument/2006/relationships/tags" Target="../tags/tag178.xml"/><Relationship Id="rId197" Type="http://schemas.openxmlformats.org/officeDocument/2006/relationships/tags" Target="../tags/tag199.xml"/><Relationship Id="rId341" Type="http://schemas.openxmlformats.org/officeDocument/2006/relationships/tags" Target="../tags/tag343.xml"/><Relationship Id="rId362" Type="http://schemas.openxmlformats.org/officeDocument/2006/relationships/tags" Target="../tags/tag364.xml"/><Relationship Id="rId383" Type="http://schemas.openxmlformats.org/officeDocument/2006/relationships/notesSlide" Target="../notesSlides/notesSlide2.xml"/><Relationship Id="rId201" Type="http://schemas.openxmlformats.org/officeDocument/2006/relationships/tags" Target="../tags/tag203.xml"/><Relationship Id="rId222" Type="http://schemas.openxmlformats.org/officeDocument/2006/relationships/tags" Target="../tags/tag224.xml"/><Relationship Id="rId243" Type="http://schemas.openxmlformats.org/officeDocument/2006/relationships/tags" Target="../tags/tag245.xml"/><Relationship Id="rId264" Type="http://schemas.openxmlformats.org/officeDocument/2006/relationships/tags" Target="../tags/tag266.xml"/><Relationship Id="rId285" Type="http://schemas.openxmlformats.org/officeDocument/2006/relationships/tags" Target="../tags/tag287.xml"/><Relationship Id="rId17" Type="http://schemas.openxmlformats.org/officeDocument/2006/relationships/tags" Target="../tags/tag19.xml"/><Relationship Id="rId38" Type="http://schemas.openxmlformats.org/officeDocument/2006/relationships/tags" Target="../tags/tag40.xml"/><Relationship Id="rId59" Type="http://schemas.openxmlformats.org/officeDocument/2006/relationships/tags" Target="../tags/tag61.xml"/><Relationship Id="rId103" Type="http://schemas.openxmlformats.org/officeDocument/2006/relationships/tags" Target="../tags/tag105.xml"/><Relationship Id="rId124" Type="http://schemas.openxmlformats.org/officeDocument/2006/relationships/tags" Target="../tags/tag126.xml"/><Relationship Id="rId310" Type="http://schemas.openxmlformats.org/officeDocument/2006/relationships/tags" Target="../tags/tag312.xml"/><Relationship Id="rId70" Type="http://schemas.openxmlformats.org/officeDocument/2006/relationships/tags" Target="../tags/tag72.xml"/><Relationship Id="rId91" Type="http://schemas.openxmlformats.org/officeDocument/2006/relationships/tags" Target="../tags/tag93.xml"/><Relationship Id="rId145" Type="http://schemas.openxmlformats.org/officeDocument/2006/relationships/tags" Target="../tags/tag147.xml"/><Relationship Id="rId166" Type="http://schemas.openxmlformats.org/officeDocument/2006/relationships/tags" Target="../tags/tag168.xml"/><Relationship Id="rId187" Type="http://schemas.openxmlformats.org/officeDocument/2006/relationships/tags" Target="../tags/tag189.xml"/><Relationship Id="rId331" Type="http://schemas.openxmlformats.org/officeDocument/2006/relationships/tags" Target="../tags/tag333.xml"/><Relationship Id="rId352" Type="http://schemas.openxmlformats.org/officeDocument/2006/relationships/tags" Target="../tags/tag354.xml"/><Relationship Id="rId373" Type="http://schemas.openxmlformats.org/officeDocument/2006/relationships/tags" Target="../tags/tag375.xml"/><Relationship Id="rId1" Type="http://schemas.openxmlformats.org/officeDocument/2006/relationships/tags" Target="../tags/tag3.xml"/><Relationship Id="rId212" Type="http://schemas.openxmlformats.org/officeDocument/2006/relationships/tags" Target="../tags/tag214.xml"/><Relationship Id="rId233" Type="http://schemas.openxmlformats.org/officeDocument/2006/relationships/tags" Target="../tags/tag235.xml"/><Relationship Id="rId254" Type="http://schemas.openxmlformats.org/officeDocument/2006/relationships/tags" Target="../tags/tag256.xml"/><Relationship Id="rId28" Type="http://schemas.openxmlformats.org/officeDocument/2006/relationships/tags" Target="../tags/tag30.xml"/><Relationship Id="rId49" Type="http://schemas.openxmlformats.org/officeDocument/2006/relationships/tags" Target="../tags/tag51.xml"/><Relationship Id="rId114" Type="http://schemas.openxmlformats.org/officeDocument/2006/relationships/tags" Target="../tags/tag116.xml"/><Relationship Id="rId275" Type="http://schemas.openxmlformats.org/officeDocument/2006/relationships/tags" Target="../tags/tag277.xml"/><Relationship Id="rId296" Type="http://schemas.openxmlformats.org/officeDocument/2006/relationships/tags" Target="../tags/tag298.xml"/><Relationship Id="rId300" Type="http://schemas.openxmlformats.org/officeDocument/2006/relationships/tags" Target="../tags/tag302.xml"/><Relationship Id="rId60" Type="http://schemas.openxmlformats.org/officeDocument/2006/relationships/tags" Target="../tags/tag62.xml"/><Relationship Id="rId81" Type="http://schemas.openxmlformats.org/officeDocument/2006/relationships/tags" Target="../tags/tag83.xml"/><Relationship Id="rId135" Type="http://schemas.openxmlformats.org/officeDocument/2006/relationships/tags" Target="../tags/tag137.xml"/><Relationship Id="rId156" Type="http://schemas.openxmlformats.org/officeDocument/2006/relationships/tags" Target="../tags/tag158.xml"/><Relationship Id="rId177" Type="http://schemas.openxmlformats.org/officeDocument/2006/relationships/tags" Target="../tags/tag179.xml"/><Relationship Id="rId198" Type="http://schemas.openxmlformats.org/officeDocument/2006/relationships/tags" Target="../tags/tag200.xml"/><Relationship Id="rId321" Type="http://schemas.openxmlformats.org/officeDocument/2006/relationships/tags" Target="../tags/tag323.xml"/><Relationship Id="rId342" Type="http://schemas.openxmlformats.org/officeDocument/2006/relationships/tags" Target="../tags/tag344.xml"/><Relationship Id="rId363" Type="http://schemas.openxmlformats.org/officeDocument/2006/relationships/tags" Target="../tags/tag365.xml"/><Relationship Id="rId202" Type="http://schemas.openxmlformats.org/officeDocument/2006/relationships/tags" Target="../tags/tag204.xml"/><Relationship Id="rId223" Type="http://schemas.openxmlformats.org/officeDocument/2006/relationships/tags" Target="../tags/tag225.xml"/><Relationship Id="rId244" Type="http://schemas.openxmlformats.org/officeDocument/2006/relationships/tags" Target="../tags/tag246.xml"/><Relationship Id="rId18" Type="http://schemas.openxmlformats.org/officeDocument/2006/relationships/tags" Target="../tags/tag20.xml"/><Relationship Id="rId39" Type="http://schemas.openxmlformats.org/officeDocument/2006/relationships/tags" Target="../tags/tag41.xml"/><Relationship Id="rId265" Type="http://schemas.openxmlformats.org/officeDocument/2006/relationships/tags" Target="../tags/tag267.xml"/><Relationship Id="rId286" Type="http://schemas.openxmlformats.org/officeDocument/2006/relationships/tags" Target="../tags/tag288.xml"/><Relationship Id="rId50" Type="http://schemas.openxmlformats.org/officeDocument/2006/relationships/tags" Target="../tags/tag52.xml"/><Relationship Id="rId104" Type="http://schemas.openxmlformats.org/officeDocument/2006/relationships/tags" Target="../tags/tag106.xml"/><Relationship Id="rId125" Type="http://schemas.openxmlformats.org/officeDocument/2006/relationships/tags" Target="../tags/tag127.xml"/><Relationship Id="rId146" Type="http://schemas.openxmlformats.org/officeDocument/2006/relationships/tags" Target="../tags/tag148.xml"/><Relationship Id="rId167" Type="http://schemas.openxmlformats.org/officeDocument/2006/relationships/tags" Target="../tags/tag169.xml"/><Relationship Id="rId188" Type="http://schemas.openxmlformats.org/officeDocument/2006/relationships/tags" Target="../tags/tag190.xml"/><Relationship Id="rId311" Type="http://schemas.openxmlformats.org/officeDocument/2006/relationships/tags" Target="../tags/tag313.xml"/><Relationship Id="rId332" Type="http://schemas.openxmlformats.org/officeDocument/2006/relationships/tags" Target="../tags/tag334.xml"/><Relationship Id="rId353" Type="http://schemas.openxmlformats.org/officeDocument/2006/relationships/tags" Target="../tags/tag355.xml"/><Relationship Id="rId374" Type="http://schemas.openxmlformats.org/officeDocument/2006/relationships/tags" Target="../tags/tag376.xml"/><Relationship Id="rId71" Type="http://schemas.openxmlformats.org/officeDocument/2006/relationships/tags" Target="../tags/tag73.xml"/><Relationship Id="rId92" Type="http://schemas.openxmlformats.org/officeDocument/2006/relationships/tags" Target="../tags/tag94.xml"/><Relationship Id="rId213" Type="http://schemas.openxmlformats.org/officeDocument/2006/relationships/tags" Target="../tags/tag215.xml"/><Relationship Id="rId234" Type="http://schemas.openxmlformats.org/officeDocument/2006/relationships/tags" Target="../tags/tag236.xml"/><Relationship Id="rId2" Type="http://schemas.openxmlformats.org/officeDocument/2006/relationships/tags" Target="../tags/tag4.xml"/><Relationship Id="rId29" Type="http://schemas.openxmlformats.org/officeDocument/2006/relationships/tags" Target="../tags/tag31.xml"/><Relationship Id="rId255" Type="http://schemas.openxmlformats.org/officeDocument/2006/relationships/tags" Target="../tags/tag257.xml"/><Relationship Id="rId276" Type="http://schemas.openxmlformats.org/officeDocument/2006/relationships/tags" Target="../tags/tag278.xml"/><Relationship Id="rId297" Type="http://schemas.openxmlformats.org/officeDocument/2006/relationships/tags" Target="../tags/tag299.xml"/><Relationship Id="rId40" Type="http://schemas.openxmlformats.org/officeDocument/2006/relationships/tags" Target="../tags/tag42.xml"/><Relationship Id="rId115" Type="http://schemas.openxmlformats.org/officeDocument/2006/relationships/tags" Target="../tags/tag117.xml"/><Relationship Id="rId136" Type="http://schemas.openxmlformats.org/officeDocument/2006/relationships/tags" Target="../tags/tag138.xml"/><Relationship Id="rId157" Type="http://schemas.openxmlformats.org/officeDocument/2006/relationships/tags" Target="../tags/tag159.xml"/><Relationship Id="rId178" Type="http://schemas.openxmlformats.org/officeDocument/2006/relationships/tags" Target="../tags/tag180.xml"/><Relationship Id="rId301" Type="http://schemas.openxmlformats.org/officeDocument/2006/relationships/tags" Target="../tags/tag303.xml"/><Relationship Id="rId322" Type="http://schemas.openxmlformats.org/officeDocument/2006/relationships/tags" Target="../tags/tag324.xml"/><Relationship Id="rId343" Type="http://schemas.openxmlformats.org/officeDocument/2006/relationships/tags" Target="../tags/tag345.xml"/><Relationship Id="rId364" Type="http://schemas.openxmlformats.org/officeDocument/2006/relationships/tags" Target="../tags/tag366.xml"/><Relationship Id="rId61" Type="http://schemas.openxmlformats.org/officeDocument/2006/relationships/tags" Target="../tags/tag63.xml"/><Relationship Id="rId82" Type="http://schemas.openxmlformats.org/officeDocument/2006/relationships/tags" Target="../tags/tag84.xml"/><Relationship Id="rId199" Type="http://schemas.openxmlformats.org/officeDocument/2006/relationships/tags" Target="../tags/tag201.xml"/><Relationship Id="rId203" Type="http://schemas.openxmlformats.org/officeDocument/2006/relationships/tags" Target="../tags/tag205.xml"/><Relationship Id="rId19" Type="http://schemas.openxmlformats.org/officeDocument/2006/relationships/tags" Target="../tags/tag21.xml"/><Relationship Id="rId224" Type="http://schemas.openxmlformats.org/officeDocument/2006/relationships/tags" Target="../tags/tag226.xml"/><Relationship Id="rId245" Type="http://schemas.openxmlformats.org/officeDocument/2006/relationships/tags" Target="../tags/tag247.xml"/><Relationship Id="rId266" Type="http://schemas.openxmlformats.org/officeDocument/2006/relationships/tags" Target="../tags/tag268.xml"/><Relationship Id="rId287" Type="http://schemas.openxmlformats.org/officeDocument/2006/relationships/tags" Target="../tags/tag289.xml"/><Relationship Id="rId30" Type="http://schemas.openxmlformats.org/officeDocument/2006/relationships/tags" Target="../tags/tag32.xml"/><Relationship Id="rId105" Type="http://schemas.openxmlformats.org/officeDocument/2006/relationships/tags" Target="../tags/tag107.xml"/><Relationship Id="rId126" Type="http://schemas.openxmlformats.org/officeDocument/2006/relationships/tags" Target="../tags/tag128.xml"/><Relationship Id="rId147" Type="http://schemas.openxmlformats.org/officeDocument/2006/relationships/tags" Target="../tags/tag149.xml"/><Relationship Id="rId168" Type="http://schemas.openxmlformats.org/officeDocument/2006/relationships/tags" Target="../tags/tag170.xml"/><Relationship Id="rId312" Type="http://schemas.openxmlformats.org/officeDocument/2006/relationships/tags" Target="../tags/tag314.xml"/><Relationship Id="rId333" Type="http://schemas.openxmlformats.org/officeDocument/2006/relationships/tags" Target="../tags/tag335.xml"/><Relationship Id="rId354" Type="http://schemas.openxmlformats.org/officeDocument/2006/relationships/tags" Target="../tags/tag356.xml"/><Relationship Id="rId51" Type="http://schemas.openxmlformats.org/officeDocument/2006/relationships/tags" Target="../tags/tag53.xml"/><Relationship Id="rId72" Type="http://schemas.openxmlformats.org/officeDocument/2006/relationships/tags" Target="../tags/tag74.xml"/><Relationship Id="rId93" Type="http://schemas.openxmlformats.org/officeDocument/2006/relationships/tags" Target="../tags/tag95.xml"/><Relationship Id="rId189" Type="http://schemas.openxmlformats.org/officeDocument/2006/relationships/tags" Target="../tags/tag191.xml"/><Relationship Id="rId375" Type="http://schemas.openxmlformats.org/officeDocument/2006/relationships/tags" Target="../tags/tag377.xml"/><Relationship Id="rId3" Type="http://schemas.openxmlformats.org/officeDocument/2006/relationships/tags" Target="../tags/tag5.xml"/><Relationship Id="rId214" Type="http://schemas.openxmlformats.org/officeDocument/2006/relationships/tags" Target="../tags/tag216.xml"/><Relationship Id="rId235" Type="http://schemas.openxmlformats.org/officeDocument/2006/relationships/tags" Target="../tags/tag237.xml"/><Relationship Id="rId256" Type="http://schemas.openxmlformats.org/officeDocument/2006/relationships/tags" Target="../tags/tag258.xml"/><Relationship Id="rId277" Type="http://schemas.openxmlformats.org/officeDocument/2006/relationships/tags" Target="../tags/tag279.xml"/><Relationship Id="rId298" Type="http://schemas.openxmlformats.org/officeDocument/2006/relationships/tags" Target="../tags/tag300.xml"/><Relationship Id="rId116" Type="http://schemas.openxmlformats.org/officeDocument/2006/relationships/tags" Target="../tags/tag118.xml"/><Relationship Id="rId137" Type="http://schemas.openxmlformats.org/officeDocument/2006/relationships/tags" Target="../tags/tag139.xml"/><Relationship Id="rId158" Type="http://schemas.openxmlformats.org/officeDocument/2006/relationships/tags" Target="../tags/tag160.xml"/><Relationship Id="rId302" Type="http://schemas.openxmlformats.org/officeDocument/2006/relationships/tags" Target="../tags/tag304.xml"/><Relationship Id="rId323" Type="http://schemas.openxmlformats.org/officeDocument/2006/relationships/tags" Target="../tags/tag325.xml"/><Relationship Id="rId344" Type="http://schemas.openxmlformats.org/officeDocument/2006/relationships/tags" Target="../tags/tag346.xml"/><Relationship Id="rId20" Type="http://schemas.openxmlformats.org/officeDocument/2006/relationships/tags" Target="../tags/tag22.xml"/><Relationship Id="rId41" Type="http://schemas.openxmlformats.org/officeDocument/2006/relationships/tags" Target="../tags/tag43.xml"/><Relationship Id="rId62" Type="http://schemas.openxmlformats.org/officeDocument/2006/relationships/tags" Target="../tags/tag64.xml"/><Relationship Id="rId83" Type="http://schemas.openxmlformats.org/officeDocument/2006/relationships/tags" Target="../tags/tag85.xml"/><Relationship Id="rId179" Type="http://schemas.openxmlformats.org/officeDocument/2006/relationships/tags" Target="../tags/tag181.xml"/><Relationship Id="rId365" Type="http://schemas.openxmlformats.org/officeDocument/2006/relationships/tags" Target="../tags/tag367.xml"/><Relationship Id="rId190" Type="http://schemas.openxmlformats.org/officeDocument/2006/relationships/tags" Target="../tags/tag192.xml"/><Relationship Id="rId204" Type="http://schemas.openxmlformats.org/officeDocument/2006/relationships/tags" Target="../tags/tag206.xml"/><Relationship Id="rId225" Type="http://schemas.openxmlformats.org/officeDocument/2006/relationships/tags" Target="../tags/tag227.xml"/><Relationship Id="rId246" Type="http://schemas.openxmlformats.org/officeDocument/2006/relationships/tags" Target="../tags/tag248.xml"/><Relationship Id="rId267" Type="http://schemas.openxmlformats.org/officeDocument/2006/relationships/tags" Target="../tags/tag269.xml"/><Relationship Id="rId288" Type="http://schemas.openxmlformats.org/officeDocument/2006/relationships/tags" Target="../tags/tag290.xml"/><Relationship Id="rId106" Type="http://schemas.openxmlformats.org/officeDocument/2006/relationships/tags" Target="../tags/tag108.xml"/><Relationship Id="rId127" Type="http://schemas.openxmlformats.org/officeDocument/2006/relationships/tags" Target="../tags/tag129.xml"/><Relationship Id="rId313" Type="http://schemas.openxmlformats.org/officeDocument/2006/relationships/tags" Target="../tags/tag315.xml"/><Relationship Id="rId10" Type="http://schemas.openxmlformats.org/officeDocument/2006/relationships/tags" Target="../tags/tag12.xml"/><Relationship Id="rId31" Type="http://schemas.openxmlformats.org/officeDocument/2006/relationships/tags" Target="../tags/tag33.xml"/><Relationship Id="rId52" Type="http://schemas.openxmlformats.org/officeDocument/2006/relationships/tags" Target="../tags/tag54.xml"/><Relationship Id="rId73" Type="http://schemas.openxmlformats.org/officeDocument/2006/relationships/tags" Target="../tags/tag75.xml"/><Relationship Id="rId94" Type="http://schemas.openxmlformats.org/officeDocument/2006/relationships/tags" Target="../tags/tag96.xml"/><Relationship Id="rId148" Type="http://schemas.openxmlformats.org/officeDocument/2006/relationships/tags" Target="../tags/tag150.xml"/><Relationship Id="rId169" Type="http://schemas.openxmlformats.org/officeDocument/2006/relationships/tags" Target="../tags/tag171.xml"/><Relationship Id="rId334" Type="http://schemas.openxmlformats.org/officeDocument/2006/relationships/tags" Target="../tags/tag336.xml"/><Relationship Id="rId355" Type="http://schemas.openxmlformats.org/officeDocument/2006/relationships/tags" Target="../tags/tag357.xml"/><Relationship Id="rId376" Type="http://schemas.openxmlformats.org/officeDocument/2006/relationships/tags" Target="../tags/tag378.xml"/><Relationship Id="rId4" Type="http://schemas.openxmlformats.org/officeDocument/2006/relationships/tags" Target="../tags/tag6.xml"/><Relationship Id="rId180" Type="http://schemas.openxmlformats.org/officeDocument/2006/relationships/tags" Target="../tags/tag182.xml"/><Relationship Id="rId215" Type="http://schemas.openxmlformats.org/officeDocument/2006/relationships/tags" Target="../tags/tag217.xml"/><Relationship Id="rId236" Type="http://schemas.openxmlformats.org/officeDocument/2006/relationships/tags" Target="../tags/tag238.xml"/><Relationship Id="rId257" Type="http://schemas.openxmlformats.org/officeDocument/2006/relationships/tags" Target="../tags/tag259.xml"/><Relationship Id="rId278" Type="http://schemas.openxmlformats.org/officeDocument/2006/relationships/tags" Target="../tags/tag280.xml"/><Relationship Id="rId303" Type="http://schemas.openxmlformats.org/officeDocument/2006/relationships/tags" Target="../tags/tag305.xml"/><Relationship Id="rId42" Type="http://schemas.openxmlformats.org/officeDocument/2006/relationships/tags" Target="../tags/tag44.xml"/><Relationship Id="rId84" Type="http://schemas.openxmlformats.org/officeDocument/2006/relationships/tags" Target="../tags/tag86.xml"/><Relationship Id="rId138" Type="http://schemas.openxmlformats.org/officeDocument/2006/relationships/tags" Target="../tags/tag140.xml"/><Relationship Id="rId345" Type="http://schemas.openxmlformats.org/officeDocument/2006/relationships/tags" Target="../tags/tag347.xml"/><Relationship Id="rId191" Type="http://schemas.openxmlformats.org/officeDocument/2006/relationships/tags" Target="../tags/tag193.xml"/><Relationship Id="rId205" Type="http://schemas.openxmlformats.org/officeDocument/2006/relationships/tags" Target="../tags/tag207.xml"/><Relationship Id="rId247" Type="http://schemas.openxmlformats.org/officeDocument/2006/relationships/tags" Target="../tags/tag249.xml"/><Relationship Id="rId107" Type="http://schemas.openxmlformats.org/officeDocument/2006/relationships/tags" Target="../tags/tag109.xml"/><Relationship Id="rId289" Type="http://schemas.openxmlformats.org/officeDocument/2006/relationships/tags" Target="../tags/tag291.xml"/><Relationship Id="rId11" Type="http://schemas.openxmlformats.org/officeDocument/2006/relationships/tags" Target="../tags/tag13.xml"/><Relationship Id="rId53" Type="http://schemas.openxmlformats.org/officeDocument/2006/relationships/tags" Target="../tags/tag55.xml"/><Relationship Id="rId149" Type="http://schemas.openxmlformats.org/officeDocument/2006/relationships/tags" Target="../tags/tag151.xml"/><Relationship Id="rId314" Type="http://schemas.openxmlformats.org/officeDocument/2006/relationships/tags" Target="../tags/tag316.xml"/><Relationship Id="rId356" Type="http://schemas.openxmlformats.org/officeDocument/2006/relationships/tags" Target="../tags/tag358.xml"/><Relationship Id="rId95" Type="http://schemas.openxmlformats.org/officeDocument/2006/relationships/tags" Target="../tags/tag97.xml"/><Relationship Id="rId160" Type="http://schemas.openxmlformats.org/officeDocument/2006/relationships/tags" Target="../tags/tag162.xml"/><Relationship Id="rId216" Type="http://schemas.openxmlformats.org/officeDocument/2006/relationships/tags" Target="../tags/tag218.xml"/><Relationship Id="rId258" Type="http://schemas.openxmlformats.org/officeDocument/2006/relationships/tags" Target="../tags/tag260.xml"/><Relationship Id="rId22" Type="http://schemas.openxmlformats.org/officeDocument/2006/relationships/tags" Target="../tags/tag24.xml"/><Relationship Id="rId64" Type="http://schemas.openxmlformats.org/officeDocument/2006/relationships/tags" Target="../tags/tag66.xml"/><Relationship Id="rId118" Type="http://schemas.openxmlformats.org/officeDocument/2006/relationships/tags" Target="../tags/tag120.xml"/><Relationship Id="rId325" Type="http://schemas.openxmlformats.org/officeDocument/2006/relationships/tags" Target="../tags/tag327.xml"/><Relationship Id="rId367" Type="http://schemas.openxmlformats.org/officeDocument/2006/relationships/tags" Target="../tags/tag369.xml"/><Relationship Id="rId171" Type="http://schemas.openxmlformats.org/officeDocument/2006/relationships/tags" Target="../tags/tag173.xml"/><Relationship Id="rId227" Type="http://schemas.openxmlformats.org/officeDocument/2006/relationships/tags" Target="../tags/tag229.xml"/><Relationship Id="rId269" Type="http://schemas.openxmlformats.org/officeDocument/2006/relationships/tags" Target="../tags/tag271.xml"/><Relationship Id="rId33" Type="http://schemas.openxmlformats.org/officeDocument/2006/relationships/tags" Target="../tags/tag35.xml"/><Relationship Id="rId129" Type="http://schemas.openxmlformats.org/officeDocument/2006/relationships/tags" Target="../tags/tag131.xml"/><Relationship Id="rId280" Type="http://schemas.openxmlformats.org/officeDocument/2006/relationships/tags" Target="../tags/tag282.xml"/><Relationship Id="rId336" Type="http://schemas.openxmlformats.org/officeDocument/2006/relationships/tags" Target="../tags/tag338.xml"/><Relationship Id="rId75" Type="http://schemas.openxmlformats.org/officeDocument/2006/relationships/tags" Target="../tags/tag77.xml"/><Relationship Id="rId140" Type="http://schemas.openxmlformats.org/officeDocument/2006/relationships/tags" Target="../tags/tag142.xml"/><Relationship Id="rId182" Type="http://schemas.openxmlformats.org/officeDocument/2006/relationships/tags" Target="../tags/tag184.xml"/><Relationship Id="rId378" Type="http://schemas.openxmlformats.org/officeDocument/2006/relationships/tags" Target="../tags/tag380.xml"/><Relationship Id="rId6" Type="http://schemas.openxmlformats.org/officeDocument/2006/relationships/tags" Target="../tags/tag8.xml"/><Relationship Id="rId238" Type="http://schemas.openxmlformats.org/officeDocument/2006/relationships/tags" Target="../tags/tag240.xml"/><Relationship Id="rId291" Type="http://schemas.openxmlformats.org/officeDocument/2006/relationships/tags" Target="../tags/tag293.xml"/><Relationship Id="rId305" Type="http://schemas.openxmlformats.org/officeDocument/2006/relationships/tags" Target="../tags/tag307.xml"/><Relationship Id="rId347" Type="http://schemas.openxmlformats.org/officeDocument/2006/relationships/tags" Target="../tags/tag349.xml"/><Relationship Id="rId44" Type="http://schemas.openxmlformats.org/officeDocument/2006/relationships/tags" Target="../tags/tag46.xml"/><Relationship Id="rId86" Type="http://schemas.openxmlformats.org/officeDocument/2006/relationships/tags" Target="../tags/tag88.xml"/><Relationship Id="rId151" Type="http://schemas.openxmlformats.org/officeDocument/2006/relationships/tags" Target="../tags/tag153.xml"/><Relationship Id="rId193" Type="http://schemas.openxmlformats.org/officeDocument/2006/relationships/tags" Target="../tags/tag195.xml"/><Relationship Id="rId207" Type="http://schemas.openxmlformats.org/officeDocument/2006/relationships/tags" Target="../tags/tag209.xml"/><Relationship Id="rId249" Type="http://schemas.openxmlformats.org/officeDocument/2006/relationships/tags" Target="../tags/tag251.xml"/><Relationship Id="rId13" Type="http://schemas.openxmlformats.org/officeDocument/2006/relationships/tags" Target="../tags/tag15.xml"/><Relationship Id="rId109" Type="http://schemas.openxmlformats.org/officeDocument/2006/relationships/tags" Target="../tags/tag111.xml"/><Relationship Id="rId260" Type="http://schemas.openxmlformats.org/officeDocument/2006/relationships/tags" Target="../tags/tag262.xml"/><Relationship Id="rId316" Type="http://schemas.openxmlformats.org/officeDocument/2006/relationships/tags" Target="../tags/tag318.xml"/><Relationship Id="rId55" Type="http://schemas.openxmlformats.org/officeDocument/2006/relationships/tags" Target="../tags/tag57.xml"/><Relationship Id="rId97" Type="http://schemas.openxmlformats.org/officeDocument/2006/relationships/tags" Target="../tags/tag99.xml"/><Relationship Id="rId120" Type="http://schemas.openxmlformats.org/officeDocument/2006/relationships/tags" Target="../tags/tag122.xml"/><Relationship Id="rId358" Type="http://schemas.openxmlformats.org/officeDocument/2006/relationships/tags" Target="../tags/tag360.xml"/><Relationship Id="rId162" Type="http://schemas.openxmlformats.org/officeDocument/2006/relationships/tags" Target="../tags/tag164.xml"/><Relationship Id="rId218" Type="http://schemas.openxmlformats.org/officeDocument/2006/relationships/tags" Target="../tags/tag220.xml"/><Relationship Id="rId271" Type="http://schemas.openxmlformats.org/officeDocument/2006/relationships/tags" Target="../tags/tag273.xml"/><Relationship Id="rId24" Type="http://schemas.openxmlformats.org/officeDocument/2006/relationships/tags" Target="../tags/tag26.xml"/><Relationship Id="rId66" Type="http://schemas.openxmlformats.org/officeDocument/2006/relationships/tags" Target="../tags/tag68.xml"/><Relationship Id="rId131" Type="http://schemas.openxmlformats.org/officeDocument/2006/relationships/tags" Target="../tags/tag133.xml"/><Relationship Id="rId327" Type="http://schemas.openxmlformats.org/officeDocument/2006/relationships/tags" Target="../tags/tag329.xml"/><Relationship Id="rId369" Type="http://schemas.openxmlformats.org/officeDocument/2006/relationships/tags" Target="../tags/tag371.xml"/><Relationship Id="rId173" Type="http://schemas.openxmlformats.org/officeDocument/2006/relationships/tags" Target="../tags/tag175.xml"/><Relationship Id="rId229" Type="http://schemas.openxmlformats.org/officeDocument/2006/relationships/tags" Target="../tags/tag231.xml"/><Relationship Id="rId380" Type="http://schemas.openxmlformats.org/officeDocument/2006/relationships/tags" Target="../tags/tag382.xml"/><Relationship Id="rId240" Type="http://schemas.openxmlformats.org/officeDocument/2006/relationships/tags" Target="../tags/tag242.xml"/><Relationship Id="rId35" Type="http://schemas.openxmlformats.org/officeDocument/2006/relationships/tags" Target="../tags/tag37.xml"/><Relationship Id="rId77" Type="http://schemas.openxmlformats.org/officeDocument/2006/relationships/tags" Target="../tags/tag79.xml"/><Relationship Id="rId100" Type="http://schemas.openxmlformats.org/officeDocument/2006/relationships/tags" Target="../tags/tag102.xml"/><Relationship Id="rId282" Type="http://schemas.openxmlformats.org/officeDocument/2006/relationships/tags" Target="../tags/tag284.xml"/><Relationship Id="rId338" Type="http://schemas.openxmlformats.org/officeDocument/2006/relationships/tags" Target="../tags/tag340.xml"/><Relationship Id="rId8" Type="http://schemas.openxmlformats.org/officeDocument/2006/relationships/tags" Target="../tags/tag10.xml"/><Relationship Id="rId142" Type="http://schemas.openxmlformats.org/officeDocument/2006/relationships/tags" Target="../tags/tag144.xml"/><Relationship Id="rId184" Type="http://schemas.openxmlformats.org/officeDocument/2006/relationships/tags" Target="../tags/tag186.xml"/><Relationship Id="rId251" Type="http://schemas.openxmlformats.org/officeDocument/2006/relationships/tags" Target="../tags/tag253.xml"/><Relationship Id="rId46" Type="http://schemas.openxmlformats.org/officeDocument/2006/relationships/tags" Target="../tags/tag48.xml"/><Relationship Id="rId293" Type="http://schemas.openxmlformats.org/officeDocument/2006/relationships/tags" Target="../tags/tag295.xml"/><Relationship Id="rId307" Type="http://schemas.openxmlformats.org/officeDocument/2006/relationships/tags" Target="../tags/tag309.xml"/><Relationship Id="rId349" Type="http://schemas.openxmlformats.org/officeDocument/2006/relationships/tags" Target="../tags/tag351.xml"/><Relationship Id="rId88" Type="http://schemas.openxmlformats.org/officeDocument/2006/relationships/tags" Target="../tags/tag90.xml"/><Relationship Id="rId111" Type="http://schemas.openxmlformats.org/officeDocument/2006/relationships/tags" Target="../tags/tag113.xml"/><Relationship Id="rId153" Type="http://schemas.openxmlformats.org/officeDocument/2006/relationships/tags" Target="../tags/tag155.xml"/><Relationship Id="rId195" Type="http://schemas.openxmlformats.org/officeDocument/2006/relationships/tags" Target="../tags/tag197.xml"/><Relationship Id="rId209" Type="http://schemas.openxmlformats.org/officeDocument/2006/relationships/tags" Target="../tags/tag211.xml"/><Relationship Id="rId360" Type="http://schemas.openxmlformats.org/officeDocument/2006/relationships/tags" Target="../tags/tag362.xml"/><Relationship Id="rId220" Type="http://schemas.openxmlformats.org/officeDocument/2006/relationships/tags" Target="../tags/tag222.xml"/><Relationship Id="rId15" Type="http://schemas.openxmlformats.org/officeDocument/2006/relationships/tags" Target="../tags/tag17.xml"/><Relationship Id="rId57" Type="http://schemas.openxmlformats.org/officeDocument/2006/relationships/tags" Target="../tags/tag59.xml"/><Relationship Id="rId262" Type="http://schemas.openxmlformats.org/officeDocument/2006/relationships/tags" Target="../tags/tag264.xml"/><Relationship Id="rId318" Type="http://schemas.openxmlformats.org/officeDocument/2006/relationships/tags" Target="../tags/tag320.xml"/><Relationship Id="rId99" Type="http://schemas.openxmlformats.org/officeDocument/2006/relationships/tags" Target="../tags/tag101.xml"/><Relationship Id="rId122" Type="http://schemas.openxmlformats.org/officeDocument/2006/relationships/tags" Target="../tags/tag124.xml"/><Relationship Id="rId164" Type="http://schemas.openxmlformats.org/officeDocument/2006/relationships/tags" Target="../tags/tag166.xml"/><Relationship Id="rId371" Type="http://schemas.openxmlformats.org/officeDocument/2006/relationships/tags" Target="../tags/tag37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omments" Target="../comments/commen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comments" Target="../comments/comment3.xml"/></Relationships>
</file>

<file path=ppt/slides/_rels/slide7.xml.rels><?xml version="1.0" encoding="UTF-8" standalone="yes"?>
<Relationships xmlns="http://schemas.openxmlformats.org/package/2006/relationships"><Relationship Id="rId3" Type="http://schemas.openxmlformats.org/officeDocument/2006/relationships/hyperlink" Target="http://www.imo.org/en/MediaCentre/HotTopics/Documents/COVID%20CL%204204%20adds/Circular%20Letter%20No.4204-Add.14%20-%20Coronavirus%20(Covid-19)%20-%20Recommended%20Framework%20Of%20Protocols.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DB4F09-88F9-4E8E-AB7E-45B78EA3AEA7}"/>
              </a:ext>
            </a:extLst>
          </p:cNvPr>
          <p:cNvSpPr/>
          <p:nvPr/>
        </p:nvSpPr>
        <p:spPr>
          <a:xfrm>
            <a:off x="-42389" y="-121113"/>
            <a:ext cx="12438262" cy="7097198"/>
          </a:xfrm>
          <a:prstGeom prst="rect">
            <a:avLst/>
          </a:prstGeom>
          <a:solidFill>
            <a:srgbClr val="218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A649C33-1FB9-44B8-B54D-4FF86E7E5F1C}"/>
              </a:ext>
            </a:extLst>
          </p:cNvPr>
          <p:cNvSpPr>
            <a:spLocks noGrp="1"/>
          </p:cNvSpPr>
          <p:nvPr>
            <p:ph type="ctrTitle"/>
          </p:nvPr>
        </p:nvSpPr>
        <p:spPr>
          <a:xfrm>
            <a:off x="1287332" y="-614998"/>
            <a:ext cx="9144000" cy="2387600"/>
          </a:xfrm>
        </p:spPr>
        <p:txBody>
          <a:bodyPr/>
          <a:lstStyle/>
          <a:p>
            <a:endParaRPr lang="en-US"/>
          </a:p>
        </p:txBody>
      </p:sp>
      <p:pic>
        <p:nvPicPr>
          <p:cNvPr id="6" name="Picture 5">
            <a:extLst>
              <a:ext uri="{FF2B5EF4-FFF2-40B4-BE49-F238E27FC236}">
                <a16:creationId xmlns:a16="http://schemas.microsoft.com/office/drawing/2014/main" id="{0C13FB51-F594-4809-8C58-3270A36882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9" y="-1056192"/>
            <a:ext cx="12245340" cy="8163560"/>
          </a:xfrm>
          <a:prstGeom prst="rect">
            <a:avLst/>
          </a:prstGeom>
        </p:spPr>
      </p:pic>
      <p:pic>
        <p:nvPicPr>
          <p:cNvPr id="12" name="Picture 11">
            <a:extLst>
              <a:ext uri="{FF2B5EF4-FFF2-40B4-BE49-F238E27FC236}">
                <a16:creationId xmlns:a16="http://schemas.microsoft.com/office/drawing/2014/main" id="{E543CBDF-F1DA-45AB-A06F-D112C4738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3184" y="669047"/>
            <a:ext cx="3086100" cy="990600"/>
          </a:xfrm>
          <a:prstGeom prst="rect">
            <a:avLst/>
          </a:prstGeom>
        </p:spPr>
      </p:pic>
      <p:sp>
        <p:nvSpPr>
          <p:cNvPr id="3" name="TextBox 2">
            <a:extLst>
              <a:ext uri="{FF2B5EF4-FFF2-40B4-BE49-F238E27FC236}">
                <a16:creationId xmlns:a16="http://schemas.microsoft.com/office/drawing/2014/main" id="{56B226B8-0277-4B31-8890-DD016A01C2FD}"/>
              </a:ext>
            </a:extLst>
          </p:cNvPr>
          <p:cNvSpPr txBox="1"/>
          <p:nvPr/>
        </p:nvSpPr>
        <p:spPr>
          <a:xfrm>
            <a:off x="8800542" y="3616041"/>
            <a:ext cx="2992987" cy="1308050"/>
          </a:xfrm>
          <a:prstGeom prst="rect">
            <a:avLst/>
          </a:prstGeom>
          <a:noFill/>
        </p:spPr>
        <p:txBody>
          <a:bodyPr wrap="square" rtlCol="0" anchor="t">
            <a:spAutoFit/>
          </a:bodyPr>
          <a:lstStyle/>
          <a:p>
            <a:pPr algn="ctr"/>
            <a:r>
              <a:rPr lang="en-US" sz="1600">
                <a:solidFill>
                  <a:srgbClr val="2183AF"/>
                </a:solidFill>
                <a:latin typeface="+mj-lt"/>
                <a:cs typeface="Segoe UI"/>
              </a:rPr>
              <a:t>National Maritime</a:t>
            </a:r>
            <a:br>
              <a:rPr lang="en-US" sz="1600">
                <a:solidFill>
                  <a:srgbClr val="2183AF"/>
                </a:solidFill>
                <a:latin typeface="+mj-lt"/>
                <a:cs typeface="Segoe UI"/>
              </a:rPr>
            </a:br>
            <a:r>
              <a:rPr lang="en-US" sz="1600">
                <a:solidFill>
                  <a:srgbClr val="2183AF"/>
                </a:solidFill>
                <a:latin typeface="+mj-lt"/>
                <a:cs typeface="Segoe UI"/>
              </a:rPr>
              <a:t>Safety at Sea Conference</a:t>
            </a:r>
            <a:endParaRPr lang="en-US" sz="1600">
              <a:solidFill>
                <a:srgbClr val="2183AF"/>
              </a:solidFill>
              <a:latin typeface="+mj-lt"/>
              <a:cs typeface="Segoe UI" panose="020B0502040204020203" pitchFamily="34" charset="0"/>
            </a:endParaRPr>
          </a:p>
          <a:p>
            <a:pPr algn="ctr"/>
            <a:r>
              <a:rPr lang="en-US" sz="1400">
                <a:latin typeface="+mj-lt"/>
                <a:cs typeface="Segoe UI"/>
              </a:rPr>
              <a:t>May 21, 2020</a:t>
            </a:r>
            <a:br>
              <a:rPr lang="en-US" sz="300">
                <a:latin typeface="+mj-lt"/>
                <a:cs typeface="Segoe UI"/>
              </a:rPr>
            </a:br>
            <a:br>
              <a:rPr lang="en-US" sz="300">
                <a:latin typeface="+mj-lt"/>
                <a:cs typeface="Segoe UI"/>
              </a:rPr>
            </a:br>
            <a:r>
              <a:rPr lang="en-US" sz="1000">
                <a:latin typeface="Segoe UI"/>
                <a:cs typeface="Segoe UI"/>
              </a:rPr>
              <a:t>Presented by:</a:t>
            </a:r>
          </a:p>
          <a:p>
            <a:pPr algn="ctr"/>
            <a:r>
              <a:rPr lang="en-US" sz="1000">
                <a:latin typeface="Segoe UI" panose="020B0502040204020203" pitchFamily="34" charset="0"/>
                <a:cs typeface="Segoe UI" panose="020B0502040204020203" pitchFamily="34" charset="0"/>
              </a:rPr>
              <a:t>Stephen Kozlowski</a:t>
            </a:r>
            <a:br>
              <a:rPr lang="en-US" sz="1000">
                <a:latin typeface="Segoe UI" panose="020B0502040204020203" pitchFamily="34" charset="0"/>
                <a:cs typeface="Segoe UI" panose="020B0502040204020203" pitchFamily="34" charset="0"/>
              </a:rPr>
            </a:br>
            <a:r>
              <a:rPr lang="en-US" sz="1000">
                <a:latin typeface="Segoe UI" panose="020B0502040204020203" pitchFamily="34" charset="0"/>
                <a:cs typeface="Segoe UI" panose="020B0502040204020203" pitchFamily="34" charset="0"/>
              </a:rPr>
              <a:t>Stuart Klapprott</a:t>
            </a:r>
          </a:p>
        </p:txBody>
      </p:sp>
      <p:pic>
        <p:nvPicPr>
          <p:cNvPr id="7" name="Picture 6">
            <a:extLst>
              <a:ext uri="{FF2B5EF4-FFF2-40B4-BE49-F238E27FC236}">
                <a16:creationId xmlns:a16="http://schemas.microsoft.com/office/drawing/2014/main" id="{2C271ACA-3022-4809-98C7-E28E1A5E28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965627" y="2880396"/>
            <a:ext cx="2468558" cy="617138"/>
          </a:xfrm>
          <a:prstGeom prst="rect">
            <a:avLst/>
          </a:prstGeom>
        </p:spPr>
      </p:pic>
    </p:spTree>
    <p:custDataLst>
      <p:tags r:id="rId1"/>
    </p:custDataLst>
    <p:extLst>
      <p:ext uri="{BB962C8B-B14F-4D97-AF65-F5344CB8AC3E}">
        <p14:creationId xmlns:p14="http://schemas.microsoft.com/office/powerpoint/2010/main" val="16637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2500"/>
                            </p:stCondLst>
                            <p:childTnLst>
                              <p:par>
                                <p:cTn id="13" presetID="42"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8303-B579-44FA-BDC7-081FA4D13074}"/>
              </a:ext>
            </a:extLst>
          </p:cNvPr>
          <p:cNvSpPr>
            <a:spLocks noGrp="1"/>
          </p:cNvSpPr>
          <p:nvPr>
            <p:ph type="title"/>
          </p:nvPr>
        </p:nvSpPr>
        <p:spPr>
          <a:xfrm>
            <a:off x="1" y="530706"/>
            <a:ext cx="12191999" cy="603017"/>
          </a:xfrm>
        </p:spPr>
        <p:txBody>
          <a:bodyPr/>
          <a:lstStyle/>
          <a:p>
            <a:r>
              <a:rPr lang="en-US" cap="all"/>
              <a:t>SOCIAL </a:t>
            </a:r>
            <a:r>
              <a:rPr lang="en-US" cap="all">
                <a:solidFill>
                  <a:srgbClr val="142440"/>
                </a:solidFill>
              </a:rPr>
              <a:t>DISTANCE</a:t>
            </a:r>
          </a:p>
        </p:txBody>
      </p:sp>
      <p:pic>
        <p:nvPicPr>
          <p:cNvPr id="8" name="Picture 5" descr="A picture containing indoor, table, computer, sitting&#10;&#10;Description generated with very high confidence">
            <a:extLst>
              <a:ext uri="{FF2B5EF4-FFF2-40B4-BE49-F238E27FC236}">
                <a16:creationId xmlns:a16="http://schemas.microsoft.com/office/drawing/2014/main" id="{567C1398-705E-43CB-8F95-AC0A1B808E29}"/>
              </a:ext>
            </a:extLst>
          </p:cNvPr>
          <p:cNvPicPr>
            <a:picLocks noChangeAspect="1"/>
          </p:cNvPicPr>
          <p:nvPr/>
        </p:nvPicPr>
        <p:blipFill>
          <a:blip r:embed="rId3"/>
          <a:stretch>
            <a:fillRect/>
          </a:stretch>
        </p:blipFill>
        <p:spPr>
          <a:xfrm rot="5400000">
            <a:off x="5542562" y="2047441"/>
            <a:ext cx="4339086" cy="36719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9" name="Group 8">
            <a:extLst>
              <a:ext uri="{FF2B5EF4-FFF2-40B4-BE49-F238E27FC236}">
                <a16:creationId xmlns:a16="http://schemas.microsoft.com/office/drawing/2014/main" id="{F368BB0E-9407-4E67-BFA7-79773D9A197F}"/>
              </a:ext>
            </a:extLst>
          </p:cNvPr>
          <p:cNvGrpSpPr/>
          <p:nvPr/>
        </p:nvGrpSpPr>
        <p:grpSpPr>
          <a:xfrm>
            <a:off x="2168159" y="1852864"/>
            <a:ext cx="2501590" cy="4042607"/>
            <a:chOff x="2168159" y="2120659"/>
            <a:chExt cx="2501590" cy="3664121"/>
          </a:xfrm>
        </p:grpSpPr>
        <p:sp>
          <p:nvSpPr>
            <p:cNvPr id="7" name="TextBox 6">
              <a:extLst>
                <a:ext uri="{FF2B5EF4-FFF2-40B4-BE49-F238E27FC236}">
                  <a16:creationId xmlns:a16="http://schemas.microsoft.com/office/drawing/2014/main" id="{9220D748-4687-4A50-A61D-80545E65DF42}"/>
                </a:ext>
              </a:extLst>
            </p:cNvPr>
            <p:cNvSpPr txBox="1"/>
            <p:nvPr/>
          </p:nvSpPr>
          <p:spPr>
            <a:xfrm>
              <a:off x="2481829" y="2120659"/>
              <a:ext cx="1874251" cy="1754326"/>
            </a:xfrm>
            <a:prstGeom prst="rect">
              <a:avLst/>
            </a:prstGeom>
            <a:noFill/>
          </p:spPr>
          <p:txBody>
            <a:bodyPr wrap="square" rtlCol="0" anchor="t">
              <a:spAutoFit/>
            </a:bodyPr>
            <a:lstStyle/>
            <a:p>
              <a:pPr algn="ctr">
                <a:defRPr/>
              </a:pPr>
              <a:r>
                <a:rPr lang="en-US">
                  <a:ea typeface="+mn-lt"/>
                  <a:cs typeface="+mn-lt"/>
                </a:rPr>
                <a:t>Increasing Social Distancing</a:t>
              </a:r>
            </a:p>
            <a:p>
              <a:pPr algn="ctr">
                <a:defRPr/>
              </a:pPr>
              <a:r>
                <a:rPr lang="en-US">
                  <a:ea typeface="+mn-lt"/>
                  <a:cs typeface="+mn-lt"/>
                </a:rPr>
                <a:t>Further</a:t>
              </a:r>
            </a:p>
            <a:p>
              <a:pPr algn="ctr">
                <a:defRPr/>
              </a:pPr>
              <a:br>
                <a:rPr lang="en-US">
                  <a:ea typeface="+mn-lt"/>
                  <a:cs typeface="+mn-lt"/>
                </a:rPr>
              </a:br>
              <a:r>
                <a:rPr lang="en-US" b="1">
                  <a:solidFill>
                    <a:srgbClr val="2183AF"/>
                  </a:solidFill>
                  <a:ea typeface="+mn-lt"/>
                  <a:cs typeface="+mn-lt"/>
                </a:rPr>
                <a:t>Think Outside the Box</a:t>
              </a:r>
            </a:p>
          </p:txBody>
        </p:sp>
        <p:pic>
          <p:nvPicPr>
            <p:cNvPr id="6" name="Graphic 5" descr="Filing Box Archive">
              <a:extLst>
                <a:ext uri="{FF2B5EF4-FFF2-40B4-BE49-F238E27FC236}">
                  <a16:creationId xmlns:a16="http://schemas.microsoft.com/office/drawing/2014/main" id="{FFE7A496-CE29-4F29-B10D-AC7F7F70BB5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68159" y="3283190"/>
              <a:ext cx="2501590" cy="2501590"/>
            </a:xfrm>
            <a:prstGeom prst="rect">
              <a:avLst/>
            </a:prstGeom>
          </p:spPr>
        </p:pic>
      </p:grpSp>
    </p:spTree>
    <p:extLst>
      <p:ext uri="{BB962C8B-B14F-4D97-AF65-F5344CB8AC3E}">
        <p14:creationId xmlns:p14="http://schemas.microsoft.com/office/powerpoint/2010/main" val="105098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6"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80">
                                          <p:stCondLst>
                                            <p:cond delay="0"/>
                                          </p:stCondLst>
                                        </p:cTn>
                                        <p:tgtEl>
                                          <p:spTgt spid="8"/>
                                        </p:tgtEl>
                                      </p:cBhvr>
                                    </p:animEffect>
                                    <p:anim calcmode="lin" valueType="num">
                                      <p:cBhvr>
                                        <p:cTn id="1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3" dur="26">
                                          <p:stCondLst>
                                            <p:cond delay="650"/>
                                          </p:stCondLst>
                                        </p:cTn>
                                        <p:tgtEl>
                                          <p:spTgt spid="8"/>
                                        </p:tgtEl>
                                      </p:cBhvr>
                                      <p:to x="100000" y="60000"/>
                                    </p:animScale>
                                    <p:animScale>
                                      <p:cBhvr>
                                        <p:cTn id="24" dur="166" decel="50000">
                                          <p:stCondLst>
                                            <p:cond delay="676"/>
                                          </p:stCondLst>
                                        </p:cTn>
                                        <p:tgtEl>
                                          <p:spTgt spid="8"/>
                                        </p:tgtEl>
                                      </p:cBhvr>
                                      <p:to x="100000" y="100000"/>
                                    </p:animScale>
                                    <p:animScale>
                                      <p:cBhvr>
                                        <p:cTn id="25" dur="26">
                                          <p:stCondLst>
                                            <p:cond delay="1312"/>
                                          </p:stCondLst>
                                        </p:cTn>
                                        <p:tgtEl>
                                          <p:spTgt spid="8"/>
                                        </p:tgtEl>
                                      </p:cBhvr>
                                      <p:to x="100000" y="80000"/>
                                    </p:animScale>
                                    <p:animScale>
                                      <p:cBhvr>
                                        <p:cTn id="26" dur="166" decel="50000">
                                          <p:stCondLst>
                                            <p:cond delay="1338"/>
                                          </p:stCondLst>
                                        </p:cTn>
                                        <p:tgtEl>
                                          <p:spTgt spid="8"/>
                                        </p:tgtEl>
                                      </p:cBhvr>
                                      <p:to x="100000" y="100000"/>
                                    </p:animScale>
                                    <p:animScale>
                                      <p:cBhvr>
                                        <p:cTn id="27" dur="26">
                                          <p:stCondLst>
                                            <p:cond delay="1642"/>
                                          </p:stCondLst>
                                        </p:cTn>
                                        <p:tgtEl>
                                          <p:spTgt spid="8"/>
                                        </p:tgtEl>
                                      </p:cBhvr>
                                      <p:to x="100000" y="90000"/>
                                    </p:animScale>
                                    <p:animScale>
                                      <p:cBhvr>
                                        <p:cTn id="28" dur="166" decel="50000">
                                          <p:stCondLst>
                                            <p:cond delay="1668"/>
                                          </p:stCondLst>
                                        </p:cTn>
                                        <p:tgtEl>
                                          <p:spTgt spid="8"/>
                                        </p:tgtEl>
                                      </p:cBhvr>
                                      <p:to x="100000" y="100000"/>
                                    </p:animScale>
                                    <p:animScale>
                                      <p:cBhvr>
                                        <p:cTn id="29" dur="26">
                                          <p:stCondLst>
                                            <p:cond delay="1808"/>
                                          </p:stCondLst>
                                        </p:cTn>
                                        <p:tgtEl>
                                          <p:spTgt spid="8"/>
                                        </p:tgtEl>
                                      </p:cBhvr>
                                      <p:to x="100000" y="95000"/>
                                    </p:animScale>
                                    <p:animScale>
                                      <p:cBhvr>
                                        <p:cTn id="3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EFD6-DFCD-40D7-A57B-81436F7FC32F}"/>
              </a:ext>
            </a:extLst>
          </p:cNvPr>
          <p:cNvSpPr>
            <a:spLocks noGrp="1"/>
          </p:cNvSpPr>
          <p:nvPr>
            <p:ph type="title"/>
          </p:nvPr>
        </p:nvSpPr>
        <p:spPr>
          <a:xfrm>
            <a:off x="1" y="403611"/>
            <a:ext cx="12191999" cy="603017"/>
          </a:xfrm>
        </p:spPr>
        <p:txBody>
          <a:bodyPr/>
          <a:lstStyle/>
          <a:p>
            <a:r>
              <a:rPr lang="en-US"/>
              <a:t>UNEXPECTED </a:t>
            </a:r>
            <a:r>
              <a:rPr lang="en-US">
                <a:solidFill>
                  <a:srgbClr val="142440"/>
                </a:solidFill>
              </a:rPr>
              <a:t>CIRCUMSTANCES</a:t>
            </a:r>
          </a:p>
        </p:txBody>
      </p:sp>
      <p:sp>
        <p:nvSpPr>
          <p:cNvPr id="4" name="TextBox 3">
            <a:extLst>
              <a:ext uri="{FF2B5EF4-FFF2-40B4-BE49-F238E27FC236}">
                <a16:creationId xmlns:a16="http://schemas.microsoft.com/office/drawing/2014/main" id="{643BBD32-BB79-4442-8205-8553E61D02EB}"/>
              </a:ext>
            </a:extLst>
          </p:cNvPr>
          <p:cNvSpPr txBox="1"/>
          <p:nvPr/>
        </p:nvSpPr>
        <p:spPr>
          <a:xfrm>
            <a:off x="567557" y="2088057"/>
            <a:ext cx="11155680" cy="1015663"/>
          </a:xfrm>
          <a:prstGeom prst="rect">
            <a:avLst/>
          </a:prstGeom>
          <a:noFill/>
        </p:spPr>
        <p:txBody>
          <a:bodyPr wrap="square" rtlCol="0">
            <a:spAutoFit/>
          </a:bodyPr>
          <a:lstStyle/>
          <a:p>
            <a:pPr algn="just">
              <a:defRPr/>
            </a:pPr>
            <a:r>
              <a:rPr lang="en-US" sz="3000">
                <a:solidFill>
                  <a:srgbClr val="CC6600"/>
                </a:solidFill>
              </a:rPr>
              <a:t>When things don’t go as planned…</a:t>
            </a:r>
          </a:p>
          <a:p>
            <a:pPr algn="just">
              <a:defRPr/>
            </a:pPr>
            <a:r>
              <a:rPr lang="en-US" sz="3000">
                <a:solidFill>
                  <a:srgbClr val="CC6600"/>
                </a:solidFill>
              </a:rPr>
              <a:t>					      urgent message to management</a:t>
            </a:r>
          </a:p>
        </p:txBody>
      </p:sp>
      <p:sp>
        <p:nvSpPr>
          <p:cNvPr id="5" name="TextBox 4">
            <a:extLst>
              <a:ext uri="{FF2B5EF4-FFF2-40B4-BE49-F238E27FC236}">
                <a16:creationId xmlns:a16="http://schemas.microsoft.com/office/drawing/2014/main" id="{51147C73-9E63-4167-920D-75C9D4AEF342}"/>
              </a:ext>
            </a:extLst>
          </p:cNvPr>
          <p:cNvSpPr txBox="1"/>
          <p:nvPr/>
        </p:nvSpPr>
        <p:spPr>
          <a:xfrm>
            <a:off x="1330084" y="3508004"/>
            <a:ext cx="9252255" cy="1979709"/>
          </a:xfrm>
          <a:prstGeom prst="rect">
            <a:avLst/>
          </a:prstGeom>
          <a:noFill/>
          <a:ln w="15875">
            <a:solidFill>
              <a:srgbClr val="142440"/>
            </a:solidFill>
            <a:prstDash val="sysDot"/>
          </a:ln>
        </p:spPr>
        <p:txBody>
          <a:bodyPr wrap="square" lIns="182880" tIns="182880" rIns="182880" bIns="182880" rtlCol="0">
            <a:spAutoFit/>
          </a:bodyPr>
          <a:lstStyle/>
          <a:p>
            <a:pPr algn="just">
              <a:lnSpc>
                <a:spcPct val="150000"/>
              </a:lnSpc>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a:t>
            </a:r>
            <a:r>
              <a:rPr lang="en-US" altLang="en-US" err="1">
                <a:solidFill>
                  <a:schemeClr val="tx1">
                    <a:lumMod val="65000"/>
                    <a:lumOff val="35000"/>
                  </a:schemeClr>
                </a:solidFill>
                <a:latin typeface="Segoe UI" panose="020B0502040204020203" pitchFamily="34" charset="0"/>
                <a:cs typeface="Segoe UI" panose="020B0502040204020203" pitchFamily="34" charset="0"/>
              </a:rPr>
              <a:t>Slopchest</a:t>
            </a:r>
            <a:r>
              <a:rPr lang="en-US" altLang="en-US">
                <a:solidFill>
                  <a:schemeClr val="tx1">
                    <a:lumMod val="65000"/>
                    <a:lumOff val="35000"/>
                  </a:schemeClr>
                </a:solidFill>
                <a:latin typeface="Segoe UI" panose="020B0502040204020203" pitchFamily="34" charset="0"/>
                <a:cs typeface="Segoe UI" panose="020B0502040204020203" pitchFamily="34" charset="0"/>
              </a:rPr>
              <a:t> supplies didn’t arrive to the ship this call USA.  Crew have been onboard a long time without sign off due to lockdown.  Also no shore leave to go shopping due to COVID.  They are all short of toothpaste, deodorant, shampoo, candy bars and chips.  Morale issue may affect future performance.”</a:t>
            </a:r>
            <a:endParaRPr lang="en-US"/>
          </a:p>
        </p:txBody>
      </p:sp>
    </p:spTree>
    <p:extLst>
      <p:ext uri="{BB962C8B-B14F-4D97-AF65-F5344CB8AC3E}">
        <p14:creationId xmlns:p14="http://schemas.microsoft.com/office/powerpoint/2010/main" val="279251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AF29-7BE3-4FD0-AB5B-849CC85A685D}"/>
              </a:ext>
            </a:extLst>
          </p:cNvPr>
          <p:cNvSpPr>
            <a:spLocks noGrp="1"/>
          </p:cNvSpPr>
          <p:nvPr>
            <p:ph type="title"/>
          </p:nvPr>
        </p:nvSpPr>
        <p:spPr>
          <a:xfrm>
            <a:off x="0" y="314908"/>
            <a:ext cx="12191999" cy="603017"/>
          </a:xfrm>
        </p:spPr>
        <p:txBody>
          <a:bodyPr/>
          <a:lstStyle/>
          <a:p>
            <a:r>
              <a:rPr lang="en-US" cap="all"/>
              <a:t>The Solution…</a:t>
            </a:r>
          </a:p>
        </p:txBody>
      </p:sp>
      <p:pic>
        <p:nvPicPr>
          <p:cNvPr id="4" name="Picture 3" descr="A group of people posing for the camera&#10;&#10;Description automatically generated">
            <a:extLst>
              <a:ext uri="{FF2B5EF4-FFF2-40B4-BE49-F238E27FC236}">
                <a16:creationId xmlns:a16="http://schemas.microsoft.com/office/drawing/2014/main" id="{C41D8974-2AA5-474B-BE38-D7A96A121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0289" y="1503966"/>
            <a:ext cx="5921099" cy="4440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descr="A picture containing indoor, sitting, table, items&#10;&#10;Description automatically generated">
            <a:extLst>
              <a:ext uri="{FF2B5EF4-FFF2-40B4-BE49-F238E27FC236}">
                <a16:creationId xmlns:a16="http://schemas.microsoft.com/office/drawing/2014/main" id="{339C3BB6-B9F7-477D-9C43-6442326FE7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22171" y="1712211"/>
            <a:ext cx="4837234" cy="36279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466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AF29-7BE3-4FD0-AB5B-849CC85A685D}"/>
              </a:ext>
            </a:extLst>
          </p:cNvPr>
          <p:cNvSpPr>
            <a:spLocks noGrp="1"/>
          </p:cNvSpPr>
          <p:nvPr>
            <p:ph type="title"/>
          </p:nvPr>
        </p:nvSpPr>
        <p:spPr>
          <a:xfrm>
            <a:off x="0" y="370735"/>
            <a:ext cx="12191999" cy="603017"/>
          </a:xfrm>
        </p:spPr>
        <p:txBody>
          <a:bodyPr/>
          <a:lstStyle/>
          <a:p>
            <a:r>
              <a:rPr lang="en-US" cap="all"/>
              <a:t>MT FAIRCHEM </a:t>
            </a:r>
            <a:r>
              <a:rPr lang="en-US" cap="all">
                <a:solidFill>
                  <a:srgbClr val="142440"/>
                </a:solidFill>
              </a:rPr>
              <a:t>CHARGER</a:t>
            </a:r>
          </a:p>
        </p:txBody>
      </p:sp>
      <p:pic>
        <p:nvPicPr>
          <p:cNvPr id="5" name="Picture 4">
            <a:extLst>
              <a:ext uri="{FF2B5EF4-FFF2-40B4-BE49-F238E27FC236}">
                <a16:creationId xmlns:a16="http://schemas.microsoft.com/office/drawing/2014/main" id="{F69B7C54-B30E-4301-92BE-4ABD829D81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84036" y="2755813"/>
            <a:ext cx="4374947" cy="31840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extBox 6">
            <a:extLst>
              <a:ext uri="{FF2B5EF4-FFF2-40B4-BE49-F238E27FC236}">
                <a16:creationId xmlns:a16="http://schemas.microsoft.com/office/drawing/2014/main" id="{79192F98-8A6F-44D6-9E8A-FACD61647746}"/>
              </a:ext>
            </a:extLst>
          </p:cNvPr>
          <p:cNvSpPr txBox="1"/>
          <p:nvPr/>
        </p:nvSpPr>
        <p:spPr>
          <a:xfrm>
            <a:off x="781970" y="1221249"/>
            <a:ext cx="11250273" cy="100501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sz="1700"/>
              <a:t>Thank you to  FCC for essential items to seafarers during Covid-19</a:t>
            </a:r>
          </a:p>
          <a:p>
            <a:pPr marL="285750" indent="-285750">
              <a:lnSpc>
                <a:spcPct val="120000"/>
              </a:lnSpc>
              <a:buFont typeface="Arial" panose="020B0604020202020204" pitchFamily="34" charset="0"/>
              <a:buChar char="•"/>
            </a:pPr>
            <a:r>
              <a:rPr lang="en-US" sz="1700"/>
              <a:t>FCC-Ensuring Safe Voyage</a:t>
            </a:r>
          </a:p>
          <a:p>
            <a:pPr marL="285750" indent="-285750">
              <a:lnSpc>
                <a:spcPct val="120000"/>
              </a:lnSpc>
              <a:buFont typeface="Arial" panose="020B0604020202020204" pitchFamily="34" charset="0"/>
              <a:buChar char="•"/>
            </a:pPr>
            <a:r>
              <a:rPr lang="en-US" sz="1700"/>
              <a:t>Hands Fighting with COVID-19 and making all possibilities to move the world’s economy</a:t>
            </a:r>
          </a:p>
        </p:txBody>
      </p:sp>
      <p:pic>
        <p:nvPicPr>
          <p:cNvPr id="8" name="Picture 7">
            <a:extLst>
              <a:ext uri="{FF2B5EF4-FFF2-40B4-BE49-F238E27FC236}">
                <a16:creationId xmlns:a16="http://schemas.microsoft.com/office/drawing/2014/main" id="{83C5393F-BAF7-4554-AE9A-A7C112C8F0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73635" y="2608289"/>
            <a:ext cx="3151957" cy="35649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1581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649C33-1FB9-44B8-B54D-4FF86E7E5F1C}"/>
              </a:ext>
            </a:extLst>
          </p:cNvPr>
          <p:cNvSpPr>
            <a:spLocks noGrp="1"/>
          </p:cNvSpPr>
          <p:nvPr>
            <p:ph type="ctrTitle"/>
          </p:nvPr>
        </p:nvSpPr>
        <p:spPr>
          <a:xfrm>
            <a:off x="1287332" y="-614998"/>
            <a:ext cx="9144000" cy="2387600"/>
          </a:xfrm>
        </p:spPr>
        <p:txBody>
          <a:bodyPr/>
          <a:lstStyle/>
          <a:p>
            <a:endParaRPr lang="en-US"/>
          </a:p>
        </p:txBody>
      </p:sp>
      <p:pic>
        <p:nvPicPr>
          <p:cNvPr id="6" name="Picture 5">
            <a:extLst>
              <a:ext uri="{FF2B5EF4-FFF2-40B4-BE49-F238E27FC236}">
                <a16:creationId xmlns:a16="http://schemas.microsoft.com/office/drawing/2014/main" id="{0C13FB51-F594-4809-8C58-3270A36882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 y="-1056192"/>
            <a:ext cx="12245340" cy="8163560"/>
          </a:xfrm>
          <a:prstGeom prst="rect">
            <a:avLst/>
          </a:prstGeom>
        </p:spPr>
      </p:pic>
      <p:pic>
        <p:nvPicPr>
          <p:cNvPr id="12" name="Picture 11">
            <a:extLst>
              <a:ext uri="{FF2B5EF4-FFF2-40B4-BE49-F238E27FC236}">
                <a16:creationId xmlns:a16="http://schemas.microsoft.com/office/drawing/2014/main" id="{E543CBDF-F1DA-45AB-A06F-D112C4738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3184" y="669047"/>
            <a:ext cx="3086100" cy="990600"/>
          </a:xfrm>
          <a:prstGeom prst="rect">
            <a:avLst/>
          </a:prstGeom>
        </p:spPr>
      </p:pic>
      <p:sp>
        <p:nvSpPr>
          <p:cNvPr id="2" name="TextBox 1">
            <a:extLst>
              <a:ext uri="{FF2B5EF4-FFF2-40B4-BE49-F238E27FC236}">
                <a16:creationId xmlns:a16="http://schemas.microsoft.com/office/drawing/2014/main" id="{D62EF0EA-91CF-404A-8E48-6FA0BD36BEB7}"/>
              </a:ext>
            </a:extLst>
          </p:cNvPr>
          <p:cNvSpPr txBox="1"/>
          <p:nvPr/>
        </p:nvSpPr>
        <p:spPr>
          <a:xfrm>
            <a:off x="1046982" y="3118870"/>
            <a:ext cx="9056146" cy="2015936"/>
          </a:xfrm>
          <a:prstGeom prst="rect">
            <a:avLst/>
          </a:prstGeom>
          <a:noFill/>
        </p:spPr>
        <p:txBody>
          <a:bodyPr wrap="square" rtlCol="0">
            <a:spAutoFit/>
          </a:bodyPr>
          <a:lstStyle/>
          <a:p>
            <a:pPr algn="ctr"/>
            <a:r>
              <a:rPr lang="en-US" sz="12500" kern="0">
                <a:solidFill>
                  <a:schemeClr val="bg1">
                    <a:alpha val="87000"/>
                  </a:schemeClr>
                </a:solidFill>
                <a:effectLst>
                  <a:outerShdw blurRad="50800" dist="38100" dir="2700000" algn="tl" rotWithShape="0">
                    <a:prstClr val="black">
                      <a:alpha val="57000"/>
                    </a:prstClr>
                  </a:outerShdw>
                </a:effectLst>
                <a:latin typeface="Impact" panose="020B0806030902050204" pitchFamily="34" charset="0"/>
              </a:rPr>
              <a:t>THANK</a:t>
            </a:r>
          </a:p>
        </p:txBody>
      </p:sp>
      <p:sp>
        <p:nvSpPr>
          <p:cNvPr id="7" name="TextBox 6">
            <a:extLst>
              <a:ext uri="{FF2B5EF4-FFF2-40B4-BE49-F238E27FC236}">
                <a16:creationId xmlns:a16="http://schemas.microsoft.com/office/drawing/2014/main" id="{17FBDCF3-4AB1-4223-9CAD-28119B841833}"/>
              </a:ext>
            </a:extLst>
          </p:cNvPr>
          <p:cNvSpPr txBox="1"/>
          <p:nvPr/>
        </p:nvSpPr>
        <p:spPr>
          <a:xfrm>
            <a:off x="1006248" y="4406104"/>
            <a:ext cx="9056146" cy="2400657"/>
          </a:xfrm>
          <a:prstGeom prst="rect">
            <a:avLst/>
          </a:prstGeom>
          <a:noFill/>
        </p:spPr>
        <p:txBody>
          <a:bodyPr wrap="square" rtlCol="0">
            <a:spAutoFit/>
          </a:bodyPr>
          <a:lstStyle/>
          <a:p>
            <a:pPr algn="ctr"/>
            <a:r>
              <a:rPr lang="en-US" sz="15000" kern="0">
                <a:solidFill>
                  <a:schemeClr val="bg1">
                    <a:alpha val="87000"/>
                  </a:schemeClr>
                </a:solidFill>
                <a:effectLst>
                  <a:outerShdw blurRad="50800" dist="38100" dir="2700000" algn="tl" rotWithShape="0">
                    <a:prstClr val="black">
                      <a:alpha val="57000"/>
                    </a:prstClr>
                  </a:outerShdw>
                </a:effectLst>
                <a:latin typeface="Impact" panose="020B0806030902050204" pitchFamily="34" charset="0"/>
              </a:rPr>
              <a:t>YOU</a:t>
            </a:r>
          </a:p>
        </p:txBody>
      </p:sp>
    </p:spTree>
    <p:extLst>
      <p:ext uri="{BB962C8B-B14F-4D97-AF65-F5344CB8AC3E}">
        <p14:creationId xmlns:p14="http://schemas.microsoft.com/office/powerpoint/2010/main" val="339067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AA7A-FD7B-49ED-A5E7-B6AE670FE3F0}"/>
              </a:ext>
            </a:extLst>
          </p:cNvPr>
          <p:cNvSpPr>
            <a:spLocks noGrp="1"/>
          </p:cNvSpPr>
          <p:nvPr>
            <p:ph type="title"/>
          </p:nvPr>
        </p:nvSpPr>
        <p:spPr>
          <a:xfrm>
            <a:off x="733655" y="547061"/>
            <a:ext cx="6209480" cy="603017"/>
          </a:xfrm>
        </p:spPr>
        <p:txBody>
          <a:bodyPr>
            <a:normAutofit/>
          </a:bodyPr>
          <a:lstStyle/>
          <a:p>
            <a:pPr algn="l"/>
            <a:r>
              <a:rPr lang="en-US">
                <a:solidFill>
                  <a:srgbClr val="333C4E"/>
                </a:solidFill>
                <a:latin typeface="Franklin Gothic Medium" panose="020B0603020102020204" pitchFamily="34" charset="0"/>
              </a:rPr>
              <a:t>FLEET PROFILE</a:t>
            </a:r>
            <a:endParaRPr lang="en-US" sz="3200">
              <a:latin typeface="Franklin Gothic Demi" panose="020B0703020102020204" pitchFamily="34" charset="0"/>
            </a:endParaRPr>
          </a:p>
        </p:txBody>
      </p:sp>
      <p:pic>
        <p:nvPicPr>
          <p:cNvPr id="6" name="Picture 5">
            <a:extLst>
              <a:ext uri="{FF2B5EF4-FFF2-40B4-BE49-F238E27FC236}">
                <a16:creationId xmlns:a16="http://schemas.microsoft.com/office/drawing/2014/main" id="{E9A9750F-7BBC-4A3A-BB84-EB1DB5EDBA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6232"/>
          <a:stretch/>
        </p:blipFill>
        <p:spPr>
          <a:xfrm>
            <a:off x="6348158" y="-70203"/>
            <a:ext cx="10733628" cy="713232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contourClr>
              <a:srgbClr val="FFFFFF"/>
            </a:contourClr>
          </a:sp3d>
        </p:spPr>
      </p:pic>
      <p:sp>
        <p:nvSpPr>
          <p:cNvPr id="28" name="TextBox 27">
            <a:extLst>
              <a:ext uri="{FF2B5EF4-FFF2-40B4-BE49-F238E27FC236}">
                <a16:creationId xmlns:a16="http://schemas.microsoft.com/office/drawing/2014/main" id="{FE93BD65-9C59-49DB-8AE3-727445B28A28}"/>
              </a:ext>
            </a:extLst>
          </p:cNvPr>
          <p:cNvSpPr txBox="1"/>
          <p:nvPr/>
        </p:nvSpPr>
        <p:spPr>
          <a:xfrm>
            <a:off x="733655" y="1613344"/>
            <a:ext cx="5875247" cy="3770263"/>
          </a:xfrm>
          <a:prstGeom prst="rect">
            <a:avLst/>
          </a:prstGeom>
          <a:noFill/>
          <a:ln w="44450" cap="rnd">
            <a:noFill/>
          </a:ln>
        </p:spPr>
        <p:txBody>
          <a:bodyPr wrap="square" tIns="182880" bIns="182880" rtlCol="0" anchor="t">
            <a:spAutoFit/>
          </a:bodyPr>
          <a:lstStyle/>
          <a:p>
            <a:r>
              <a:rPr lang="en-US" sz="1700">
                <a:solidFill>
                  <a:schemeClr val="tx1">
                    <a:lumMod val="65000"/>
                    <a:lumOff val="35000"/>
                  </a:schemeClr>
                </a:solidFill>
                <a:latin typeface="Franklin Gothic Medium"/>
                <a:cs typeface="Segoe UI"/>
              </a:rPr>
              <a:t>Average Vessel Age</a:t>
            </a:r>
            <a:r>
              <a:rPr lang="en-US" sz="1700">
                <a:solidFill>
                  <a:schemeClr val="tx1">
                    <a:lumMod val="65000"/>
                    <a:lumOff val="35000"/>
                  </a:schemeClr>
                </a:solidFill>
                <a:latin typeface="Segoe UI"/>
                <a:cs typeface="Segoe UI"/>
              </a:rPr>
              <a:t>		4.1 years</a:t>
            </a: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Vessel Total</a:t>
            </a:r>
            <a:r>
              <a:rPr lang="en-US" sz="1700">
                <a:solidFill>
                  <a:schemeClr val="tx1">
                    <a:lumMod val="65000"/>
                    <a:lumOff val="35000"/>
                  </a:schemeClr>
                </a:solidFill>
                <a:latin typeface="Segoe UI"/>
                <a:cs typeface="Segoe UI"/>
              </a:rPr>
              <a:t>		41</a:t>
            </a:r>
            <a:endParaRPr lang="en-US" sz="1700">
              <a:solidFill>
                <a:schemeClr val="tx1">
                  <a:lumMod val="65000"/>
                  <a:lumOff val="35000"/>
                </a:schemeClr>
              </a:solidFill>
              <a:latin typeface="Segoe UI" panose="020B0502040204020203" pitchFamily="34" charset="0"/>
              <a:cs typeface="Segoe UI" panose="020B0502040204020203" pitchFamily="34" charset="0"/>
            </a:endParaRP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Total (S)DWT</a:t>
            </a:r>
            <a:r>
              <a:rPr lang="en-US" sz="1700">
                <a:solidFill>
                  <a:schemeClr val="tx1">
                    <a:lumMod val="65000"/>
                    <a:lumOff val="35000"/>
                  </a:schemeClr>
                </a:solidFill>
                <a:latin typeface="Segoe UI"/>
                <a:cs typeface="Segoe UI"/>
              </a:rPr>
              <a:t>  		887,494 mts</a:t>
            </a: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Tank Coating</a:t>
            </a:r>
            <a:r>
              <a:rPr lang="en-US" sz="1700">
                <a:solidFill>
                  <a:schemeClr val="tx1">
                    <a:lumMod val="65000"/>
                    <a:lumOff val="35000"/>
                  </a:schemeClr>
                </a:solidFill>
                <a:latin typeface="Segoe UI"/>
                <a:cs typeface="Segoe UI"/>
              </a:rPr>
              <a:t>		100% Stainless</a:t>
            </a: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IMO Ship Type</a:t>
            </a:r>
            <a:r>
              <a:rPr lang="en-US" sz="1700">
                <a:solidFill>
                  <a:schemeClr val="tx1">
                    <a:lumMod val="65000"/>
                    <a:lumOff val="35000"/>
                  </a:schemeClr>
                </a:solidFill>
                <a:latin typeface="Segoe UI"/>
                <a:cs typeface="Segoe UI"/>
              </a:rPr>
              <a:t>		II/III</a:t>
            </a: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Segregations</a:t>
            </a:r>
            <a:r>
              <a:rPr lang="en-US" sz="1700">
                <a:solidFill>
                  <a:schemeClr val="tx1">
                    <a:lumMod val="65000"/>
                    <a:lumOff val="35000"/>
                  </a:schemeClr>
                </a:solidFill>
                <a:latin typeface="Segoe UI"/>
                <a:cs typeface="Segoe UI"/>
              </a:rPr>
              <a:t>		20 to 26</a:t>
            </a:r>
          </a:p>
          <a:p>
            <a:endParaRPr lang="en-US" sz="1700">
              <a:solidFill>
                <a:schemeClr val="tx1">
                  <a:lumMod val="65000"/>
                  <a:lumOff val="35000"/>
                </a:schemeClr>
              </a:solidFill>
              <a:latin typeface="Segoe UI" panose="020B0502040204020203" pitchFamily="34" charset="0"/>
              <a:cs typeface="Segoe UI" panose="020B0502040204020203" pitchFamily="34" charset="0"/>
            </a:endParaRPr>
          </a:p>
          <a:p>
            <a:r>
              <a:rPr lang="en-US" sz="1700">
                <a:solidFill>
                  <a:schemeClr val="tx1">
                    <a:lumMod val="65000"/>
                    <a:lumOff val="35000"/>
                  </a:schemeClr>
                </a:solidFill>
                <a:latin typeface="Franklin Gothic Medium"/>
                <a:cs typeface="Segoe UI"/>
              </a:rPr>
              <a:t>Nitrogen Equipped	</a:t>
            </a:r>
            <a:r>
              <a:rPr lang="en-US" sz="1700">
                <a:solidFill>
                  <a:schemeClr val="tx1">
                    <a:lumMod val="65000"/>
                    <a:lumOff val="35000"/>
                  </a:schemeClr>
                </a:solidFill>
                <a:latin typeface="Segoe UI"/>
                <a:cs typeface="Segoe UI"/>
              </a:rPr>
              <a:t>	Full Fleet</a:t>
            </a:r>
          </a:p>
        </p:txBody>
      </p:sp>
      <p:cxnSp>
        <p:nvCxnSpPr>
          <p:cNvPr id="10" name="Straight Connector 9">
            <a:extLst>
              <a:ext uri="{FF2B5EF4-FFF2-40B4-BE49-F238E27FC236}">
                <a16:creationId xmlns:a16="http://schemas.microsoft.com/office/drawing/2014/main" id="{38AFDF75-C98B-405D-9E25-A7C3A8E2E480}"/>
              </a:ext>
            </a:extLst>
          </p:cNvPr>
          <p:cNvCxnSpPr>
            <a:cxnSpLocks/>
          </p:cNvCxnSpPr>
          <p:nvPr/>
        </p:nvCxnSpPr>
        <p:spPr>
          <a:xfrm flipV="1">
            <a:off x="6227519" y="-77251"/>
            <a:ext cx="0" cy="7012502"/>
          </a:xfrm>
          <a:prstGeom prst="line">
            <a:avLst/>
          </a:prstGeom>
          <a:ln w="101600">
            <a:solidFill>
              <a:srgbClr val="333C4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6AC44E2-B519-4063-B7ED-AA9119C6F9A1}"/>
              </a:ext>
            </a:extLst>
          </p:cNvPr>
          <p:cNvCxnSpPr>
            <a:cxnSpLocks/>
          </p:cNvCxnSpPr>
          <p:nvPr/>
        </p:nvCxnSpPr>
        <p:spPr>
          <a:xfrm flipV="1">
            <a:off x="6297122" y="-56756"/>
            <a:ext cx="0" cy="7012502"/>
          </a:xfrm>
          <a:prstGeom prst="line">
            <a:avLst/>
          </a:prstGeom>
          <a:ln w="101600">
            <a:solidFill>
              <a:srgbClr val="2183AF"/>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CD3B52F-6AD2-4789-B0A7-A8EEAA92198A}"/>
              </a:ext>
            </a:extLst>
          </p:cNvPr>
          <p:cNvSpPr txBox="1"/>
          <p:nvPr/>
        </p:nvSpPr>
        <p:spPr>
          <a:xfrm>
            <a:off x="733655" y="767524"/>
            <a:ext cx="2933927" cy="646331"/>
          </a:xfrm>
          <a:prstGeom prst="rect">
            <a:avLst/>
          </a:prstGeom>
          <a:noFill/>
          <a:ln w="44450" cap="rnd">
            <a:noFill/>
          </a:ln>
        </p:spPr>
        <p:txBody>
          <a:bodyPr wrap="square" tIns="182880" bIns="182880" rtlCol="0" anchor="t">
            <a:spAutoFit/>
          </a:bodyPr>
          <a:lstStyle/>
          <a:p>
            <a:r>
              <a:rPr lang="en-US" sz="1780">
                <a:solidFill>
                  <a:srgbClr val="2183AF"/>
                </a:solidFill>
                <a:latin typeface="Segoe UI"/>
                <a:cs typeface="Segoe UI"/>
              </a:rPr>
              <a:t>www.fairfieldchemical.com</a:t>
            </a:r>
          </a:p>
        </p:txBody>
      </p:sp>
    </p:spTree>
    <p:extLst>
      <p:ext uri="{BB962C8B-B14F-4D97-AF65-F5344CB8AC3E}">
        <p14:creationId xmlns:p14="http://schemas.microsoft.com/office/powerpoint/2010/main" val="177534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1+#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fade">
                                      <p:cBhvr>
                                        <p:cTn id="23" dur="1000"/>
                                        <p:tgtEl>
                                          <p:spTgt spid="28">
                                            <p:txEl>
                                              <p:pRg st="0" end="0"/>
                                            </p:txEl>
                                          </p:spTgt>
                                        </p:tgtEl>
                                      </p:cBhvr>
                                    </p:animEffect>
                                    <p:anim calcmode="lin" valueType="num">
                                      <p:cBhvr>
                                        <p:cTn id="24"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8">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8">
                                            <p:txEl>
                                              <p:pRg st="2" end="2"/>
                                            </p:txEl>
                                          </p:spTgt>
                                        </p:tgtEl>
                                        <p:attrNameLst>
                                          <p:attrName>style.visibility</p:attrName>
                                        </p:attrNameLst>
                                      </p:cBhvr>
                                      <p:to>
                                        <p:strVal val="visible"/>
                                      </p:to>
                                    </p:set>
                                    <p:animEffect transition="in" filter="fade">
                                      <p:cBhvr>
                                        <p:cTn id="28" dur="1000"/>
                                        <p:tgtEl>
                                          <p:spTgt spid="28">
                                            <p:txEl>
                                              <p:pRg st="2" end="2"/>
                                            </p:txEl>
                                          </p:spTgt>
                                        </p:tgtEl>
                                      </p:cBhvr>
                                    </p:animEffect>
                                    <p:anim calcmode="lin" valueType="num">
                                      <p:cBhvr>
                                        <p:cTn id="29" dur="1000" fill="hold"/>
                                        <p:tgtEl>
                                          <p:spTgt spid="2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8">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8">
                                            <p:txEl>
                                              <p:pRg st="4" end="4"/>
                                            </p:txEl>
                                          </p:spTgt>
                                        </p:tgtEl>
                                        <p:attrNameLst>
                                          <p:attrName>style.visibility</p:attrName>
                                        </p:attrNameLst>
                                      </p:cBhvr>
                                      <p:to>
                                        <p:strVal val="visible"/>
                                      </p:to>
                                    </p:set>
                                    <p:animEffect transition="in" filter="fade">
                                      <p:cBhvr>
                                        <p:cTn id="33" dur="1000"/>
                                        <p:tgtEl>
                                          <p:spTgt spid="28">
                                            <p:txEl>
                                              <p:pRg st="4" end="4"/>
                                            </p:txEl>
                                          </p:spTgt>
                                        </p:tgtEl>
                                      </p:cBhvr>
                                    </p:animEffect>
                                    <p:anim calcmode="lin" valueType="num">
                                      <p:cBhvr>
                                        <p:cTn id="34" dur="1000" fill="hold"/>
                                        <p:tgtEl>
                                          <p:spTgt spid="28">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8">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8">
                                            <p:txEl>
                                              <p:pRg st="6" end="6"/>
                                            </p:txEl>
                                          </p:spTgt>
                                        </p:tgtEl>
                                        <p:attrNameLst>
                                          <p:attrName>style.visibility</p:attrName>
                                        </p:attrNameLst>
                                      </p:cBhvr>
                                      <p:to>
                                        <p:strVal val="visible"/>
                                      </p:to>
                                    </p:set>
                                    <p:animEffect transition="in" filter="fade">
                                      <p:cBhvr>
                                        <p:cTn id="38" dur="1000"/>
                                        <p:tgtEl>
                                          <p:spTgt spid="28">
                                            <p:txEl>
                                              <p:pRg st="6" end="6"/>
                                            </p:txEl>
                                          </p:spTgt>
                                        </p:tgtEl>
                                      </p:cBhvr>
                                    </p:animEffect>
                                    <p:anim calcmode="lin" valueType="num">
                                      <p:cBhvr>
                                        <p:cTn id="39" dur="1000" fill="hold"/>
                                        <p:tgtEl>
                                          <p:spTgt spid="28">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28">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8">
                                            <p:txEl>
                                              <p:pRg st="8" end="8"/>
                                            </p:txEl>
                                          </p:spTgt>
                                        </p:tgtEl>
                                        <p:attrNameLst>
                                          <p:attrName>style.visibility</p:attrName>
                                        </p:attrNameLst>
                                      </p:cBhvr>
                                      <p:to>
                                        <p:strVal val="visible"/>
                                      </p:to>
                                    </p:set>
                                    <p:animEffect transition="in" filter="fade">
                                      <p:cBhvr>
                                        <p:cTn id="43" dur="1000"/>
                                        <p:tgtEl>
                                          <p:spTgt spid="28">
                                            <p:txEl>
                                              <p:pRg st="8" end="8"/>
                                            </p:txEl>
                                          </p:spTgt>
                                        </p:tgtEl>
                                      </p:cBhvr>
                                    </p:animEffect>
                                    <p:anim calcmode="lin" valueType="num">
                                      <p:cBhvr>
                                        <p:cTn id="44" dur="1000" fill="hold"/>
                                        <p:tgtEl>
                                          <p:spTgt spid="28">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28">
                                            <p:txEl>
                                              <p:pRg st="8" end="8"/>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8">
                                            <p:txEl>
                                              <p:pRg st="10" end="10"/>
                                            </p:txEl>
                                          </p:spTgt>
                                        </p:tgtEl>
                                        <p:attrNameLst>
                                          <p:attrName>style.visibility</p:attrName>
                                        </p:attrNameLst>
                                      </p:cBhvr>
                                      <p:to>
                                        <p:strVal val="visible"/>
                                      </p:to>
                                    </p:set>
                                    <p:animEffect transition="in" filter="fade">
                                      <p:cBhvr>
                                        <p:cTn id="48" dur="1000"/>
                                        <p:tgtEl>
                                          <p:spTgt spid="28">
                                            <p:txEl>
                                              <p:pRg st="10" end="10"/>
                                            </p:txEl>
                                          </p:spTgt>
                                        </p:tgtEl>
                                      </p:cBhvr>
                                    </p:animEffect>
                                    <p:anim calcmode="lin" valueType="num">
                                      <p:cBhvr>
                                        <p:cTn id="49" dur="1000" fill="hold"/>
                                        <p:tgtEl>
                                          <p:spTgt spid="28">
                                            <p:txEl>
                                              <p:pRg st="10" end="10"/>
                                            </p:txEl>
                                          </p:spTgt>
                                        </p:tgtEl>
                                        <p:attrNameLst>
                                          <p:attrName>ppt_x</p:attrName>
                                        </p:attrNameLst>
                                      </p:cBhvr>
                                      <p:tavLst>
                                        <p:tav tm="0">
                                          <p:val>
                                            <p:strVal val="#ppt_x"/>
                                          </p:val>
                                        </p:tav>
                                        <p:tav tm="100000">
                                          <p:val>
                                            <p:strVal val="#ppt_x"/>
                                          </p:val>
                                        </p:tav>
                                      </p:tavLst>
                                    </p:anim>
                                    <p:anim calcmode="lin" valueType="num">
                                      <p:cBhvr>
                                        <p:cTn id="50" dur="1000" fill="hold"/>
                                        <p:tgtEl>
                                          <p:spTgt spid="28">
                                            <p:txEl>
                                              <p:pRg st="10" end="10"/>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8">
                                            <p:txEl>
                                              <p:pRg st="12" end="12"/>
                                            </p:txEl>
                                          </p:spTgt>
                                        </p:tgtEl>
                                        <p:attrNameLst>
                                          <p:attrName>style.visibility</p:attrName>
                                        </p:attrNameLst>
                                      </p:cBhvr>
                                      <p:to>
                                        <p:strVal val="visible"/>
                                      </p:to>
                                    </p:set>
                                    <p:animEffect transition="in" filter="fade">
                                      <p:cBhvr>
                                        <p:cTn id="53" dur="1000"/>
                                        <p:tgtEl>
                                          <p:spTgt spid="28">
                                            <p:txEl>
                                              <p:pRg st="12" end="12"/>
                                            </p:txEl>
                                          </p:spTgt>
                                        </p:tgtEl>
                                      </p:cBhvr>
                                    </p:animEffect>
                                    <p:anim calcmode="lin" valueType="num">
                                      <p:cBhvr>
                                        <p:cTn id="54" dur="1000" fill="hold"/>
                                        <p:tgtEl>
                                          <p:spTgt spid="28">
                                            <p:txEl>
                                              <p:pRg st="12" end="12"/>
                                            </p:txEl>
                                          </p:spTgt>
                                        </p:tgtEl>
                                        <p:attrNameLst>
                                          <p:attrName>ppt_x</p:attrName>
                                        </p:attrNameLst>
                                      </p:cBhvr>
                                      <p:tavLst>
                                        <p:tav tm="0">
                                          <p:val>
                                            <p:strVal val="#ppt_x"/>
                                          </p:val>
                                        </p:tav>
                                        <p:tav tm="100000">
                                          <p:val>
                                            <p:strVal val="#ppt_x"/>
                                          </p:val>
                                        </p:tav>
                                      </p:tavLst>
                                    </p:anim>
                                    <p:anim calcmode="lin" valueType="num">
                                      <p:cBhvr>
                                        <p:cTn id="55" dur="1000" fill="hold"/>
                                        <p:tgtEl>
                                          <p:spTgt spid="28">
                                            <p:txEl>
                                              <p:pRg st="12" end="12"/>
                                            </p:txEl>
                                          </p:spTgt>
                                        </p:tgtEl>
                                        <p:attrNameLst>
                                          <p:attrName>ppt_y</p:attrName>
                                        </p:attrNameLst>
                                      </p:cBhvr>
                                      <p:tavLst>
                                        <p:tav tm="0">
                                          <p:val>
                                            <p:strVal val="#ppt_y+.1"/>
                                          </p:val>
                                        </p:tav>
                                        <p:tav tm="100000">
                                          <p:val>
                                            <p:strVal val="#ppt_y"/>
                                          </p:val>
                                        </p:tav>
                                      </p:tavLst>
                                    </p:anim>
                                  </p:childTnLst>
                                </p:cTn>
                              </p:par>
                            </p:childTnLst>
                          </p:cTn>
                        </p:par>
                        <p:par>
                          <p:cTn id="56" fill="hold">
                            <p:stCondLst>
                              <p:cond delay="1500"/>
                            </p:stCondLst>
                            <p:childTnLst>
                              <p:par>
                                <p:cTn id="57" presetID="42" presetClass="entr" presetSubtype="0" fill="hold" nodeType="afterEffect">
                                  <p:stCondLst>
                                    <p:cond delay="0"/>
                                  </p:stCondLst>
                                  <p:childTnLst>
                                    <p:set>
                                      <p:cBhvr>
                                        <p:cTn id="58" dur="1" fill="hold">
                                          <p:stCondLst>
                                            <p:cond delay="0"/>
                                          </p:stCondLst>
                                        </p:cTn>
                                        <p:tgtEl>
                                          <p:spTgt spid="3">
                                            <p:txEl>
                                              <p:pRg st="0" end="0"/>
                                            </p:txEl>
                                          </p:spTgt>
                                        </p:tgtEl>
                                        <p:attrNameLst>
                                          <p:attrName>style.visibility</p:attrName>
                                        </p:attrNameLst>
                                      </p:cBhvr>
                                      <p:to>
                                        <p:strVal val="visible"/>
                                      </p:to>
                                    </p:set>
                                    <p:animEffect transition="in" filter="fade">
                                      <p:cBhvr>
                                        <p:cTn id="59" dur="1000"/>
                                        <p:tgtEl>
                                          <p:spTgt spid="3">
                                            <p:txEl>
                                              <p:pRg st="0" end="0"/>
                                            </p:txEl>
                                          </p:spTgt>
                                        </p:tgtEl>
                                      </p:cBhvr>
                                    </p:animEffect>
                                    <p:anim calcmode="lin" valueType="num">
                                      <p:cBhvr>
                                        <p:cTn id="6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3B0B26-17FA-473A-B556-35DB3E2C5531}"/>
              </a:ext>
            </a:extLst>
          </p:cNvPr>
          <p:cNvSpPr>
            <a:spLocks noGrp="1"/>
          </p:cNvSpPr>
          <p:nvPr>
            <p:ph type="title"/>
          </p:nvPr>
        </p:nvSpPr>
        <p:spPr>
          <a:xfrm>
            <a:off x="253655" y="-798123"/>
            <a:ext cx="12191999" cy="603017"/>
          </a:xfrm>
        </p:spPr>
        <p:txBody>
          <a:bodyPr/>
          <a:lstStyle/>
          <a:p>
            <a:r>
              <a:rPr lang="en-US"/>
              <a:t>Main Tradelines</a:t>
            </a:r>
          </a:p>
        </p:txBody>
      </p:sp>
      <p:grpSp>
        <p:nvGrpSpPr>
          <p:cNvPr id="560" name="Group 559">
            <a:extLst>
              <a:ext uri="{FF2B5EF4-FFF2-40B4-BE49-F238E27FC236}">
                <a16:creationId xmlns:a16="http://schemas.microsoft.com/office/drawing/2014/main" id="{326785EB-CE9F-4AA8-81DB-4ABE62C4C484}"/>
              </a:ext>
            </a:extLst>
          </p:cNvPr>
          <p:cNvGrpSpPr/>
          <p:nvPr/>
        </p:nvGrpSpPr>
        <p:grpSpPr>
          <a:xfrm>
            <a:off x="1038877" y="1137486"/>
            <a:ext cx="10723691" cy="5417935"/>
            <a:chOff x="1247526" y="1059578"/>
            <a:chExt cx="7500927" cy="4260834"/>
          </a:xfrm>
        </p:grpSpPr>
        <p:sp>
          <p:nvSpPr>
            <p:cNvPr id="561" name="Freeform 30">
              <a:extLst>
                <a:ext uri="{FF2B5EF4-FFF2-40B4-BE49-F238E27FC236}">
                  <a16:creationId xmlns:a16="http://schemas.microsoft.com/office/drawing/2014/main" id="{524F65D7-A378-4EFB-A30B-8CD5743C164C}"/>
                </a:ext>
              </a:extLst>
            </p:cNvPr>
            <p:cNvSpPr>
              <a:spLocks/>
            </p:cNvSpPr>
            <p:nvPr>
              <p:custDataLst>
                <p:tags r:id="rId1"/>
              </p:custDataLst>
            </p:nvPr>
          </p:nvSpPr>
          <p:spPr bwMode="auto">
            <a:xfrm>
              <a:off x="5611558" y="1788238"/>
              <a:ext cx="874711" cy="452436"/>
            </a:xfrm>
            <a:custGeom>
              <a:avLst/>
              <a:gdLst>
                <a:gd name="T0" fmla="*/ 433 w 2006"/>
                <a:gd name="T1" fmla="*/ 765 h 863"/>
                <a:gd name="T2" fmla="*/ 412 w 2006"/>
                <a:gd name="T3" fmla="*/ 764 h 863"/>
                <a:gd name="T4" fmla="*/ 390 w 2006"/>
                <a:gd name="T5" fmla="*/ 794 h 863"/>
                <a:gd name="T6" fmla="*/ 375 w 2006"/>
                <a:gd name="T7" fmla="*/ 792 h 863"/>
                <a:gd name="T8" fmla="*/ 370 w 2006"/>
                <a:gd name="T9" fmla="*/ 751 h 863"/>
                <a:gd name="T10" fmla="*/ 324 w 2006"/>
                <a:gd name="T11" fmla="*/ 724 h 863"/>
                <a:gd name="T12" fmla="*/ 312 w 2006"/>
                <a:gd name="T13" fmla="*/ 708 h 863"/>
                <a:gd name="T14" fmla="*/ 288 w 2006"/>
                <a:gd name="T15" fmla="*/ 692 h 863"/>
                <a:gd name="T16" fmla="*/ 251 w 2006"/>
                <a:gd name="T17" fmla="*/ 641 h 863"/>
                <a:gd name="T18" fmla="*/ 232 w 2006"/>
                <a:gd name="T19" fmla="*/ 610 h 863"/>
                <a:gd name="T20" fmla="*/ 253 w 2006"/>
                <a:gd name="T21" fmla="*/ 594 h 863"/>
                <a:gd name="T22" fmla="*/ 279 w 2006"/>
                <a:gd name="T23" fmla="*/ 573 h 863"/>
                <a:gd name="T24" fmla="*/ 338 w 2006"/>
                <a:gd name="T25" fmla="*/ 544 h 863"/>
                <a:gd name="T26" fmla="*/ 319 w 2006"/>
                <a:gd name="T27" fmla="*/ 487 h 863"/>
                <a:gd name="T28" fmla="*/ 258 w 2006"/>
                <a:gd name="T29" fmla="*/ 475 h 863"/>
                <a:gd name="T30" fmla="*/ 209 w 2006"/>
                <a:gd name="T31" fmla="*/ 470 h 863"/>
                <a:gd name="T32" fmla="*/ 157 w 2006"/>
                <a:gd name="T33" fmla="*/ 495 h 863"/>
                <a:gd name="T34" fmla="*/ 106 w 2006"/>
                <a:gd name="T35" fmla="*/ 505 h 863"/>
                <a:gd name="T36" fmla="*/ 27 w 2006"/>
                <a:gd name="T37" fmla="*/ 413 h 863"/>
                <a:gd name="T38" fmla="*/ 20 w 2006"/>
                <a:gd name="T39" fmla="*/ 283 h 863"/>
                <a:gd name="T40" fmla="*/ 113 w 2006"/>
                <a:gd name="T41" fmla="*/ 259 h 863"/>
                <a:gd name="T42" fmla="*/ 292 w 2006"/>
                <a:gd name="T43" fmla="*/ 222 h 863"/>
                <a:gd name="T44" fmla="*/ 498 w 2006"/>
                <a:gd name="T45" fmla="*/ 253 h 863"/>
                <a:gd name="T46" fmla="*/ 717 w 2006"/>
                <a:gd name="T47" fmla="*/ 253 h 863"/>
                <a:gd name="T48" fmla="*/ 658 w 2006"/>
                <a:gd name="T49" fmla="*/ 185 h 863"/>
                <a:gd name="T50" fmla="*/ 830 w 2006"/>
                <a:gd name="T51" fmla="*/ 68 h 863"/>
                <a:gd name="T52" fmla="*/ 1050 w 2006"/>
                <a:gd name="T53" fmla="*/ 13 h 863"/>
                <a:gd name="T54" fmla="*/ 1176 w 2006"/>
                <a:gd name="T55" fmla="*/ 61 h 863"/>
                <a:gd name="T56" fmla="*/ 1296 w 2006"/>
                <a:gd name="T57" fmla="*/ 111 h 863"/>
                <a:gd name="T58" fmla="*/ 1442 w 2006"/>
                <a:gd name="T59" fmla="*/ 99 h 863"/>
                <a:gd name="T60" fmla="*/ 1647 w 2006"/>
                <a:gd name="T61" fmla="*/ 271 h 863"/>
                <a:gd name="T62" fmla="*/ 1793 w 2006"/>
                <a:gd name="T63" fmla="*/ 265 h 863"/>
                <a:gd name="T64" fmla="*/ 2000 w 2006"/>
                <a:gd name="T65" fmla="*/ 339 h 863"/>
                <a:gd name="T66" fmla="*/ 2002 w 2006"/>
                <a:gd name="T67" fmla="*/ 381 h 863"/>
                <a:gd name="T68" fmla="*/ 1981 w 2006"/>
                <a:gd name="T69" fmla="*/ 399 h 863"/>
                <a:gd name="T70" fmla="*/ 1960 w 2006"/>
                <a:gd name="T71" fmla="*/ 404 h 863"/>
                <a:gd name="T72" fmla="*/ 1963 w 2006"/>
                <a:gd name="T73" fmla="*/ 425 h 863"/>
                <a:gd name="T74" fmla="*/ 1985 w 2006"/>
                <a:gd name="T75" fmla="*/ 466 h 863"/>
                <a:gd name="T76" fmla="*/ 1979 w 2006"/>
                <a:gd name="T77" fmla="*/ 478 h 863"/>
                <a:gd name="T78" fmla="*/ 1939 w 2006"/>
                <a:gd name="T79" fmla="*/ 481 h 863"/>
                <a:gd name="T80" fmla="*/ 1893 w 2006"/>
                <a:gd name="T81" fmla="*/ 474 h 863"/>
                <a:gd name="T82" fmla="*/ 1864 w 2006"/>
                <a:gd name="T83" fmla="*/ 474 h 863"/>
                <a:gd name="T84" fmla="*/ 1878 w 2006"/>
                <a:gd name="T85" fmla="*/ 548 h 863"/>
                <a:gd name="T86" fmla="*/ 1880 w 2006"/>
                <a:gd name="T87" fmla="*/ 586 h 863"/>
                <a:gd name="T88" fmla="*/ 1789 w 2006"/>
                <a:gd name="T89" fmla="*/ 588 h 863"/>
                <a:gd name="T90" fmla="*/ 1768 w 2006"/>
                <a:gd name="T91" fmla="*/ 604 h 863"/>
                <a:gd name="T92" fmla="*/ 1795 w 2006"/>
                <a:gd name="T93" fmla="*/ 619 h 863"/>
                <a:gd name="T94" fmla="*/ 1814 w 2006"/>
                <a:gd name="T95" fmla="*/ 650 h 863"/>
                <a:gd name="T96" fmla="*/ 1834 w 2006"/>
                <a:gd name="T97" fmla="*/ 689 h 863"/>
                <a:gd name="T98" fmla="*/ 1837 w 2006"/>
                <a:gd name="T99" fmla="*/ 706 h 863"/>
                <a:gd name="T100" fmla="*/ 1837 w 2006"/>
                <a:gd name="T101" fmla="*/ 754 h 863"/>
                <a:gd name="T102" fmla="*/ 1741 w 2006"/>
                <a:gd name="T103" fmla="*/ 740 h 863"/>
                <a:gd name="T104" fmla="*/ 1475 w 2006"/>
                <a:gd name="T105" fmla="*/ 764 h 863"/>
                <a:gd name="T106" fmla="*/ 1316 w 2006"/>
                <a:gd name="T107" fmla="*/ 795 h 863"/>
                <a:gd name="T108" fmla="*/ 1142 w 2006"/>
                <a:gd name="T109" fmla="*/ 838 h 863"/>
                <a:gd name="T110" fmla="*/ 963 w 2006"/>
                <a:gd name="T111" fmla="*/ 697 h 863"/>
                <a:gd name="T112" fmla="*/ 684 w 2006"/>
                <a:gd name="T113" fmla="*/ 586 h 863"/>
                <a:gd name="T114" fmla="*/ 584 w 2006"/>
                <a:gd name="T115" fmla="*/ 832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62" name="Freeform 4">
              <a:extLst>
                <a:ext uri="{FF2B5EF4-FFF2-40B4-BE49-F238E27FC236}">
                  <a16:creationId xmlns:a16="http://schemas.microsoft.com/office/drawing/2014/main" id="{269695D5-98B2-468C-B892-6949F1D848BF}"/>
                </a:ext>
              </a:extLst>
            </p:cNvPr>
            <p:cNvSpPr>
              <a:spLocks/>
            </p:cNvSpPr>
            <p:nvPr>
              <p:custDataLst>
                <p:tags r:id="rId2"/>
              </p:custDataLst>
            </p:nvPr>
          </p:nvSpPr>
          <p:spPr bwMode="auto">
            <a:xfrm>
              <a:off x="3089024" y="5256912"/>
              <a:ext cx="33337" cy="57150"/>
            </a:xfrm>
            <a:custGeom>
              <a:avLst/>
              <a:gdLst>
                <a:gd name="T0" fmla="*/ 0 w 73"/>
                <a:gd name="T1" fmla="*/ 0 h 20"/>
                <a:gd name="T2" fmla="*/ 1 w 73"/>
                <a:gd name="T3" fmla="*/ 5 h 20"/>
                <a:gd name="T4" fmla="*/ 4 w 73"/>
                <a:gd name="T5" fmla="*/ 10 h 20"/>
                <a:gd name="T6" fmla="*/ 8 w 73"/>
                <a:gd name="T7" fmla="*/ 14 h 20"/>
                <a:gd name="T8" fmla="*/ 13 w 73"/>
                <a:gd name="T9" fmla="*/ 20 h 20"/>
                <a:gd name="T10" fmla="*/ 16 w 73"/>
                <a:gd name="T11" fmla="*/ 17 h 20"/>
                <a:gd name="T12" fmla="*/ 19 w 73"/>
                <a:gd name="T13" fmla="*/ 13 h 20"/>
                <a:gd name="T14" fmla="*/ 23 w 73"/>
                <a:gd name="T15" fmla="*/ 11 h 20"/>
                <a:gd name="T16" fmla="*/ 27 w 73"/>
                <a:gd name="T17" fmla="*/ 10 h 20"/>
                <a:gd name="T18" fmla="*/ 36 w 73"/>
                <a:gd name="T19" fmla="*/ 8 h 20"/>
                <a:gd name="T20" fmla="*/ 46 w 73"/>
                <a:gd name="T21" fmla="*/ 7 h 20"/>
                <a:gd name="T22" fmla="*/ 54 w 73"/>
                <a:gd name="T23" fmla="*/ 7 h 20"/>
                <a:gd name="T24" fmla="*/ 63 w 73"/>
                <a:gd name="T25" fmla="*/ 6 h 20"/>
                <a:gd name="T26" fmla="*/ 66 w 73"/>
                <a:gd name="T27" fmla="*/ 5 h 20"/>
                <a:gd name="T28" fmla="*/ 69 w 73"/>
                <a:gd name="T29" fmla="*/ 4 h 20"/>
                <a:gd name="T30" fmla="*/ 71 w 73"/>
                <a:gd name="T31" fmla="*/ 2 h 20"/>
                <a:gd name="T32" fmla="*/ 73 w 73"/>
                <a:gd name="T33" fmla="*/ 0 h 20"/>
                <a:gd name="T34" fmla="*/ 0 w 73"/>
                <a:gd name="T3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2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66" name="Freeform 5">
              <a:extLst>
                <a:ext uri="{FF2B5EF4-FFF2-40B4-BE49-F238E27FC236}">
                  <a16:creationId xmlns:a16="http://schemas.microsoft.com/office/drawing/2014/main" id="{92DE001F-DA9D-444D-B238-EEBA3758490C}"/>
                </a:ext>
              </a:extLst>
            </p:cNvPr>
            <p:cNvSpPr>
              <a:spLocks/>
            </p:cNvSpPr>
            <p:nvPr>
              <p:custDataLst>
                <p:tags r:id="rId3"/>
              </p:custDataLst>
            </p:nvPr>
          </p:nvSpPr>
          <p:spPr bwMode="auto">
            <a:xfrm>
              <a:off x="1247526" y="1358027"/>
              <a:ext cx="784224" cy="446086"/>
            </a:xfrm>
            <a:custGeom>
              <a:avLst/>
              <a:gdLst>
                <a:gd name="T0" fmla="*/ 1395 w 1808"/>
                <a:gd name="T1" fmla="*/ 807 h 850"/>
                <a:gd name="T2" fmla="*/ 1394 w 1808"/>
                <a:gd name="T3" fmla="*/ 753 h 850"/>
                <a:gd name="T4" fmla="*/ 1373 w 1808"/>
                <a:gd name="T5" fmla="*/ 648 h 850"/>
                <a:gd name="T6" fmla="*/ 1323 w 1808"/>
                <a:gd name="T7" fmla="*/ 641 h 850"/>
                <a:gd name="T8" fmla="*/ 1264 w 1808"/>
                <a:gd name="T9" fmla="*/ 639 h 850"/>
                <a:gd name="T10" fmla="*/ 1134 w 1808"/>
                <a:gd name="T11" fmla="*/ 582 h 850"/>
                <a:gd name="T12" fmla="*/ 973 w 1808"/>
                <a:gd name="T13" fmla="*/ 537 h 850"/>
                <a:gd name="T14" fmla="*/ 943 w 1808"/>
                <a:gd name="T15" fmla="*/ 504 h 850"/>
                <a:gd name="T16" fmla="*/ 901 w 1808"/>
                <a:gd name="T17" fmla="*/ 516 h 850"/>
                <a:gd name="T18" fmla="*/ 849 w 1808"/>
                <a:gd name="T19" fmla="*/ 570 h 850"/>
                <a:gd name="T20" fmla="*/ 675 w 1808"/>
                <a:gd name="T21" fmla="*/ 619 h 850"/>
                <a:gd name="T22" fmla="*/ 678 w 1808"/>
                <a:gd name="T23" fmla="*/ 578 h 850"/>
                <a:gd name="T24" fmla="*/ 721 w 1808"/>
                <a:gd name="T25" fmla="*/ 548 h 850"/>
                <a:gd name="T26" fmla="*/ 786 w 1808"/>
                <a:gd name="T27" fmla="*/ 545 h 850"/>
                <a:gd name="T28" fmla="*/ 724 w 1808"/>
                <a:gd name="T29" fmla="*/ 528 h 850"/>
                <a:gd name="T30" fmla="*/ 578 w 1808"/>
                <a:gd name="T31" fmla="*/ 589 h 850"/>
                <a:gd name="T32" fmla="*/ 547 w 1808"/>
                <a:gd name="T33" fmla="*/ 625 h 850"/>
                <a:gd name="T34" fmla="*/ 526 w 1808"/>
                <a:gd name="T35" fmla="*/ 650 h 850"/>
                <a:gd name="T36" fmla="*/ 452 w 1808"/>
                <a:gd name="T37" fmla="*/ 654 h 850"/>
                <a:gd name="T38" fmla="*/ 383 w 1808"/>
                <a:gd name="T39" fmla="*/ 702 h 850"/>
                <a:gd name="T40" fmla="*/ 252 w 1808"/>
                <a:gd name="T41" fmla="*/ 750 h 850"/>
                <a:gd name="T42" fmla="*/ 105 w 1808"/>
                <a:gd name="T43" fmla="*/ 807 h 850"/>
                <a:gd name="T44" fmla="*/ 4 w 1808"/>
                <a:gd name="T45" fmla="*/ 813 h 850"/>
                <a:gd name="T46" fmla="*/ 14 w 1808"/>
                <a:gd name="T47" fmla="*/ 789 h 850"/>
                <a:gd name="T48" fmla="*/ 127 w 1808"/>
                <a:gd name="T49" fmla="*/ 761 h 850"/>
                <a:gd name="T50" fmla="*/ 265 w 1808"/>
                <a:gd name="T51" fmla="*/ 696 h 850"/>
                <a:gd name="T52" fmla="*/ 300 w 1808"/>
                <a:gd name="T53" fmla="*/ 626 h 850"/>
                <a:gd name="T54" fmla="*/ 253 w 1808"/>
                <a:gd name="T55" fmla="*/ 657 h 850"/>
                <a:gd name="T56" fmla="*/ 150 w 1808"/>
                <a:gd name="T57" fmla="*/ 643 h 850"/>
                <a:gd name="T58" fmla="*/ 172 w 1808"/>
                <a:gd name="T59" fmla="*/ 610 h 850"/>
                <a:gd name="T60" fmla="*/ 240 w 1808"/>
                <a:gd name="T61" fmla="*/ 547 h 850"/>
                <a:gd name="T62" fmla="*/ 152 w 1808"/>
                <a:gd name="T63" fmla="*/ 575 h 850"/>
                <a:gd name="T64" fmla="*/ 143 w 1808"/>
                <a:gd name="T65" fmla="*/ 536 h 850"/>
                <a:gd name="T66" fmla="*/ 346 w 1808"/>
                <a:gd name="T67" fmla="*/ 380 h 850"/>
                <a:gd name="T68" fmla="*/ 444 w 1808"/>
                <a:gd name="T69" fmla="*/ 382 h 850"/>
                <a:gd name="T70" fmla="*/ 569 w 1808"/>
                <a:gd name="T71" fmla="*/ 349 h 850"/>
                <a:gd name="T72" fmla="*/ 592 w 1808"/>
                <a:gd name="T73" fmla="*/ 306 h 850"/>
                <a:gd name="T74" fmla="*/ 506 w 1808"/>
                <a:gd name="T75" fmla="*/ 331 h 850"/>
                <a:gd name="T76" fmla="*/ 438 w 1808"/>
                <a:gd name="T77" fmla="*/ 318 h 850"/>
                <a:gd name="T78" fmla="*/ 472 w 1808"/>
                <a:gd name="T79" fmla="*/ 287 h 850"/>
                <a:gd name="T80" fmla="*/ 711 w 1808"/>
                <a:gd name="T81" fmla="*/ 238 h 850"/>
                <a:gd name="T82" fmla="*/ 749 w 1808"/>
                <a:gd name="T83" fmla="*/ 210 h 850"/>
                <a:gd name="T84" fmla="*/ 684 w 1808"/>
                <a:gd name="T85" fmla="*/ 176 h 850"/>
                <a:gd name="T86" fmla="*/ 739 w 1808"/>
                <a:gd name="T87" fmla="*/ 109 h 850"/>
                <a:gd name="T88" fmla="*/ 988 w 1808"/>
                <a:gd name="T89" fmla="*/ 27 h 850"/>
                <a:gd name="T90" fmla="*/ 1157 w 1808"/>
                <a:gd name="T91" fmla="*/ 9 h 850"/>
                <a:gd name="T92" fmla="*/ 1277 w 1808"/>
                <a:gd name="T93" fmla="*/ 2 h 850"/>
                <a:gd name="T94" fmla="*/ 1354 w 1808"/>
                <a:gd name="T95" fmla="*/ 10 h 850"/>
                <a:gd name="T96" fmla="*/ 1516 w 1808"/>
                <a:gd name="T97" fmla="*/ 34 h 850"/>
                <a:gd name="T98" fmla="*/ 1761 w 1808"/>
                <a:gd name="T99" fmla="*/ 41 h 850"/>
                <a:gd name="T100" fmla="*/ 1287 w 1808"/>
                <a:gd name="T101" fmla="*/ 540 h 850"/>
                <a:gd name="T102" fmla="*/ 1321 w 1808"/>
                <a:gd name="T103" fmla="*/ 571 h 850"/>
                <a:gd name="T104" fmla="*/ 1327 w 1808"/>
                <a:gd name="T105" fmla="*/ 601 h 850"/>
                <a:gd name="T106" fmla="*/ 1382 w 1808"/>
                <a:gd name="T107" fmla="*/ 599 h 850"/>
                <a:gd name="T108" fmla="*/ 1429 w 1808"/>
                <a:gd name="T109" fmla="*/ 577 h 850"/>
                <a:gd name="T110" fmla="*/ 1475 w 1808"/>
                <a:gd name="T111" fmla="*/ 667 h 850"/>
                <a:gd name="T112" fmla="*/ 1462 w 1808"/>
                <a:gd name="T113" fmla="*/ 706 h 850"/>
                <a:gd name="T114" fmla="*/ 1449 w 1808"/>
                <a:gd name="T115" fmla="*/ 742 h 850"/>
                <a:gd name="T116" fmla="*/ 1477 w 1808"/>
                <a:gd name="T117" fmla="*/ 783 h 850"/>
                <a:gd name="T118" fmla="*/ 1477 w 1808"/>
                <a:gd name="T119" fmla="*/ 811 h 850"/>
                <a:gd name="T120" fmla="*/ 1426 w 1808"/>
                <a:gd name="T121" fmla="*/ 848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67" name="Freeform 6">
              <a:extLst>
                <a:ext uri="{FF2B5EF4-FFF2-40B4-BE49-F238E27FC236}">
                  <a16:creationId xmlns:a16="http://schemas.microsoft.com/office/drawing/2014/main" id="{181AACEF-E2C1-472A-AB7A-274AC686E006}"/>
                </a:ext>
              </a:extLst>
            </p:cNvPr>
            <p:cNvSpPr>
              <a:spLocks/>
            </p:cNvSpPr>
            <p:nvPr>
              <p:custDataLst>
                <p:tags r:id="rId4"/>
              </p:custDataLst>
            </p:nvPr>
          </p:nvSpPr>
          <p:spPr bwMode="auto">
            <a:xfrm>
              <a:off x="1707900" y="1973974"/>
              <a:ext cx="1381122" cy="769934"/>
            </a:xfrm>
            <a:custGeom>
              <a:avLst/>
              <a:gdLst>
                <a:gd name="T0" fmla="*/ 2928 w 3175"/>
                <a:gd name="T1" fmla="*/ 353 h 1472"/>
                <a:gd name="T2" fmla="*/ 2896 w 3175"/>
                <a:gd name="T3" fmla="*/ 440 h 1472"/>
                <a:gd name="T4" fmla="*/ 2843 w 3175"/>
                <a:gd name="T5" fmla="*/ 462 h 1472"/>
                <a:gd name="T6" fmla="*/ 2667 w 3175"/>
                <a:gd name="T7" fmla="*/ 566 h 1472"/>
                <a:gd name="T8" fmla="*/ 2595 w 3175"/>
                <a:gd name="T9" fmla="*/ 585 h 1472"/>
                <a:gd name="T10" fmla="*/ 2570 w 3175"/>
                <a:gd name="T11" fmla="*/ 677 h 1472"/>
                <a:gd name="T12" fmla="*/ 2514 w 3175"/>
                <a:gd name="T13" fmla="*/ 621 h 1472"/>
                <a:gd name="T14" fmla="*/ 2499 w 3175"/>
                <a:gd name="T15" fmla="*/ 690 h 1472"/>
                <a:gd name="T16" fmla="*/ 2465 w 3175"/>
                <a:gd name="T17" fmla="*/ 744 h 1472"/>
                <a:gd name="T18" fmla="*/ 2471 w 3175"/>
                <a:gd name="T19" fmla="*/ 823 h 1472"/>
                <a:gd name="T20" fmla="*/ 2332 w 3175"/>
                <a:gd name="T21" fmla="*/ 928 h 1472"/>
                <a:gd name="T22" fmla="*/ 2165 w 3175"/>
                <a:gd name="T23" fmla="*/ 1045 h 1472"/>
                <a:gd name="T24" fmla="*/ 2112 w 3175"/>
                <a:gd name="T25" fmla="*/ 1195 h 1472"/>
                <a:gd name="T26" fmla="*/ 2103 w 3175"/>
                <a:gd name="T27" fmla="*/ 1457 h 1472"/>
                <a:gd name="T28" fmla="*/ 2026 w 3175"/>
                <a:gd name="T29" fmla="*/ 1414 h 1472"/>
                <a:gd name="T30" fmla="*/ 1993 w 3175"/>
                <a:gd name="T31" fmla="*/ 1326 h 1472"/>
                <a:gd name="T32" fmla="*/ 1959 w 3175"/>
                <a:gd name="T33" fmla="*/ 1184 h 1472"/>
                <a:gd name="T34" fmla="*/ 1832 w 3175"/>
                <a:gd name="T35" fmla="*/ 1168 h 1472"/>
                <a:gd name="T36" fmla="*/ 1653 w 3175"/>
                <a:gd name="T37" fmla="*/ 1143 h 1472"/>
                <a:gd name="T38" fmla="*/ 1616 w 3175"/>
                <a:gd name="T39" fmla="*/ 1186 h 1472"/>
                <a:gd name="T40" fmla="*/ 1548 w 3175"/>
                <a:gd name="T41" fmla="*/ 1238 h 1472"/>
                <a:gd name="T42" fmla="*/ 1436 w 3175"/>
                <a:gd name="T43" fmla="*/ 1192 h 1472"/>
                <a:gd name="T44" fmla="*/ 1231 w 3175"/>
                <a:gd name="T45" fmla="*/ 1272 h 1472"/>
                <a:gd name="T46" fmla="*/ 1160 w 3175"/>
                <a:gd name="T47" fmla="*/ 1392 h 1472"/>
                <a:gd name="T48" fmla="*/ 1080 w 3175"/>
                <a:gd name="T49" fmla="*/ 1382 h 1472"/>
                <a:gd name="T50" fmla="*/ 1037 w 3175"/>
                <a:gd name="T51" fmla="*/ 1227 h 1472"/>
                <a:gd name="T52" fmla="*/ 940 w 3175"/>
                <a:gd name="T53" fmla="*/ 1190 h 1472"/>
                <a:gd name="T54" fmla="*/ 867 w 3175"/>
                <a:gd name="T55" fmla="*/ 1219 h 1472"/>
                <a:gd name="T56" fmla="*/ 782 w 3175"/>
                <a:gd name="T57" fmla="*/ 1087 h 1472"/>
                <a:gd name="T58" fmla="*/ 670 w 3175"/>
                <a:gd name="T59" fmla="*/ 1065 h 1472"/>
                <a:gd name="T60" fmla="*/ 462 w 3175"/>
                <a:gd name="T61" fmla="*/ 1065 h 1472"/>
                <a:gd name="T62" fmla="*/ 220 w 3175"/>
                <a:gd name="T63" fmla="*/ 1016 h 1472"/>
                <a:gd name="T64" fmla="*/ 88 w 3175"/>
                <a:gd name="T65" fmla="*/ 920 h 1472"/>
                <a:gd name="T66" fmla="*/ 39 w 3175"/>
                <a:gd name="T67" fmla="*/ 848 h 1472"/>
                <a:gd name="T68" fmla="*/ 29 w 3175"/>
                <a:gd name="T69" fmla="*/ 662 h 1472"/>
                <a:gd name="T70" fmla="*/ 0 w 3175"/>
                <a:gd name="T71" fmla="*/ 604 h 1472"/>
                <a:gd name="T72" fmla="*/ 141 w 3175"/>
                <a:gd name="T73" fmla="*/ 336 h 1472"/>
                <a:gd name="T74" fmla="*/ 247 w 3175"/>
                <a:gd name="T75" fmla="*/ 176 h 1472"/>
                <a:gd name="T76" fmla="*/ 355 w 3175"/>
                <a:gd name="T77" fmla="*/ 102 h 1472"/>
                <a:gd name="T78" fmla="*/ 376 w 3175"/>
                <a:gd name="T79" fmla="*/ 120 h 1472"/>
                <a:gd name="T80" fmla="*/ 1827 w 3175"/>
                <a:gd name="T81" fmla="*/ 0 h 1472"/>
                <a:gd name="T82" fmla="*/ 1926 w 3175"/>
                <a:gd name="T83" fmla="*/ 55 h 1472"/>
                <a:gd name="T84" fmla="*/ 2015 w 3175"/>
                <a:gd name="T85" fmla="*/ 69 h 1472"/>
                <a:gd name="T86" fmla="*/ 1929 w 3175"/>
                <a:gd name="T87" fmla="*/ 128 h 1472"/>
                <a:gd name="T88" fmla="*/ 1977 w 3175"/>
                <a:gd name="T89" fmla="*/ 166 h 1472"/>
                <a:gd name="T90" fmla="*/ 2094 w 3175"/>
                <a:gd name="T91" fmla="*/ 155 h 1472"/>
                <a:gd name="T92" fmla="*/ 2284 w 3175"/>
                <a:gd name="T93" fmla="*/ 193 h 1472"/>
                <a:gd name="T94" fmla="*/ 2217 w 3175"/>
                <a:gd name="T95" fmla="*/ 204 h 1472"/>
                <a:gd name="T96" fmla="*/ 2087 w 3175"/>
                <a:gd name="T97" fmla="*/ 264 h 1472"/>
                <a:gd name="T98" fmla="*/ 2021 w 3175"/>
                <a:gd name="T99" fmla="*/ 355 h 1472"/>
                <a:gd name="T100" fmla="*/ 2012 w 3175"/>
                <a:gd name="T101" fmla="*/ 451 h 1472"/>
                <a:gd name="T102" fmla="*/ 2076 w 3175"/>
                <a:gd name="T103" fmla="*/ 417 h 1472"/>
                <a:gd name="T104" fmla="*/ 2205 w 3175"/>
                <a:gd name="T105" fmla="*/ 252 h 1472"/>
                <a:gd name="T106" fmla="*/ 2267 w 3175"/>
                <a:gd name="T107" fmla="*/ 303 h 1472"/>
                <a:gd name="T108" fmla="*/ 2299 w 3175"/>
                <a:gd name="T109" fmla="*/ 394 h 1472"/>
                <a:gd name="T110" fmla="*/ 2206 w 3175"/>
                <a:gd name="T111" fmla="*/ 454 h 1472"/>
                <a:gd name="T112" fmla="*/ 2317 w 3175"/>
                <a:gd name="T113" fmla="*/ 457 h 1472"/>
                <a:gd name="T114" fmla="*/ 2570 w 3175"/>
                <a:gd name="T115" fmla="*/ 373 h 1472"/>
                <a:gd name="T116" fmla="*/ 2730 w 3175"/>
                <a:gd name="T117" fmla="*/ 252 h 1472"/>
                <a:gd name="T118" fmla="*/ 3016 w 3175"/>
                <a:gd name="T119" fmla="*/ 203 h 1472"/>
                <a:gd name="T120" fmla="*/ 3136 w 3175"/>
                <a:gd name="T121" fmla="*/ 118 h 1472"/>
                <a:gd name="T122" fmla="*/ 3149 w 3175"/>
                <a:gd name="T123" fmla="*/ 184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9" y="394"/>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68" name="Freeform 7">
              <a:extLst>
                <a:ext uri="{FF2B5EF4-FFF2-40B4-BE49-F238E27FC236}">
                  <a16:creationId xmlns:a16="http://schemas.microsoft.com/office/drawing/2014/main" id="{67E530AB-2703-4111-AAD9-CE5C71A0ED97}"/>
                </a:ext>
              </a:extLst>
            </p:cNvPr>
            <p:cNvSpPr>
              <a:spLocks/>
            </p:cNvSpPr>
            <p:nvPr>
              <p:custDataLst>
                <p:tags r:id="rId5"/>
              </p:custDataLst>
            </p:nvPr>
          </p:nvSpPr>
          <p:spPr bwMode="auto">
            <a:xfrm>
              <a:off x="2541337" y="3524956"/>
              <a:ext cx="339725" cy="590548"/>
            </a:xfrm>
            <a:custGeom>
              <a:avLst/>
              <a:gdLst>
                <a:gd name="T0" fmla="*/ 583 w 784"/>
                <a:gd name="T1" fmla="*/ 277 h 1128"/>
                <a:gd name="T2" fmla="*/ 549 w 784"/>
                <a:gd name="T3" fmla="*/ 295 h 1128"/>
                <a:gd name="T4" fmla="*/ 484 w 784"/>
                <a:gd name="T5" fmla="*/ 387 h 1128"/>
                <a:gd name="T6" fmla="*/ 465 w 784"/>
                <a:gd name="T7" fmla="*/ 457 h 1128"/>
                <a:gd name="T8" fmla="*/ 481 w 784"/>
                <a:gd name="T9" fmla="*/ 522 h 1128"/>
                <a:gd name="T10" fmla="*/ 530 w 784"/>
                <a:gd name="T11" fmla="*/ 591 h 1128"/>
                <a:gd name="T12" fmla="*/ 579 w 784"/>
                <a:gd name="T13" fmla="*/ 616 h 1128"/>
                <a:gd name="T14" fmla="*/ 625 w 784"/>
                <a:gd name="T15" fmla="*/ 600 h 1128"/>
                <a:gd name="T16" fmla="*/ 654 w 784"/>
                <a:gd name="T17" fmla="*/ 653 h 1128"/>
                <a:gd name="T18" fmla="*/ 672 w 784"/>
                <a:gd name="T19" fmla="*/ 683 h 1128"/>
                <a:gd name="T20" fmla="*/ 714 w 784"/>
                <a:gd name="T21" fmla="*/ 687 h 1128"/>
                <a:gd name="T22" fmla="*/ 749 w 784"/>
                <a:gd name="T23" fmla="*/ 712 h 1128"/>
                <a:gd name="T24" fmla="*/ 770 w 784"/>
                <a:gd name="T25" fmla="*/ 756 h 1128"/>
                <a:gd name="T26" fmla="*/ 761 w 784"/>
                <a:gd name="T27" fmla="*/ 790 h 1128"/>
                <a:gd name="T28" fmla="*/ 760 w 784"/>
                <a:gd name="T29" fmla="*/ 825 h 1128"/>
                <a:gd name="T30" fmla="*/ 772 w 784"/>
                <a:gd name="T31" fmla="*/ 882 h 1128"/>
                <a:gd name="T32" fmla="*/ 758 w 784"/>
                <a:gd name="T33" fmla="*/ 932 h 1128"/>
                <a:gd name="T34" fmla="*/ 770 w 784"/>
                <a:gd name="T35" fmla="*/ 994 h 1128"/>
                <a:gd name="T36" fmla="*/ 763 w 784"/>
                <a:gd name="T37" fmla="*/ 1054 h 1128"/>
                <a:gd name="T38" fmla="*/ 691 w 784"/>
                <a:gd name="T39" fmla="*/ 1122 h 1128"/>
                <a:gd name="T40" fmla="*/ 648 w 784"/>
                <a:gd name="T41" fmla="*/ 1103 h 1128"/>
                <a:gd name="T42" fmla="*/ 602 w 784"/>
                <a:gd name="T43" fmla="*/ 1056 h 1128"/>
                <a:gd name="T44" fmla="*/ 463 w 784"/>
                <a:gd name="T45" fmla="*/ 998 h 1128"/>
                <a:gd name="T46" fmla="*/ 425 w 784"/>
                <a:gd name="T47" fmla="*/ 967 h 1128"/>
                <a:gd name="T48" fmla="*/ 331 w 784"/>
                <a:gd name="T49" fmla="*/ 894 h 1128"/>
                <a:gd name="T50" fmla="*/ 318 w 784"/>
                <a:gd name="T51" fmla="*/ 867 h 1128"/>
                <a:gd name="T52" fmla="*/ 328 w 784"/>
                <a:gd name="T53" fmla="*/ 815 h 1128"/>
                <a:gd name="T54" fmla="*/ 290 w 784"/>
                <a:gd name="T55" fmla="*/ 778 h 1128"/>
                <a:gd name="T56" fmla="*/ 259 w 784"/>
                <a:gd name="T57" fmla="*/ 745 h 1128"/>
                <a:gd name="T58" fmla="*/ 243 w 784"/>
                <a:gd name="T59" fmla="*/ 689 h 1128"/>
                <a:gd name="T60" fmla="*/ 153 w 784"/>
                <a:gd name="T61" fmla="*/ 530 h 1128"/>
                <a:gd name="T62" fmla="*/ 120 w 784"/>
                <a:gd name="T63" fmla="*/ 487 h 1128"/>
                <a:gd name="T64" fmla="*/ 90 w 784"/>
                <a:gd name="T65" fmla="*/ 432 h 1128"/>
                <a:gd name="T66" fmla="*/ 22 w 784"/>
                <a:gd name="T67" fmla="*/ 397 h 1128"/>
                <a:gd name="T68" fmla="*/ 0 w 784"/>
                <a:gd name="T69" fmla="*/ 363 h 1128"/>
                <a:gd name="T70" fmla="*/ 13 w 784"/>
                <a:gd name="T71" fmla="*/ 276 h 1128"/>
                <a:gd name="T72" fmla="*/ 28 w 784"/>
                <a:gd name="T73" fmla="*/ 246 h 1128"/>
                <a:gd name="T74" fmla="*/ 72 w 784"/>
                <a:gd name="T75" fmla="*/ 222 h 1128"/>
                <a:gd name="T76" fmla="*/ 95 w 784"/>
                <a:gd name="T77" fmla="*/ 272 h 1128"/>
                <a:gd name="T78" fmla="*/ 158 w 784"/>
                <a:gd name="T79" fmla="*/ 307 h 1128"/>
                <a:gd name="T80" fmla="*/ 184 w 784"/>
                <a:gd name="T81" fmla="*/ 271 h 1128"/>
                <a:gd name="T82" fmla="*/ 201 w 784"/>
                <a:gd name="T83" fmla="*/ 225 h 1128"/>
                <a:gd name="T84" fmla="*/ 270 w 784"/>
                <a:gd name="T85" fmla="*/ 170 h 1128"/>
                <a:gd name="T86" fmla="*/ 344 w 784"/>
                <a:gd name="T87" fmla="*/ 120 h 1128"/>
                <a:gd name="T88" fmla="*/ 357 w 784"/>
                <a:gd name="T89" fmla="*/ 70 h 1128"/>
                <a:gd name="T90" fmla="*/ 347 w 784"/>
                <a:gd name="T91" fmla="*/ 5 h 1128"/>
                <a:gd name="T92" fmla="*/ 422 w 784"/>
                <a:gd name="T93" fmla="*/ 53 h 1128"/>
                <a:gd name="T94" fmla="*/ 467 w 784"/>
                <a:gd name="T95" fmla="*/ 107 h 1128"/>
                <a:gd name="T96" fmla="*/ 506 w 784"/>
                <a:gd name="T97" fmla="*/ 154 h 1128"/>
                <a:gd name="T98" fmla="*/ 561 w 784"/>
                <a:gd name="T99" fmla="*/ 157 h 1128"/>
                <a:gd name="T100" fmla="*/ 617 w 784"/>
                <a:gd name="T101" fmla="*/ 149 h 1128"/>
                <a:gd name="T102" fmla="*/ 640 w 784"/>
                <a:gd name="T103" fmla="*/ 156 h 1128"/>
                <a:gd name="T104" fmla="*/ 654 w 784"/>
                <a:gd name="T105" fmla="*/ 193 h 1128"/>
                <a:gd name="T106" fmla="*/ 627 w 784"/>
                <a:gd name="T107" fmla="*/ 210 h 1128"/>
                <a:gd name="T108" fmla="*/ 627 w 784"/>
                <a:gd name="T109" fmla="*/ 240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69" name="Freeform 8">
              <a:extLst>
                <a:ext uri="{FF2B5EF4-FFF2-40B4-BE49-F238E27FC236}">
                  <a16:creationId xmlns:a16="http://schemas.microsoft.com/office/drawing/2014/main" id="{BCECEEBC-7C6D-4897-9073-4A13D24E4E2B}"/>
                </a:ext>
              </a:extLst>
            </p:cNvPr>
            <p:cNvSpPr>
              <a:spLocks/>
            </p:cNvSpPr>
            <p:nvPr>
              <p:custDataLst>
                <p:tags r:id="rId6"/>
              </p:custDataLst>
            </p:nvPr>
          </p:nvSpPr>
          <p:spPr bwMode="auto">
            <a:xfrm>
              <a:off x="2841374" y="4088516"/>
              <a:ext cx="261937" cy="1130295"/>
            </a:xfrm>
            <a:custGeom>
              <a:avLst/>
              <a:gdLst>
                <a:gd name="T0" fmla="*/ 418 w 598"/>
                <a:gd name="T1" fmla="*/ 2021 h 2158"/>
                <a:gd name="T2" fmla="*/ 342 w 598"/>
                <a:gd name="T3" fmla="*/ 1955 h 2158"/>
                <a:gd name="T4" fmla="*/ 339 w 598"/>
                <a:gd name="T5" fmla="*/ 1893 h 2158"/>
                <a:gd name="T6" fmla="*/ 345 w 598"/>
                <a:gd name="T7" fmla="*/ 1843 h 2158"/>
                <a:gd name="T8" fmla="*/ 362 w 598"/>
                <a:gd name="T9" fmla="*/ 1791 h 2158"/>
                <a:gd name="T10" fmla="*/ 354 w 598"/>
                <a:gd name="T11" fmla="*/ 1740 h 2158"/>
                <a:gd name="T12" fmla="*/ 332 w 598"/>
                <a:gd name="T13" fmla="*/ 1683 h 2158"/>
                <a:gd name="T14" fmla="*/ 303 w 598"/>
                <a:gd name="T15" fmla="*/ 1581 h 2158"/>
                <a:gd name="T16" fmla="*/ 226 w 598"/>
                <a:gd name="T17" fmla="*/ 1460 h 2158"/>
                <a:gd name="T18" fmla="*/ 206 w 598"/>
                <a:gd name="T19" fmla="*/ 1381 h 2158"/>
                <a:gd name="T20" fmla="*/ 217 w 598"/>
                <a:gd name="T21" fmla="*/ 1299 h 2158"/>
                <a:gd name="T22" fmla="*/ 208 w 598"/>
                <a:gd name="T23" fmla="*/ 1235 h 2158"/>
                <a:gd name="T24" fmla="*/ 185 w 598"/>
                <a:gd name="T25" fmla="*/ 1165 h 2158"/>
                <a:gd name="T26" fmla="*/ 211 w 598"/>
                <a:gd name="T27" fmla="*/ 1123 h 2158"/>
                <a:gd name="T28" fmla="*/ 195 w 598"/>
                <a:gd name="T29" fmla="*/ 1082 h 2158"/>
                <a:gd name="T30" fmla="*/ 211 w 598"/>
                <a:gd name="T31" fmla="*/ 1025 h 2158"/>
                <a:gd name="T32" fmla="*/ 210 w 598"/>
                <a:gd name="T33" fmla="*/ 993 h 2158"/>
                <a:gd name="T34" fmla="*/ 187 w 598"/>
                <a:gd name="T35" fmla="*/ 927 h 2158"/>
                <a:gd name="T36" fmla="*/ 136 w 598"/>
                <a:gd name="T37" fmla="*/ 852 h 2158"/>
                <a:gd name="T38" fmla="*/ 134 w 598"/>
                <a:gd name="T39" fmla="*/ 686 h 2158"/>
                <a:gd name="T40" fmla="*/ 183 w 598"/>
                <a:gd name="T41" fmla="*/ 584 h 2158"/>
                <a:gd name="T42" fmla="*/ 189 w 598"/>
                <a:gd name="T43" fmla="*/ 522 h 2158"/>
                <a:gd name="T44" fmla="*/ 160 w 598"/>
                <a:gd name="T45" fmla="*/ 459 h 2158"/>
                <a:gd name="T46" fmla="*/ 182 w 598"/>
                <a:gd name="T47" fmla="*/ 406 h 2158"/>
                <a:gd name="T48" fmla="*/ 229 w 598"/>
                <a:gd name="T49" fmla="*/ 346 h 2158"/>
                <a:gd name="T50" fmla="*/ 200 w 598"/>
                <a:gd name="T51" fmla="*/ 308 h 2158"/>
                <a:gd name="T52" fmla="*/ 148 w 598"/>
                <a:gd name="T53" fmla="*/ 222 h 2158"/>
                <a:gd name="T54" fmla="*/ 129 w 598"/>
                <a:gd name="T55" fmla="*/ 125 h 2158"/>
                <a:gd name="T56" fmla="*/ 91 w 598"/>
                <a:gd name="T57" fmla="*/ 37 h 2158"/>
                <a:gd name="T58" fmla="*/ 0 w 598"/>
                <a:gd name="T59" fmla="*/ 44 h 2158"/>
                <a:gd name="T60" fmla="*/ 31 w 598"/>
                <a:gd name="T61" fmla="*/ 200 h 2158"/>
                <a:gd name="T62" fmla="*/ 42 w 598"/>
                <a:gd name="T63" fmla="*/ 304 h 2158"/>
                <a:gd name="T64" fmla="*/ 27 w 598"/>
                <a:gd name="T65" fmla="*/ 374 h 2158"/>
                <a:gd name="T66" fmla="*/ 52 w 598"/>
                <a:gd name="T67" fmla="*/ 524 h 2158"/>
                <a:gd name="T68" fmla="*/ 46 w 598"/>
                <a:gd name="T69" fmla="*/ 649 h 2158"/>
                <a:gd name="T70" fmla="*/ 36 w 598"/>
                <a:gd name="T71" fmla="*/ 718 h 2158"/>
                <a:gd name="T72" fmla="*/ 52 w 598"/>
                <a:gd name="T73" fmla="*/ 767 h 2158"/>
                <a:gd name="T74" fmla="*/ 64 w 598"/>
                <a:gd name="T75" fmla="*/ 871 h 2158"/>
                <a:gd name="T76" fmla="*/ 81 w 598"/>
                <a:gd name="T77" fmla="*/ 913 h 2158"/>
                <a:gd name="T78" fmla="*/ 73 w 598"/>
                <a:gd name="T79" fmla="*/ 1045 h 2158"/>
                <a:gd name="T80" fmla="*/ 63 w 598"/>
                <a:gd name="T81" fmla="*/ 1152 h 2158"/>
                <a:gd name="T82" fmla="*/ 40 w 598"/>
                <a:gd name="T83" fmla="*/ 1188 h 2158"/>
                <a:gd name="T84" fmla="*/ 60 w 598"/>
                <a:gd name="T85" fmla="*/ 1258 h 2158"/>
                <a:gd name="T86" fmla="*/ 106 w 598"/>
                <a:gd name="T87" fmla="*/ 1343 h 2158"/>
                <a:gd name="T88" fmla="*/ 93 w 598"/>
                <a:gd name="T89" fmla="*/ 1396 h 2158"/>
                <a:gd name="T90" fmla="*/ 106 w 598"/>
                <a:gd name="T91" fmla="*/ 1449 h 2158"/>
                <a:gd name="T92" fmla="*/ 164 w 598"/>
                <a:gd name="T93" fmla="*/ 1467 h 2158"/>
                <a:gd name="T94" fmla="*/ 209 w 598"/>
                <a:gd name="T95" fmla="*/ 1621 h 2158"/>
                <a:gd name="T96" fmla="*/ 227 w 598"/>
                <a:gd name="T97" fmla="*/ 1709 h 2158"/>
                <a:gd name="T98" fmla="*/ 151 w 598"/>
                <a:gd name="T99" fmla="*/ 1749 h 2158"/>
                <a:gd name="T100" fmla="*/ 207 w 598"/>
                <a:gd name="T101" fmla="*/ 1776 h 2158"/>
                <a:gd name="T102" fmla="*/ 250 w 598"/>
                <a:gd name="T103" fmla="*/ 1820 h 2158"/>
                <a:gd name="T104" fmla="*/ 275 w 598"/>
                <a:gd name="T105" fmla="*/ 1871 h 2158"/>
                <a:gd name="T106" fmla="*/ 308 w 598"/>
                <a:gd name="T107" fmla="*/ 1961 h 2158"/>
                <a:gd name="T108" fmla="*/ 359 w 598"/>
                <a:gd name="T109" fmla="*/ 2013 h 2158"/>
                <a:gd name="T110" fmla="*/ 393 w 598"/>
                <a:gd name="T111" fmla="*/ 2048 h 2158"/>
                <a:gd name="T112" fmla="*/ 424 w 598"/>
                <a:gd name="T113" fmla="*/ 2074 h 2158"/>
                <a:gd name="T114" fmla="*/ 465 w 598"/>
                <a:gd name="T115" fmla="*/ 2110 h 2158"/>
                <a:gd name="T116" fmla="*/ 519 w 598"/>
                <a:gd name="T117" fmla="*/ 2140 h 2158"/>
                <a:gd name="T118" fmla="*/ 538 w 598"/>
                <a:gd name="T119" fmla="*/ 2151 h 2158"/>
                <a:gd name="T120" fmla="*/ 586 w 598"/>
                <a:gd name="T121" fmla="*/ 2098 h 2158"/>
                <a:gd name="T122" fmla="*/ 591 w 598"/>
                <a:gd name="T123" fmla="*/ 2071 h 2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0" name="Freeform 9">
              <a:extLst>
                <a:ext uri="{FF2B5EF4-FFF2-40B4-BE49-F238E27FC236}">
                  <a16:creationId xmlns:a16="http://schemas.microsoft.com/office/drawing/2014/main" id="{1E8CA8C4-A3DF-4D8A-B1BC-280522ED0621}"/>
                </a:ext>
              </a:extLst>
            </p:cNvPr>
            <p:cNvSpPr>
              <a:spLocks/>
            </p:cNvSpPr>
            <p:nvPr>
              <p:custDataLst>
                <p:tags r:id="rId7"/>
              </p:custDataLst>
            </p:nvPr>
          </p:nvSpPr>
          <p:spPr bwMode="auto">
            <a:xfrm>
              <a:off x="2746124" y="3370968"/>
              <a:ext cx="966786" cy="1203320"/>
            </a:xfrm>
            <a:custGeom>
              <a:avLst/>
              <a:gdLst>
                <a:gd name="T0" fmla="*/ 440 w 2226"/>
                <a:gd name="T1" fmla="*/ 896 h 2292"/>
                <a:gd name="T2" fmla="*/ 505 w 2226"/>
                <a:gd name="T3" fmla="*/ 985 h 2292"/>
                <a:gd name="T4" fmla="*/ 572 w 2226"/>
                <a:gd name="T5" fmla="*/ 1054 h 2292"/>
                <a:gd name="T6" fmla="*/ 716 w 2226"/>
                <a:gd name="T7" fmla="*/ 1098 h 2292"/>
                <a:gd name="T8" fmla="*/ 798 w 2226"/>
                <a:gd name="T9" fmla="*/ 1204 h 2292"/>
                <a:gd name="T10" fmla="*/ 846 w 2226"/>
                <a:gd name="T11" fmla="*/ 1292 h 2292"/>
                <a:gd name="T12" fmla="*/ 939 w 2226"/>
                <a:gd name="T13" fmla="*/ 1355 h 2292"/>
                <a:gd name="T14" fmla="*/ 957 w 2226"/>
                <a:gd name="T15" fmla="*/ 1466 h 2292"/>
                <a:gd name="T16" fmla="*/ 976 w 2226"/>
                <a:gd name="T17" fmla="*/ 1541 h 2292"/>
                <a:gd name="T18" fmla="*/ 992 w 2226"/>
                <a:gd name="T19" fmla="*/ 1632 h 2292"/>
                <a:gd name="T20" fmla="*/ 1131 w 2226"/>
                <a:gd name="T21" fmla="*/ 1698 h 2292"/>
                <a:gd name="T22" fmla="*/ 1193 w 2226"/>
                <a:gd name="T23" fmla="*/ 1805 h 2292"/>
                <a:gd name="T24" fmla="*/ 1243 w 2226"/>
                <a:gd name="T25" fmla="*/ 1864 h 2292"/>
                <a:gd name="T26" fmla="*/ 1183 w 2226"/>
                <a:gd name="T27" fmla="*/ 2003 h 2292"/>
                <a:gd name="T28" fmla="*/ 1084 w 2226"/>
                <a:gd name="T29" fmla="*/ 2128 h 2292"/>
                <a:gd name="T30" fmla="*/ 1180 w 2226"/>
                <a:gd name="T31" fmla="*/ 2161 h 2292"/>
                <a:gd name="T32" fmla="*/ 1296 w 2226"/>
                <a:gd name="T33" fmla="*/ 2234 h 2292"/>
                <a:gd name="T34" fmla="*/ 1419 w 2226"/>
                <a:gd name="T35" fmla="*/ 2198 h 2292"/>
                <a:gd name="T36" fmla="*/ 1518 w 2226"/>
                <a:gd name="T37" fmla="*/ 2036 h 2292"/>
                <a:gd name="T38" fmla="*/ 1512 w 2226"/>
                <a:gd name="T39" fmla="*/ 1918 h 2292"/>
                <a:gd name="T40" fmla="*/ 1561 w 2226"/>
                <a:gd name="T41" fmla="*/ 1793 h 2292"/>
                <a:gd name="T42" fmla="*/ 1706 w 2226"/>
                <a:gd name="T43" fmla="*/ 1727 h 2292"/>
                <a:gd name="T44" fmla="*/ 1798 w 2226"/>
                <a:gd name="T45" fmla="*/ 1681 h 2292"/>
                <a:gd name="T46" fmla="*/ 1897 w 2226"/>
                <a:gd name="T47" fmla="*/ 1641 h 2292"/>
                <a:gd name="T48" fmla="*/ 1982 w 2226"/>
                <a:gd name="T49" fmla="*/ 1400 h 2292"/>
                <a:gd name="T50" fmla="*/ 2014 w 2226"/>
                <a:gd name="T51" fmla="*/ 1288 h 2292"/>
                <a:gd name="T52" fmla="*/ 2002 w 2226"/>
                <a:gd name="T53" fmla="*/ 1090 h 2292"/>
                <a:gd name="T54" fmla="*/ 2073 w 2226"/>
                <a:gd name="T55" fmla="*/ 1009 h 2292"/>
                <a:gd name="T56" fmla="*/ 2190 w 2226"/>
                <a:gd name="T57" fmla="*/ 877 h 2292"/>
                <a:gd name="T58" fmla="*/ 2222 w 2226"/>
                <a:gd name="T59" fmla="*/ 732 h 2292"/>
                <a:gd name="T60" fmla="*/ 2157 w 2226"/>
                <a:gd name="T61" fmla="*/ 599 h 2292"/>
                <a:gd name="T62" fmla="*/ 2059 w 2226"/>
                <a:gd name="T63" fmla="*/ 563 h 2292"/>
                <a:gd name="T64" fmla="*/ 1921 w 2226"/>
                <a:gd name="T65" fmla="*/ 462 h 2292"/>
                <a:gd name="T66" fmla="*/ 1742 w 2226"/>
                <a:gd name="T67" fmla="*/ 450 h 2292"/>
                <a:gd name="T68" fmla="*/ 1670 w 2226"/>
                <a:gd name="T69" fmla="*/ 447 h 2292"/>
                <a:gd name="T70" fmla="*/ 1636 w 2226"/>
                <a:gd name="T71" fmla="*/ 394 h 2292"/>
                <a:gd name="T72" fmla="*/ 1512 w 2226"/>
                <a:gd name="T73" fmla="*/ 348 h 2292"/>
                <a:gd name="T74" fmla="*/ 1411 w 2226"/>
                <a:gd name="T75" fmla="*/ 409 h 2292"/>
                <a:gd name="T76" fmla="*/ 1338 w 2226"/>
                <a:gd name="T77" fmla="*/ 405 h 2292"/>
                <a:gd name="T78" fmla="*/ 1247 w 2226"/>
                <a:gd name="T79" fmla="*/ 384 h 2292"/>
                <a:gd name="T80" fmla="*/ 1317 w 2226"/>
                <a:gd name="T81" fmla="*/ 268 h 2292"/>
                <a:gd name="T82" fmla="*/ 1338 w 2226"/>
                <a:gd name="T83" fmla="*/ 184 h 2292"/>
                <a:gd name="T84" fmla="*/ 1291 w 2226"/>
                <a:gd name="T85" fmla="*/ 68 h 2292"/>
                <a:gd name="T86" fmla="*/ 1124 w 2226"/>
                <a:gd name="T87" fmla="*/ 135 h 2292"/>
                <a:gd name="T88" fmla="*/ 1003 w 2226"/>
                <a:gd name="T89" fmla="*/ 170 h 2292"/>
                <a:gd name="T90" fmla="*/ 960 w 2226"/>
                <a:gd name="T91" fmla="*/ 187 h 2292"/>
                <a:gd name="T92" fmla="*/ 812 w 2226"/>
                <a:gd name="T93" fmla="*/ 176 h 2292"/>
                <a:gd name="T94" fmla="*/ 811 w 2226"/>
                <a:gd name="T95" fmla="*/ 67 h 2292"/>
                <a:gd name="T96" fmla="*/ 745 w 2226"/>
                <a:gd name="T97" fmla="*/ 0 h 2292"/>
                <a:gd name="T98" fmla="*/ 700 w 2226"/>
                <a:gd name="T99" fmla="*/ 31 h 2292"/>
                <a:gd name="T100" fmla="*/ 589 w 2226"/>
                <a:gd name="T101" fmla="*/ 70 h 2292"/>
                <a:gd name="T102" fmla="*/ 560 w 2226"/>
                <a:gd name="T103" fmla="*/ 198 h 2292"/>
                <a:gd name="T104" fmla="*/ 453 w 2226"/>
                <a:gd name="T105" fmla="*/ 258 h 2292"/>
                <a:gd name="T106" fmla="*/ 286 w 2226"/>
                <a:gd name="T107" fmla="*/ 197 h 2292"/>
                <a:gd name="T108" fmla="*/ 253 w 2226"/>
                <a:gd name="T109" fmla="*/ 240 h 2292"/>
                <a:gd name="T110" fmla="*/ 198 w 2226"/>
                <a:gd name="T111" fmla="*/ 311 h 2292"/>
                <a:gd name="T112" fmla="*/ 246 w 2226"/>
                <a:gd name="T113" fmla="*/ 388 h 2292"/>
                <a:gd name="T114" fmla="*/ 194 w 2226"/>
                <a:gd name="T115" fmla="*/ 560 h 2292"/>
                <a:gd name="T116" fmla="*/ 100 w 2226"/>
                <a:gd name="T117" fmla="*/ 567 h 2292"/>
                <a:gd name="T118" fmla="*/ 16 w 2226"/>
                <a:gd name="T119" fmla="*/ 687 h 2292"/>
                <a:gd name="T120" fmla="*/ 22 w 2226"/>
                <a:gd name="T121" fmla="*/ 824 h 2292"/>
                <a:gd name="T122" fmla="*/ 120 w 2226"/>
                <a:gd name="T123" fmla="*/ 905 h 2292"/>
                <a:gd name="T124" fmla="*/ 191 w 2226"/>
                <a:gd name="T125" fmla="*/ 949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1" name="Freeform 10">
              <a:extLst>
                <a:ext uri="{FF2B5EF4-FFF2-40B4-BE49-F238E27FC236}">
                  <a16:creationId xmlns:a16="http://schemas.microsoft.com/office/drawing/2014/main" id="{3916F53F-74B8-4FB7-8781-38DCFFF45D93}"/>
                </a:ext>
              </a:extLst>
            </p:cNvPr>
            <p:cNvSpPr>
              <a:spLocks/>
            </p:cNvSpPr>
            <p:nvPr>
              <p:custDataLst>
                <p:tags r:id="rId8"/>
              </p:custDataLst>
            </p:nvPr>
          </p:nvSpPr>
          <p:spPr bwMode="auto">
            <a:xfrm>
              <a:off x="4859083" y="2316873"/>
              <a:ext cx="69851" cy="49213"/>
            </a:xfrm>
            <a:custGeom>
              <a:avLst/>
              <a:gdLst>
                <a:gd name="T0" fmla="*/ 94 w 161"/>
                <a:gd name="T1" fmla="*/ 0 h 93"/>
                <a:gd name="T2" fmla="*/ 107 w 161"/>
                <a:gd name="T3" fmla="*/ 18 h 93"/>
                <a:gd name="T4" fmla="*/ 112 w 161"/>
                <a:gd name="T5" fmla="*/ 12 h 93"/>
                <a:gd name="T6" fmla="*/ 117 w 161"/>
                <a:gd name="T7" fmla="*/ 8 h 93"/>
                <a:gd name="T8" fmla="*/ 122 w 161"/>
                <a:gd name="T9" fmla="*/ 5 h 93"/>
                <a:gd name="T10" fmla="*/ 127 w 161"/>
                <a:gd name="T11" fmla="*/ 3 h 93"/>
                <a:gd name="T12" fmla="*/ 137 w 161"/>
                <a:gd name="T13" fmla="*/ 1 h 93"/>
                <a:gd name="T14" fmla="*/ 148 w 161"/>
                <a:gd name="T15" fmla="*/ 0 h 93"/>
                <a:gd name="T16" fmla="*/ 151 w 161"/>
                <a:gd name="T17" fmla="*/ 0 h 93"/>
                <a:gd name="T18" fmla="*/ 161 w 161"/>
                <a:gd name="T19" fmla="*/ 0 h 93"/>
                <a:gd name="T20" fmla="*/ 161 w 161"/>
                <a:gd name="T21" fmla="*/ 92 h 93"/>
                <a:gd name="T22" fmla="*/ 155 w 161"/>
                <a:gd name="T23" fmla="*/ 93 h 93"/>
                <a:gd name="T24" fmla="*/ 150 w 161"/>
                <a:gd name="T25" fmla="*/ 93 h 93"/>
                <a:gd name="T26" fmla="*/ 145 w 161"/>
                <a:gd name="T27" fmla="*/ 92 h 93"/>
                <a:gd name="T28" fmla="*/ 140 w 161"/>
                <a:gd name="T29" fmla="*/ 91 h 93"/>
                <a:gd name="T30" fmla="*/ 129 w 161"/>
                <a:gd name="T31" fmla="*/ 88 h 93"/>
                <a:gd name="T32" fmla="*/ 120 w 161"/>
                <a:gd name="T33" fmla="*/ 82 h 93"/>
                <a:gd name="T34" fmla="*/ 111 w 161"/>
                <a:gd name="T35" fmla="*/ 75 h 93"/>
                <a:gd name="T36" fmla="*/ 104 w 161"/>
                <a:gd name="T37" fmla="*/ 67 h 93"/>
                <a:gd name="T38" fmla="*/ 97 w 161"/>
                <a:gd name="T39" fmla="*/ 59 h 93"/>
                <a:gd name="T40" fmla="*/ 94 w 161"/>
                <a:gd name="T41" fmla="*/ 49 h 93"/>
                <a:gd name="T42" fmla="*/ 92 w 161"/>
                <a:gd name="T43" fmla="*/ 50 h 93"/>
                <a:gd name="T44" fmla="*/ 89 w 161"/>
                <a:gd name="T45" fmla="*/ 51 h 93"/>
                <a:gd name="T46" fmla="*/ 86 w 161"/>
                <a:gd name="T47" fmla="*/ 51 h 93"/>
                <a:gd name="T48" fmla="*/ 84 w 161"/>
                <a:gd name="T49" fmla="*/ 51 h 93"/>
                <a:gd name="T50" fmla="*/ 78 w 161"/>
                <a:gd name="T51" fmla="*/ 50 h 93"/>
                <a:gd name="T52" fmla="*/ 74 w 161"/>
                <a:gd name="T53" fmla="*/ 49 h 93"/>
                <a:gd name="T54" fmla="*/ 65 w 161"/>
                <a:gd name="T55" fmla="*/ 48 h 93"/>
                <a:gd name="T56" fmla="*/ 55 w 161"/>
                <a:gd name="T57" fmla="*/ 45 h 93"/>
                <a:gd name="T58" fmla="*/ 44 w 161"/>
                <a:gd name="T59" fmla="*/ 40 h 93"/>
                <a:gd name="T60" fmla="*/ 32 w 161"/>
                <a:gd name="T61" fmla="*/ 34 h 93"/>
                <a:gd name="T62" fmla="*/ 21 w 161"/>
                <a:gd name="T63" fmla="*/ 26 h 93"/>
                <a:gd name="T64" fmla="*/ 12 w 161"/>
                <a:gd name="T65" fmla="*/ 18 h 93"/>
                <a:gd name="T66" fmla="*/ 8 w 161"/>
                <a:gd name="T67" fmla="*/ 14 h 93"/>
                <a:gd name="T68" fmla="*/ 5 w 161"/>
                <a:gd name="T69" fmla="*/ 9 h 93"/>
                <a:gd name="T70" fmla="*/ 3 w 161"/>
                <a:gd name="T71" fmla="*/ 5 h 93"/>
                <a:gd name="T72" fmla="*/ 0 w 161"/>
                <a:gd name="T73" fmla="*/ 0 h 93"/>
                <a:gd name="T74" fmla="*/ 94 w 161"/>
                <a:gd name="T7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2" name="Freeform 11">
              <a:extLst>
                <a:ext uri="{FF2B5EF4-FFF2-40B4-BE49-F238E27FC236}">
                  <a16:creationId xmlns:a16="http://schemas.microsoft.com/office/drawing/2014/main" id="{357F49A4-1FB3-47A6-81A6-8FA33AE56529}"/>
                </a:ext>
              </a:extLst>
            </p:cNvPr>
            <p:cNvSpPr>
              <a:spLocks/>
            </p:cNvSpPr>
            <p:nvPr>
              <p:custDataLst>
                <p:tags r:id="rId9"/>
              </p:custDataLst>
            </p:nvPr>
          </p:nvSpPr>
          <p:spPr bwMode="auto">
            <a:xfrm>
              <a:off x="4357434" y="2191462"/>
              <a:ext cx="82550" cy="160337"/>
            </a:xfrm>
            <a:custGeom>
              <a:avLst/>
              <a:gdLst>
                <a:gd name="T0" fmla="*/ 38 w 192"/>
                <a:gd name="T1" fmla="*/ 3 h 307"/>
                <a:gd name="T2" fmla="*/ 37 w 192"/>
                <a:gd name="T3" fmla="*/ 0 h 307"/>
                <a:gd name="T4" fmla="*/ 57 w 192"/>
                <a:gd name="T5" fmla="*/ 3 h 307"/>
                <a:gd name="T6" fmla="*/ 110 w 192"/>
                <a:gd name="T7" fmla="*/ 14 h 307"/>
                <a:gd name="T8" fmla="*/ 155 w 192"/>
                <a:gd name="T9" fmla="*/ 25 h 307"/>
                <a:gd name="T10" fmla="*/ 181 w 192"/>
                <a:gd name="T11" fmla="*/ 28 h 307"/>
                <a:gd name="T12" fmla="*/ 192 w 192"/>
                <a:gd name="T13" fmla="*/ 35 h 307"/>
                <a:gd name="T14" fmla="*/ 188 w 192"/>
                <a:gd name="T15" fmla="*/ 47 h 307"/>
                <a:gd name="T16" fmla="*/ 175 w 192"/>
                <a:gd name="T17" fmla="*/ 82 h 307"/>
                <a:gd name="T18" fmla="*/ 158 w 192"/>
                <a:gd name="T19" fmla="*/ 127 h 307"/>
                <a:gd name="T20" fmla="*/ 147 w 192"/>
                <a:gd name="T21" fmla="*/ 165 h 307"/>
                <a:gd name="T22" fmla="*/ 146 w 192"/>
                <a:gd name="T23" fmla="*/ 207 h 307"/>
                <a:gd name="T24" fmla="*/ 144 w 192"/>
                <a:gd name="T25" fmla="*/ 249 h 307"/>
                <a:gd name="T26" fmla="*/ 134 w 192"/>
                <a:gd name="T27" fmla="*/ 277 h 307"/>
                <a:gd name="T28" fmla="*/ 106 w 192"/>
                <a:gd name="T29" fmla="*/ 296 h 307"/>
                <a:gd name="T30" fmla="*/ 83 w 192"/>
                <a:gd name="T31" fmla="*/ 303 h 307"/>
                <a:gd name="T32" fmla="*/ 72 w 192"/>
                <a:gd name="T33" fmla="*/ 307 h 307"/>
                <a:gd name="T34" fmla="*/ 52 w 192"/>
                <a:gd name="T35" fmla="*/ 305 h 307"/>
                <a:gd name="T36" fmla="*/ 32 w 192"/>
                <a:gd name="T37" fmla="*/ 291 h 307"/>
                <a:gd name="T38" fmla="*/ 30 w 192"/>
                <a:gd name="T39" fmla="*/ 277 h 307"/>
                <a:gd name="T40" fmla="*/ 22 w 192"/>
                <a:gd name="T41" fmla="*/ 257 h 307"/>
                <a:gd name="T42" fmla="*/ 10 w 192"/>
                <a:gd name="T43" fmla="*/ 231 h 307"/>
                <a:gd name="T44" fmla="*/ 2 w 192"/>
                <a:gd name="T45" fmla="*/ 211 h 307"/>
                <a:gd name="T46" fmla="*/ 0 w 192"/>
                <a:gd name="T47" fmla="*/ 197 h 307"/>
                <a:gd name="T48" fmla="*/ 0 w 192"/>
                <a:gd name="T49" fmla="*/ 180 h 307"/>
                <a:gd name="T50" fmla="*/ 2 w 192"/>
                <a:gd name="T51" fmla="*/ 165 h 307"/>
                <a:gd name="T52" fmla="*/ 11 w 192"/>
                <a:gd name="T53" fmla="*/ 145 h 307"/>
                <a:gd name="T54" fmla="*/ 33 w 192"/>
                <a:gd name="T55" fmla="*/ 109 h 307"/>
                <a:gd name="T56" fmla="*/ 48 w 192"/>
                <a:gd name="T57" fmla="*/ 81 h 307"/>
                <a:gd name="T58" fmla="*/ 52 w 192"/>
                <a:gd name="T59" fmla="*/ 62 h 307"/>
                <a:gd name="T60" fmla="*/ 53 w 192"/>
                <a:gd name="T61" fmla="*/ 41 h 307"/>
                <a:gd name="T62" fmla="*/ 55 w 192"/>
                <a:gd name="T63" fmla="*/ 30 h 307"/>
                <a:gd name="T64" fmla="*/ 57 w 192"/>
                <a:gd name="T65" fmla="*/ 26 h 307"/>
                <a:gd name="T66" fmla="*/ 60 w 192"/>
                <a:gd name="T67" fmla="*/ 22 h 307"/>
                <a:gd name="T68" fmla="*/ 44 w 192"/>
                <a:gd name="T69" fmla="*/ 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3" name="Freeform 12">
              <a:extLst>
                <a:ext uri="{FF2B5EF4-FFF2-40B4-BE49-F238E27FC236}">
                  <a16:creationId xmlns:a16="http://schemas.microsoft.com/office/drawing/2014/main" id="{A411B0CE-039E-4111-9A7D-BD8543A28F0D}"/>
                </a:ext>
              </a:extLst>
            </p:cNvPr>
            <p:cNvSpPr>
              <a:spLocks/>
            </p:cNvSpPr>
            <p:nvPr>
              <p:custDataLst>
                <p:tags r:id="rId10"/>
              </p:custDataLst>
            </p:nvPr>
          </p:nvSpPr>
          <p:spPr bwMode="auto">
            <a:xfrm>
              <a:off x="4438397" y="1677114"/>
              <a:ext cx="171449" cy="269874"/>
            </a:xfrm>
            <a:custGeom>
              <a:avLst/>
              <a:gdLst>
                <a:gd name="T0" fmla="*/ 26 w 398"/>
                <a:gd name="T1" fmla="*/ 2 h 518"/>
                <a:gd name="T2" fmla="*/ 95 w 398"/>
                <a:gd name="T3" fmla="*/ 13 h 518"/>
                <a:gd name="T4" fmla="*/ 116 w 398"/>
                <a:gd name="T5" fmla="*/ 23 h 518"/>
                <a:gd name="T6" fmla="*/ 80 w 398"/>
                <a:gd name="T7" fmla="*/ 47 h 518"/>
                <a:gd name="T8" fmla="*/ 64 w 398"/>
                <a:gd name="T9" fmla="*/ 62 h 518"/>
                <a:gd name="T10" fmla="*/ 77 w 398"/>
                <a:gd name="T11" fmla="*/ 69 h 518"/>
                <a:gd name="T12" fmla="*/ 167 w 398"/>
                <a:gd name="T13" fmla="*/ 79 h 518"/>
                <a:gd name="T14" fmla="*/ 210 w 398"/>
                <a:gd name="T15" fmla="*/ 109 h 518"/>
                <a:gd name="T16" fmla="*/ 154 w 398"/>
                <a:gd name="T17" fmla="*/ 127 h 518"/>
                <a:gd name="T18" fmla="*/ 147 w 398"/>
                <a:gd name="T19" fmla="*/ 138 h 518"/>
                <a:gd name="T20" fmla="*/ 191 w 398"/>
                <a:gd name="T21" fmla="*/ 143 h 518"/>
                <a:gd name="T22" fmla="*/ 211 w 398"/>
                <a:gd name="T23" fmla="*/ 156 h 518"/>
                <a:gd name="T24" fmla="*/ 243 w 398"/>
                <a:gd name="T25" fmla="*/ 191 h 518"/>
                <a:gd name="T26" fmla="*/ 258 w 398"/>
                <a:gd name="T27" fmla="*/ 212 h 518"/>
                <a:gd name="T28" fmla="*/ 260 w 398"/>
                <a:gd name="T29" fmla="*/ 237 h 518"/>
                <a:gd name="T30" fmla="*/ 272 w 398"/>
                <a:gd name="T31" fmla="*/ 254 h 518"/>
                <a:gd name="T32" fmla="*/ 286 w 398"/>
                <a:gd name="T33" fmla="*/ 279 h 518"/>
                <a:gd name="T34" fmla="*/ 306 w 398"/>
                <a:gd name="T35" fmla="*/ 297 h 518"/>
                <a:gd name="T36" fmla="*/ 327 w 398"/>
                <a:gd name="T37" fmla="*/ 320 h 518"/>
                <a:gd name="T38" fmla="*/ 346 w 398"/>
                <a:gd name="T39" fmla="*/ 337 h 518"/>
                <a:gd name="T40" fmla="*/ 370 w 398"/>
                <a:gd name="T41" fmla="*/ 341 h 518"/>
                <a:gd name="T42" fmla="*/ 396 w 398"/>
                <a:gd name="T43" fmla="*/ 365 h 518"/>
                <a:gd name="T44" fmla="*/ 395 w 398"/>
                <a:gd name="T45" fmla="*/ 395 h 518"/>
                <a:gd name="T46" fmla="*/ 382 w 398"/>
                <a:gd name="T47" fmla="*/ 404 h 518"/>
                <a:gd name="T48" fmla="*/ 367 w 398"/>
                <a:gd name="T49" fmla="*/ 415 h 518"/>
                <a:gd name="T50" fmla="*/ 368 w 398"/>
                <a:gd name="T51" fmla="*/ 426 h 518"/>
                <a:gd name="T52" fmla="*/ 376 w 398"/>
                <a:gd name="T53" fmla="*/ 443 h 518"/>
                <a:gd name="T54" fmla="*/ 359 w 398"/>
                <a:gd name="T55" fmla="*/ 463 h 518"/>
                <a:gd name="T56" fmla="*/ 146 w 398"/>
                <a:gd name="T57" fmla="*/ 500 h 518"/>
                <a:gd name="T58" fmla="*/ 68 w 398"/>
                <a:gd name="T59" fmla="*/ 508 h 518"/>
                <a:gd name="T60" fmla="*/ 53 w 398"/>
                <a:gd name="T61" fmla="*/ 518 h 518"/>
                <a:gd name="T62" fmla="*/ 58 w 398"/>
                <a:gd name="T63" fmla="*/ 493 h 518"/>
                <a:gd name="T64" fmla="*/ 71 w 398"/>
                <a:gd name="T65" fmla="*/ 476 h 518"/>
                <a:gd name="T66" fmla="*/ 114 w 398"/>
                <a:gd name="T67" fmla="*/ 458 h 518"/>
                <a:gd name="T68" fmla="*/ 172 w 398"/>
                <a:gd name="T69" fmla="*/ 439 h 518"/>
                <a:gd name="T70" fmla="*/ 179 w 398"/>
                <a:gd name="T71" fmla="*/ 426 h 518"/>
                <a:gd name="T72" fmla="*/ 171 w 398"/>
                <a:gd name="T73" fmla="*/ 434 h 518"/>
                <a:gd name="T74" fmla="*/ 111 w 398"/>
                <a:gd name="T75" fmla="*/ 432 h 518"/>
                <a:gd name="T76" fmla="*/ 76 w 398"/>
                <a:gd name="T77" fmla="*/ 420 h 518"/>
                <a:gd name="T78" fmla="*/ 77 w 398"/>
                <a:gd name="T79" fmla="*/ 402 h 518"/>
                <a:gd name="T80" fmla="*/ 95 w 398"/>
                <a:gd name="T81" fmla="*/ 391 h 518"/>
                <a:gd name="T82" fmla="*/ 87 w 398"/>
                <a:gd name="T83" fmla="*/ 352 h 518"/>
                <a:gd name="T84" fmla="*/ 105 w 398"/>
                <a:gd name="T85" fmla="*/ 329 h 518"/>
                <a:gd name="T86" fmla="*/ 154 w 398"/>
                <a:gd name="T87" fmla="*/ 309 h 518"/>
                <a:gd name="T88" fmla="*/ 172 w 398"/>
                <a:gd name="T89" fmla="*/ 291 h 518"/>
                <a:gd name="T90" fmla="*/ 148 w 398"/>
                <a:gd name="T91" fmla="*/ 271 h 518"/>
                <a:gd name="T92" fmla="*/ 139 w 398"/>
                <a:gd name="T93" fmla="*/ 247 h 518"/>
                <a:gd name="T94" fmla="*/ 94 w 398"/>
                <a:gd name="T95" fmla="*/ 239 h 518"/>
                <a:gd name="T96" fmla="*/ 80 w 398"/>
                <a:gd name="T97" fmla="*/ 216 h 518"/>
                <a:gd name="T98" fmla="*/ 90 w 398"/>
                <a:gd name="T99" fmla="*/ 192 h 518"/>
                <a:gd name="T100" fmla="*/ 100 w 398"/>
                <a:gd name="T101" fmla="*/ 168 h 518"/>
                <a:gd name="T102" fmla="*/ 73 w 398"/>
                <a:gd name="T103" fmla="*/ 186 h 518"/>
                <a:gd name="T104" fmla="*/ 22 w 398"/>
                <a:gd name="T105" fmla="*/ 162 h 518"/>
                <a:gd name="T106" fmla="*/ 20 w 398"/>
                <a:gd name="T107" fmla="*/ 142 h 518"/>
                <a:gd name="T108" fmla="*/ 14 w 398"/>
                <a:gd name="T109" fmla="*/ 131 h 518"/>
                <a:gd name="T110" fmla="*/ 20 w 398"/>
                <a:gd name="T111" fmla="*/ 63 h 518"/>
                <a:gd name="T112" fmla="*/ 19 w 398"/>
                <a:gd name="T113" fmla="*/ 49 h 518"/>
                <a:gd name="T114" fmla="*/ 4 w 398"/>
                <a:gd name="T115" fmla="*/ 40 h 518"/>
                <a:gd name="T116" fmla="*/ 20 w 398"/>
                <a:gd name="T117" fmla="*/ 19 h 518"/>
                <a:gd name="T118" fmla="*/ 3 w 398"/>
                <a:gd name="T119" fmla="*/ 9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74" name="Freeform 13">
              <a:extLst>
                <a:ext uri="{FF2B5EF4-FFF2-40B4-BE49-F238E27FC236}">
                  <a16:creationId xmlns:a16="http://schemas.microsoft.com/office/drawing/2014/main" id="{B218FF11-4954-488B-9AD9-84D29EB48459}"/>
                </a:ext>
              </a:extLst>
            </p:cNvPr>
            <p:cNvSpPr>
              <a:spLocks/>
            </p:cNvSpPr>
            <p:nvPr>
              <p:custDataLst>
                <p:tags r:id="rId11"/>
              </p:custDataLst>
            </p:nvPr>
          </p:nvSpPr>
          <p:spPr bwMode="auto">
            <a:xfrm>
              <a:off x="4797172" y="1980324"/>
              <a:ext cx="169862" cy="76200"/>
            </a:xfrm>
            <a:custGeom>
              <a:avLst/>
              <a:gdLst>
                <a:gd name="T0" fmla="*/ 190 w 382"/>
                <a:gd name="T1" fmla="*/ 21 h 148"/>
                <a:gd name="T2" fmla="*/ 177 w 382"/>
                <a:gd name="T3" fmla="*/ 31 h 148"/>
                <a:gd name="T4" fmla="*/ 174 w 382"/>
                <a:gd name="T5" fmla="*/ 45 h 148"/>
                <a:gd name="T6" fmla="*/ 168 w 382"/>
                <a:gd name="T7" fmla="*/ 53 h 148"/>
                <a:gd name="T8" fmla="*/ 166 w 382"/>
                <a:gd name="T9" fmla="*/ 61 h 148"/>
                <a:gd name="T10" fmla="*/ 177 w 382"/>
                <a:gd name="T11" fmla="*/ 74 h 148"/>
                <a:gd name="T12" fmla="*/ 155 w 382"/>
                <a:gd name="T13" fmla="*/ 86 h 148"/>
                <a:gd name="T14" fmla="*/ 108 w 382"/>
                <a:gd name="T15" fmla="*/ 96 h 148"/>
                <a:gd name="T16" fmla="*/ 77 w 382"/>
                <a:gd name="T17" fmla="*/ 97 h 148"/>
                <a:gd name="T18" fmla="*/ 52 w 382"/>
                <a:gd name="T19" fmla="*/ 95 h 148"/>
                <a:gd name="T20" fmla="*/ 4 w 382"/>
                <a:gd name="T21" fmla="*/ 111 h 148"/>
                <a:gd name="T22" fmla="*/ 0 w 382"/>
                <a:gd name="T23" fmla="*/ 129 h 148"/>
                <a:gd name="T24" fmla="*/ 4 w 382"/>
                <a:gd name="T25" fmla="*/ 131 h 148"/>
                <a:gd name="T26" fmla="*/ 12 w 382"/>
                <a:gd name="T27" fmla="*/ 131 h 148"/>
                <a:gd name="T28" fmla="*/ 51 w 382"/>
                <a:gd name="T29" fmla="*/ 129 h 148"/>
                <a:gd name="T30" fmla="*/ 114 w 382"/>
                <a:gd name="T31" fmla="*/ 127 h 148"/>
                <a:gd name="T32" fmla="*/ 123 w 382"/>
                <a:gd name="T33" fmla="*/ 134 h 148"/>
                <a:gd name="T34" fmla="*/ 137 w 382"/>
                <a:gd name="T35" fmla="*/ 141 h 148"/>
                <a:gd name="T36" fmla="*/ 159 w 382"/>
                <a:gd name="T37" fmla="*/ 147 h 148"/>
                <a:gd name="T38" fmla="*/ 185 w 382"/>
                <a:gd name="T39" fmla="*/ 148 h 148"/>
                <a:gd name="T40" fmla="*/ 210 w 382"/>
                <a:gd name="T41" fmla="*/ 148 h 148"/>
                <a:gd name="T42" fmla="*/ 233 w 382"/>
                <a:gd name="T43" fmla="*/ 148 h 148"/>
                <a:gd name="T44" fmla="*/ 255 w 382"/>
                <a:gd name="T45" fmla="*/ 148 h 148"/>
                <a:gd name="T46" fmla="*/ 275 w 382"/>
                <a:gd name="T47" fmla="*/ 143 h 148"/>
                <a:gd name="T48" fmla="*/ 301 w 382"/>
                <a:gd name="T49" fmla="*/ 134 h 148"/>
                <a:gd name="T50" fmla="*/ 334 w 382"/>
                <a:gd name="T51" fmla="*/ 121 h 148"/>
                <a:gd name="T52" fmla="*/ 353 w 382"/>
                <a:gd name="T53" fmla="*/ 103 h 148"/>
                <a:gd name="T54" fmla="*/ 372 w 382"/>
                <a:gd name="T55" fmla="*/ 72 h 148"/>
                <a:gd name="T56" fmla="*/ 376 w 382"/>
                <a:gd name="T57" fmla="*/ 52 h 148"/>
                <a:gd name="T58" fmla="*/ 363 w 382"/>
                <a:gd name="T59" fmla="*/ 44 h 148"/>
                <a:gd name="T60" fmla="*/ 357 w 382"/>
                <a:gd name="T61" fmla="*/ 32 h 148"/>
                <a:gd name="T62" fmla="*/ 347 w 382"/>
                <a:gd name="T63" fmla="*/ 22 h 148"/>
                <a:gd name="T64" fmla="*/ 334 w 382"/>
                <a:gd name="T65" fmla="*/ 17 h 148"/>
                <a:gd name="T66" fmla="*/ 319 w 382"/>
                <a:gd name="T67" fmla="*/ 8 h 148"/>
                <a:gd name="T68" fmla="*/ 203 w 382"/>
                <a:gd name="T69" fmla="*/ 1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5" name="Freeform 14">
              <a:extLst>
                <a:ext uri="{FF2B5EF4-FFF2-40B4-BE49-F238E27FC236}">
                  <a16:creationId xmlns:a16="http://schemas.microsoft.com/office/drawing/2014/main" id="{2C468EF8-22D7-41B0-AE12-740FB082CDE5}"/>
                </a:ext>
              </a:extLst>
            </p:cNvPr>
            <p:cNvSpPr>
              <a:spLocks/>
            </p:cNvSpPr>
            <p:nvPr>
              <p:custDataLst>
                <p:tags r:id="rId12"/>
              </p:custDataLst>
            </p:nvPr>
          </p:nvSpPr>
          <p:spPr bwMode="auto">
            <a:xfrm>
              <a:off x="6289419" y="1829512"/>
              <a:ext cx="1281110" cy="1038221"/>
            </a:xfrm>
            <a:custGeom>
              <a:avLst/>
              <a:gdLst>
                <a:gd name="T0" fmla="*/ 373 w 2936"/>
                <a:gd name="T1" fmla="*/ 1071 h 1983"/>
                <a:gd name="T2" fmla="*/ 385 w 2936"/>
                <a:gd name="T3" fmla="*/ 1182 h 1983"/>
                <a:gd name="T4" fmla="*/ 478 w 2936"/>
                <a:gd name="T5" fmla="*/ 1358 h 1983"/>
                <a:gd name="T6" fmla="*/ 768 w 2936"/>
                <a:gd name="T7" fmla="*/ 1492 h 1983"/>
                <a:gd name="T8" fmla="*/ 1036 w 2936"/>
                <a:gd name="T9" fmla="*/ 1552 h 1983"/>
                <a:gd name="T10" fmla="*/ 1124 w 2936"/>
                <a:gd name="T11" fmla="*/ 1529 h 1983"/>
                <a:gd name="T12" fmla="*/ 1401 w 2936"/>
                <a:gd name="T13" fmla="*/ 1448 h 1983"/>
                <a:gd name="T14" fmla="*/ 1547 w 2936"/>
                <a:gd name="T15" fmla="*/ 1542 h 1983"/>
                <a:gd name="T16" fmla="*/ 1577 w 2936"/>
                <a:gd name="T17" fmla="*/ 1697 h 1983"/>
                <a:gd name="T18" fmla="*/ 1607 w 2936"/>
                <a:gd name="T19" fmla="*/ 1773 h 1983"/>
                <a:gd name="T20" fmla="*/ 1706 w 2936"/>
                <a:gd name="T21" fmla="*/ 1912 h 1983"/>
                <a:gd name="T22" fmla="*/ 1842 w 2936"/>
                <a:gd name="T23" fmla="*/ 1859 h 1983"/>
                <a:gd name="T24" fmla="*/ 2072 w 2936"/>
                <a:gd name="T25" fmla="*/ 1854 h 1983"/>
                <a:gd name="T26" fmla="*/ 2265 w 2936"/>
                <a:gd name="T27" fmla="*/ 1983 h 1983"/>
                <a:gd name="T28" fmla="*/ 2357 w 2936"/>
                <a:gd name="T29" fmla="*/ 1910 h 1983"/>
                <a:gd name="T30" fmla="*/ 2457 w 2936"/>
                <a:gd name="T31" fmla="*/ 1866 h 1983"/>
                <a:gd name="T32" fmla="*/ 2546 w 2936"/>
                <a:gd name="T33" fmla="*/ 1826 h 1983"/>
                <a:gd name="T34" fmla="*/ 2683 w 2936"/>
                <a:gd name="T35" fmla="*/ 1732 h 1983"/>
                <a:gd name="T36" fmla="*/ 2719 w 2936"/>
                <a:gd name="T37" fmla="*/ 1616 h 1983"/>
                <a:gd name="T38" fmla="*/ 2794 w 2936"/>
                <a:gd name="T39" fmla="*/ 1420 h 1983"/>
                <a:gd name="T40" fmla="*/ 2705 w 2936"/>
                <a:gd name="T41" fmla="*/ 1375 h 1983"/>
                <a:gd name="T42" fmla="*/ 2640 w 2936"/>
                <a:gd name="T43" fmla="*/ 1273 h 1983"/>
                <a:gd name="T44" fmla="*/ 2669 w 2936"/>
                <a:gd name="T45" fmla="*/ 1227 h 1983"/>
                <a:gd name="T46" fmla="*/ 2532 w 2936"/>
                <a:gd name="T47" fmla="*/ 1061 h 1983"/>
                <a:gd name="T48" fmla="*/ 2583 w 2936"/>
                <a:gd name="T49" fmla="*/ 993 h 1983"/>
                <a:gd name="T50" fmla="*/ 2453 w 2936"/>
                <a:gd name="T51" fmla="*/ 962 h 1983"/>
                <a:gd name="T52" fmla="*/ 2333 w 2936"/>
                <a:gd name="T53" fmla="*/ 887 h 1983"/>
                <a:gd name="T54" fmla="*/ 2368 w 2936"/>
                <a:gd name="T55" fmla="*/ 836 h 1983"/>
                <a:gd name="T56" fmla="*/ 2443 w 2936"/>
                <a:gd name="T57" fmla="*/ 756 h 1983"/>
                <a:gd name="T58" fmla="*/ 2496 w 2936"/>
                <a:gd name="T59" fmla="*/ 780 h 1983"/>
                <a:gd name="T60" fmla="*/ 2532 w 2936"/>
                <a:gd name="T61" fmla="*/ 853 h 1983"/>
                <a:gd name="T62" fmla="*/ 2689 w 2936"/>
                <a:gd name="T63" fmla="*/ 763 h 1983"/>
                <a:gd name="T64" fmla="*/ 2828 w 2936"/>
                <a:gd name="T65" fmla="*/ 673 h 1983"/>
                <a:gd name="T66" fmla="*/ 2886 w 2936"/>
                <a:gd name="T67" fmla="*/ 564 h 1983"/>
                <a:gd name="T68" fmla="*/ 2928 w 2936"/>
                <a:gd name="T69" fmla="*/ 494 h 1983"/>
                <a:gd name="T70" fmla="*/ 2893 w 2936"/>
                <a:gd name="T71" fmla="*/ 307 h 1983"/>
                <a:gd name="T72" fmla="*/ 2722 w 2936"/>
                <a:gd name="T73" fmla="*/ 341 h 1983"/>
                <a:gd name="T74" fmla="*/ 2461 w 2936"/>
                <a:gd name="T75" fmla="*/ 205 h 1983"/>
                <a:gd name="T76" fmla="*/ 2300 w 2936"/>
                <a:gd name="T77" fmla="*/ 89 h 1983"/>
                <a:gd name="T78" fmla="*/ 1980 w 2936"/>
                <a:gd name="T79" fmla="*/ 53 h 1983"/>
                <a:gd name="T80" fmla="*/ 2007 w 2936"/>
                <a:gd name="T81" fmla="*/ 155 h 1983"/>
                <a:gd name="T82" fmla="*/ 1952 w 2936"/>
                <a:gd name="T83" fmla="*/ 227 h 1983"/>
                <a:gd name="T84" fmla="*/ 2025 w 2936"/>
                <a:gd name="T85" fmla="*/ 350 h 1983"/>
                <a:gd name="T86" fmla="*/ 2146 w 2936"/>
                <a:gd name="T87" fmla="*/ 370 h 1983"/>
                <a:gd name="T88" fmla="*/ 2041 w 2936"/>
                <a:gd name="T89" fmla="*/ 455 h 1983"/>
                <a:gd name="T90" fmla="*/ 1891 w 2936"/>
                <a:gd name="T91" fmla="*/ 570 h 1983"/>
                <a:gd name="T92" fmla="*/ 1630 w 2936"/>
                <a:gd name="T93" fmla="*/ 713 h 1983"/>
                <a:gd name="T94" fmla="*/ 1228 w 2936"/>
                <a:gd name="T95" fmla="*/ 659 h 1983"/>
                <a:gd name="T96" fmla="*/ 1036 w 2936"/>
                <a:gd name="T97" fmla="*/ 560 h 1983"/>
                <a:gd name="T98" fmla="*/ 752 w 2936"/>
                <a:gd name="T99" fmla="*/ 495 h 1983"/>
                <a:gd name="T100" fmla="*/ 686 w 2936"/>
                <a:gd name="T101" fmla="*/ 379 h 1983"/>
                <a:gd name="T102" fmla="*/ 512 w 2936"/>
                <a:gd name="T103" fmla="*/ 299 h 1983"/>
                <a:gd name="T104" fmla="*/ 430 w 2936"/>
                <a:gd name="T105" fmla="*/ 311 h 1983"/>
                <a:gd name="T106" fmla="*/ 423 w 2936"/>
                <a:gd name="T107" fmla="*/ 388 h 1983"/>
                <a:gd name="T108" fmla="*/ 305 w 2936"/>
                <a:gd name="T109" fmla="*/ 382 h 1983"/>
                <a:gd name="T110" fmla="*/ 227 w 2936"/>
                <a:gd name="T111" fmla="*/ 507 h 1983"/>
                <a:gd name="T112" fmla="*/ 260 w 2936"/>
                <a:gd name="T113" fmla="*/ 595 h 1983"/>
                <a:gd name="T114" fmla="*/ 252 w 2936"/>
                <a:gd name="T115" fmla="*/ 716 h 1983"/>
                <a:gd name="T116" fmla="*/ 118 w 2936"/>
                <a:gd name="T117" fmla="*/ 781 h 1983"/>
                <a:gd name="T118" fmla="*/ 40 w 2936"/>
                <a:gd name="T119" fmla="*/ 894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76" name="Freeform 15">
              <a:extLst>
                <a:ext uri="{FF2B5EF4-FFF2-40B4-BE49-F238E27FC236}">
                  <a16:creationId xmlns:a16="http://schemas.microsoft.com/office/drawing/2014/main" id="{58ED2C5D-5A79-442C-B45E-9A814C4A908A}"/>
                </a:ext>
              </a:extLst>
            </p:cNvPr>
            <p:cNvSpPr>
              <a:spLocks/>
            </p:cNvSpPr>
            <p:nvPr>
              <p:custDataLst>
                <p:tags r:id="rId13"/>
              </p:custDataLst>
            </p:nvPr>
          </p:nvSpPr>
          <p:spPr bwMode="auto">
            <a:xfrm>
              <a:off x="4981321" y="1370727"/>
              <a:ext cx="220661" cy="273049"/>
            </a:xfrm>
            <a:custGeom>
              <a:avLst/>
              <a:gdLst>
                <a:gd name="T0" fmla="*/ 345 w 504"/>
                <a:gd name="T1" fmla="*/ 493 h 524"/>
                <a:gd name="T2" fmla="*/ 256 w 504"/>
                <a:gd name="T3" fmla="*/ 505 h 524"/>
                <a:gd name="T4" fmla="*/ 235 w 504"/>
                <a:gd name="T5" fmla="*/ 517 h 524"/>
                <a:gd name="T6" fmla="*/ 210 w 504"/>
                <a:gd name="T7" fmla="*/ 522 h 524"/>
                <a:gd name="T8" fmla="*/ 155 w 504"/>
                <a:gd name="T9" fmla="*/ 524 h 524"/>
                <a:gd name="T10" fmla="*/ 106 w 504"/>
                <a:gd name="T11" fmla="*/ 522 h 524"/>
                <a:gd name="T12" fmla="*/ 94 w 504"/>
                <a:gd name="T13" fmla="*/ 516 h 524"/>
                <a:gd name="T14" fmla="*/ 71 w 504"/>
                <a:gd name="T15" fmla="*/ 509 h 524"/>
                <a:gd name="T16" fmla="*/ 36 w 504"/>
                <a:gd name="T17" fmla="*/ 496 h 524"/>
                <a:gd name="T18" fmla="*/ 22 w 504"/>
                <a:gd name="T19" fmla="*/ 486 h 524"/>
                <a:gd name="T20" fmla="*/ 20 w 504"/>
                <a:gd name="T21" fmla="*/ 477 h 524"/>
                <a:gd name="T22" fmla="*/ 27 w 504"/>
                <a:gd name="T23" fmla="*/ 463 h 524"/>
                <a:gd name="T24" fmla="*/ 32 w 504"/>
                <a:gd name="T25" fmla="*/ 445 h 524"/>
                <a:gd name="T26" fmla="*/ 28 w 504"/>
                <a:gd name="T27" fmla="*/ 432 h 524"/>
                <a:gd name="T28" fmla="*/ 10 w 504"/>
                <a:gd name="T29" fmla="*/ 417 h 524"/>
                <a:gd name="T30" fmla="*/ 1 w 504"/>
                <a:gd name="T31" fmla="*/ 407 h 524"/>
                <a:gd name="T32" fmla="*/ 1 w 504"/>
                <a:gd name="T33" fmla="*/ 391 h 524"/>
                <a:gd name="T34" fmla="*/ 17 w 504"/>
                <a:gd name="T35" fmla="*/ 360 h 524"/>
                <a:gd name="T36" fmla="*/ 48 w 504"/>
                <a:gd name="T37" fmla="*/ 328 h 524"/>
                <a:gd name="T38" fmla="*/ 86 w 504"/>
                <a:gd name="T39" fmla="*/ 299 h 524"/>
                <a:gd name="T40" fmla="*/ 124 w 504"/>
                <a:gd name="T41" fmla="*/ 279 h 524"/>
                <a:gd name="T42" fmla="*/ 160 w 504"/>
                <a:gd name="T43" fmla="*/ 272 h 524"/>
                <a:gd name="T44" fmla="*/ 155 w 504"/>
                <a:gd name="T45" fmla="*/ 264 h 524"/>
                <a:gd name="T46" fmla="*/ 142 w 504"/>
                <a:gd name="T47" fmla="*/ 259 h 524"/>
                <a:gd name="T48" fmla="*/ 133 w 504"/>
                <a:gd name="T49" fmla="*/ 251 h 524"/>
                <a:gd name="T50" fmla="*/ 127 w 504"/>
                <a:gd name="T51" fmla="*/ 229 h 524"/>
                <a:gd name="T52" fmla="*/ 124 w 504"/>
                <a:gd name="T53" fmla="*/ 195 h 524"/>
                <a:gd name="T54" fmla="*/ 115 w 504"/>
                <a:gd name="T55" fmla="*/ 161 h 524"/>
                <a:gd name="T56" fmla="*/ 100 w 504"/>
                <a:gd name="T57" fmla="*/ 134 h 524"/>
                <a:gd name="T58" fmla="*/ 68 w 504"/>
                <a:gd name="T59" fmla="*/ 90 h 524"/>
                <a:gd name="T60" fmla="*/ 86 w 504"/>
                <a:gd name="T61" fmla="*/ 60 h 524"/>
                <a:gd name="T62" fmla="*/ 106 w 504"/>
                <a:gd name="T63" fmla="*/ 56 h 524"/>
                <a:gd name="T64" fmla="*/ 130 w 504"/>
                <a:gd name="T65" fmla="*/ 58 h 524"/>
                <a:gd name="T66" fmla="*/ 139 w 504"/>
                <a:gd name="T67" fmla="*/ 61 h 524"/>
                <a:gd name="T68" fmla="*/ 160 w 504"/>
                <a:gd name="T69" fmla="*/ 56 h 524"/>
                <a:gd name="T70" fmla="*/ 164 w 504"/>
                <a:gd name="T71" fmla="*/ 33 h 524"/>
                <a:gd name="T72" fmla="*/ 171 w 504"/>
                <a:gd name="T73" fmla="*/ 13 h 524"/>
                <a:gd name="T74" fmla="*/ 187 w 504"/>
                <a:gd name="T75" fmla="*/ 0 h 524"/>
                <a:gd name="T76" fmla="*/ 225 w 504"/>
                <a:gd name="T77" fmla="*/ 0 h 524"/>
                <a:gd name="T78" fmla="*/ 254 w 504"/>
                <a:gd name="T79" fmla="*/ 8 h 524"/>
                <a:gd name="T80" fmla="*/ 280 w 504"/>
                <a:gd name="T81" fmla="*/ 21 h 524"/>
                <a:gd name="T82" fmla="*/ 279 w 504"/>
                <a:gd name="T83" fmla="*/ 62 h 524"/>
                <a:gd name="T84" fmla="*/ 292 w 504"/>
                <a:gd name="T85" fmla="*/ 77 h 524"/>
                <a:gd name="T86" fmla="*/ 319 w 504"/>
                <a:gd name="T87" fmla="*/ 94 h 524"/>
                <a:gd name="T88" fmla="*/ 356 w 504"/>
                <a:gd name="T89" fmla="*/ 119 h 524"/>
                <a:gd name="T90" fmla="*/ 346 w 504"/>
                <a:gd name="T91" fmla="*/ 135 h 524"/>
                <a:gd name="T92" fmla="*/ 340 w 504"/>
                <a:gd name="T93" fmla="*/ 153 h 524"/>
                <a:gd name="T94" fmla="*/ 344 w 504"/>
                <a:gd name="T95" fmla="*/ 176 h 524"/>
                <a:gd name="T96" fmla="*/ 363 w 504"/>
                <a:gd name="T97" fmla="*/ 200 h 524"/>
                <a:gd name="T98" fmla="*/ 378 w 504"/>
                <a:gd name="T99" fmla="*/ 210 h 524"/>
                <a:gd name="T100" fmla="*/ 386 w 504"/>
                <a:gd name="T101" fmla="*/ 256 h 524"/>
                <a:gd name="T102" fmla="*/ 404 w 504"/>
                <a:gd name="T103" fmla="*/ 289 h 524"/>
                <a:gd name="T104" fmla="*/ 432 w 504"/>
                <a:gd name="T105" fmla="*/ 315 h 524"/>
                <a:gd name="T106" fmla="*/ 463 w 504"/>
                <a:gd name="T107" fmla="*/ 335 h 524"/>
                <a:gd name="T108" fmla="*/ 466 w 504"/>
                <a:gd name="T109" fmla="*/ 390 h 524"/>
                <a:gd name="T110" fmla="*/ 397 w 504"/>
                <a:gd name="T111" fmla="*/ 457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7" name="Freeform 16">
              <a:extLst>
                <a:ext uri="{FF2B5EF4-FFF2-40B4-BE49-F238E27FC236}">
                  <a16:creationId xmlns:a16="http://schemas.microsoft.com/office/drawing/2014/main" id="{6D6E64DA-796B-4B94-835B-0BCC791FBE3B}"/>
                </a:ext>
              </a:extLst>
            </p:cNvPr>
            <p:cNvSpPr>
              <a:spLocks/>
            </p:cNvSpPr>
            <p:nvPr>
              <p:custDataLst>
                <p:tags r:id="rId14"/>
              </p:custDataLst>
            </p:nvPr>
          </p:nvSpPr>
          <p:spPr bwMode="auto">
            <a:xfrm>
              <a:off x="4717796" y="1788238"/>
              <a:ext cx="182561" cy="238124"/>
            </a:xfrm>
            <a:custGeom>
              <a:avLst/>
              <a:gdLst>
                <a:gd name="T0" fmla="*/ 426 w 438"/>
                <a:gd name="T1" fmla="*/ 190 h 451"/>
                <a:gd name="T2" fmla="*/ 408 w 438"/>
                <a:gd name="T3" fmla="*/ 128 h 451"/>
                <a:gd name="T4" fmla="*/ 387 w 438"/>
                <a:gd name="T5" fmla="*/ 85 h 451"/>
                <a:gd name="T6" fmla="*/ 367 w 438"/>
                <a:gd name="T7" fmla="*/ 62 h 451"/>
                <a:gd name="T8" fmla="*/ 356 w 438"/>
                <a:gd name="T9" fmla="*/ 58 h 451"/>
                <a:gd name="T10" fmla="*/ 335 w 438"/>
                <a:gd name="T11" fmla="*/ 45 h 451"/>
                <a:gd name="T12" fmla="*/ 314 w 438"/>
                <a:gd name="T13" fmla="*/ 38 h 451"/>
                <a:gd name="T14" fmla="*/ 293 w 438"/>
                <a:gd name="T15" fmla="*/ 38 h 451"/>
                <a:gd name="T16" fmla="*/ 276 w 438"/>
                <a:gd name="T17" fmla="*/ 42 h 451"/>
                <a:gd name="T18" fmla="*/ 251 w 438"/>
                <a:gd name="T19" fmla="*/ 58 h 451"/>
                <a:gd name="T20" fmla="*/ 235 w 438"/>
                <a:gd name="T21" fmla="*/ 67 h 451"/>
                <a:gd name="T22" fmla="*/ 217 w 438"/>
                <a:gd name="T23" fmla="*/ 66 h 451"/>
                <a:gd name="T24" fmla="*/ 174 w 438"/>
                <a:gd name="T25" fmla="*/ 37 h 451"/>
                <a:gd name="T26" fmla="*/ 113 w 438"/>
                <a:gd name="T27" fmla="*/ 0 h 451"/>
                <a:gd name="T28" fmla="*/ 95 w 438"/>
                <a:gd name="T29" fmla="*/ 23 h 451"/>
                <a:gd name="T30" fmla="*/ 93 w 438"/>
                <a:gd name="T31" fmla="*/ 43 h 451"/>
                <a:gd name="T32" fmla="*/ 98 w 438"/>
                <a:gd name="T33" fmla="*/ 52 h 451"/>
                <a:gd name="T34" fmla="*/ 119 w 438"/>
                <a:gd name="T35" fmla="*/ 69 h 451"/>
                <a:gd name="T36" fmla="*/ 99 w 438"/>
                <a:gd name="T37" fmla="*/ 73 h 451"/>
                <a:gd name="T38" fmla="*/ 66 w 438"/>
                <a:gd name="T39" fmla="*/ 93 h 451"/>
                <a:gd name="T40" fmla="*/ 58 w 438"/>
                <a:gd name="T41" fmla="*/ 119 h 451"/>
                <a:gd name="T42" fmla="*/ 45 w 438"/>
                <a:gd name="T43" fmla="*/ 138 h 451"/>
                <a:gd name="T44" fmla="*/ 35 w 438"/>
                <a:gd name="T45" fmla="*/ 156 h 451"/>
                <a:gd name="T46" fmla="*/ 33 w 438"/>
                <a:gd name="T47" fmla="*/ 179 h 451"/>
                <a:gd name="T48" fmla="*/ 7 w 438"/>
                <a:gd name="T49" fmla="*/ 238 h 451"/>
                <a:gd name="T50" fmla="*/ 15 w 438"/>
                <a:gd name="T51" fmla="*/ 246 h 451"/>
                <a:gd name="T52" fmla="*/ 26 w 438"/>
                <a:gd name="T53" fmla="*/ 247 h 451"/>
                <a:gd name="T54" fmla="*/ 33 w 438"/>
                <a:gd name="T55" fmla="*/ 346 h 451"/>
                <a:gd name="T56" fmla="*/ 93 w 438"/>
                <a:gd name="T57" fmla="*/ 353 h 451"/>
                <a:gd name="T58" fmla="*/ 104 w 438"/>
                <a:gd name="T59" fmla="*/ 376 h 451"/>
                <a:gd name="T60" fmla="*/ 89 w 438"/>
                <a:gd name="T61" fmla="*/ 425 h 451"/>
                <a:gd name="T62" fmla="*/ 109 w 438"/>
                <a:gd name="T63" fmla="*/ 447 h 451"/>
                <a:gd name="T64" fmla="*/ 152 w 438"/>
                <a:gd name="T65" fmla="*/ 447 h 451"/>
                <a:gd name="T66" fmla="*/ 205 w 438"/>
                <a:gd name="T67" fmla="*/ 444 h 451"/>
                <a:gd name="T68" fmla="*/ 276 w 438"/>
                <a:gd name="T69" fmla="*/ 446 h 451"/>
                <a:gd name="T70" fmla="*/ 343 w 438"/>
                <a:gd name="T71" fmla="*/ 442 h 451"/>
                <a:gd name="T72" fmla="*/ 372 w 438"/>
                <a:gd name="T73" fmla="*/ 432 h 451"/>
                <a:gd name="T74" fmla="*/ 359 w 438"/>
                <a:gd name="T75" fmla="*/ 413 h 451"/>
                <a:gd name="T76" fmla="*/ 369 w 438"/>
                <a:gd name="T77" fmla="*/ 403 h 451"/>
                <a:gd name="T78" fmla="*/ 372 w 438"/>
                <a:gd name="T79" fmla="*/ 382 h 451"/>
                <a:gd name="T80" fmla="*/ 380 w 438"/>
                <a:gd name="T81" fmla="*/ 367 h 451"/>
                <a:gd name="T82" fmla="*/ 343 w 438"/>
                <a:gd name="T83" fmla="*/ 344 h 451"/>
                <a:gd name="T84" fmla="*/ 325 w 438"/>
                <a:gd name="T85" fmla="*/ 323 h 451"/>
                <a:gd name="T86" fmla="*/ 311 w 438"/>
                <a:gd name="T87" fmla="*/ 294 h 451"/>
                <a:gd name="T88" fmla="*/ 294 w 438"/>
                <a:gd name="T89" fmla="*/ 277 h 451"/>
                <a:gd name="T90" fmla="*/ 314 w 438"/>
                <a:gd name="T91" fmla="*/ 275 h 451"/>
                <a:gd name="T92" fmla="*/ 346 w 438"/>
                <a:gd name="T93" fmla="*/ 271 h 451"/>
                <a:gd name="T94" fmla="*/ 369 w 438"/>
                <a:gd name="T95" fmla="*/ 260 h 451"/>
                <a:gd name="T96" fmla="*/ 407 w 438"/>
                <a:gd name="T97" fmla="*/ 240 h 451"/>
                <a:gd name="T98" fmla="*/ 438 w 438"/>
                <a:gd name="T99" fmla="*/ 235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8" name="Freeform 17">
              <a:extLst>
                <a:ext uri="{FF2B5EF4-FFF2-40B4-BE49-F238E27FC236}">
                  <a16:creationId xmlns:a16="http://schemas.microsoft.com/office/drawing/2014/main" id="{3BB9FBF6-6281-4336-BB96-9E2D8B527C2C}"/>
                </a:ext>
              </a:extLst>
            </p:cNvPr>
            <p:cNvSpPr>
              <a:spLocks/>
            </p:cNvSpPr>
            <p:nvPr>
              <p:custDataLst>
                <p:tags r:id="rId15"/>
              </p:custDataLst>
            </p:nvPr>
          </p:nvSpPr>
          <p:spPr bwMode="auto">
            <a:xfrm>
              <a:off x="4743197" y="2045411"/>
              <a:ext cx="250825" cy="274636"/>
            </a:xfrm>
            <a:custGeom>
              <a:avLst/>
              <a:gdLst>
                <a:gd name="T0" fmla="*/ 327 w 578"/>
                <a:gd name="T1" fmla="*/ 88 h 524"/>
                <a:gd name="T2" fmla="*/ 312 w 578"/>
                <a:gd name="T3" fmla="*/ 85 h 524"/>
                <a:gd name="T4" fmla="*/ 301 w 578"/>
                <a:gd name="T5" fmla="*/ 79 h 524"/>
                <a:gd name="T6" fmla="*/ 275 w 578"/>
                <a:gd name="T7" fmla="*/ 66 h 524"/>
                <a:gd name="T8" fmla="*/ 251 w 578"/>
                <a:gd name="T9" fmla="*/ 78 h 524"/>
                <a:gd name="T10" fmla="*/ 246 w 578"/>
                <a:gd name="T11" fmla="*/ 105 h 524"/>
                <a:gd name="T12" fmla="*/ 253 w 578"/>
                <a:gd name="T13" fmla="*/ 153 h 524"/>
                <a:gd name="T14" fmla="*/ 270 w 578"/>
                <a:gd name="T15" fmla="*/ 172 h 524"/>
                <a:gd name="T16" fmla="*/ 287 w 578"/>
                <a:gd name="T17" fmla="*/ 178 h 524"/>
                <a:gd name="T18" fmla="*/ 298 w 578"/>
                <a:gd name="T19" fmla="*/ 191 h 524"/>
                <a:gd name="T20" fmla="*/ 351 w 578"/>
                <a:gd name="T21" fmla="*/ 225 h 524"/>
                <a:gd name="T22" fmla="*/ 449 w 578"/>
                <a:gd name="T23" fmla="*/ 309 h 524"/>
                <a:gd name="T24" fmla="*/ 477 w 578"/>
                <a:gd name="T25" fmla="*/ 322 h 524"/>
                <a:gd name="T26" fmla="*/ 504 w 578"/>
                <a:gd name="T27" fmla="*/ 328 h 524"/>
                <a:gd name="T28" fmla="*/ 536 w 578"/>
                <a:gd name="T29" fmla="*/ 356 h 524"/>
                <a:gd name="T30" fmla="*/ 578 w 578"/>
                <a:gd name="T31" fmla="*/ 376 h 524"/>
                <a:gd name="T32" fmla="*/ 565 w 578"/>
                <a:gd name="T33" fmla="*/ 407 h 524"/>
                <a:gd name="T34" fmla="*/ 526 w 578"/>
                <a:gd name="T35" fmla="*/ 383 h 524"/>
                <a:gd name="T36" fmla="*/ 508 w 578"/>
                <a:gd name="T37" fmla="*/ 376 h 524"/>
                <a:gd name="T38" fmla="*/ 498 w 578"/>
                <a:gd name="T39" fmla="*/ 397 h 524"/>
                <a:gd name="T40" fmla="*/ 506 w 578"/>
                <a:gd name="T41" fmla="*/ 426 h 524"/>
                <a:gd name="T42" fmla="*/ 514 w 578"/>
                <a:gd name="T43" fmla="*/ 442 h 524"/>
                <a:gd name="T44" fmla="*/ 500 w 578"/>
                <a:gd name="T45" fmla="*/ 468 h 524"/>
                <a:gd name="T46" fmla="*/ 483 w 578"/>
                <a:gd name="T47" fmla="*/ 505 h 524"/>
                <a:gd name="T48" fmla="*/ 465 w 578"/>
                <a:gd name="T49" fmla="*/ 522 h 524"/>
                <a:gd name="T50" fmla="*/ 436 w 578"/>
                <a:gd name="T51" fmla="*/ 505 h 524"/>
                <a:gd name="T52" fmla="*/ 456 w 578"/>
                <a:gd name="T53" fmla="*/ 484 h 524"/>
                <a:gd name="T54" fmla="*/ 465 w 578"/>
                <a:gd name="T55" fmla="*/ 467 h 524"/>
                <a:gd name="T56" fmla="*/ 461 w 578"/>
                <a:gd name="T57" fmla="*/ 441 h 524"/>
                <a:gd name="T58" fmla="*/ 427 w 578"/>
                <a:gd name="T59" fmla="*/ 395 h 524"/>
                <a:gd name="T60" fmla="*/ 385 w 578"/>
                <a:gd name="T61" fmla="*/ 369 h 524"/>
                <a:gd name="T62" fmla="*/ 355 w 578"/>
                <a:gd name="T63" fmla="*/ 356 h 524"/>
                <a:gd name="T64" fmla="*/ 318 w 578"/>
                <a:gd name="T65" fmla="*/ 330 h 524"/>
                <a:gd name="T66" fmla="*/ 268 w 578"/>
                <a:gd name="T67" fmla="*/ 315 h 524"/>
                <a:gd name="T68" fmla="*/ 218 w 578"/>
                <a:gd name="T69" fmla="*/ 285 h 524"/>
                <a:gd name="T70" fmla="*/ 162 w 578"/>
                <a:gd name="T71" fmla="*/ 229 h 524"/>
                <a:gd name="T72" fmla="*/ 126 w 578"/>
                <a:gd name="T73" fmla="*/ 168 h 524"/>
                <a:gd name="T74" fmla="*/ 77 w 578"/>
                <a:gd name="T75" fmla="*/ 154 h 524"/>
                <a:gd name="T76" fmla="*/ 51 w 578"/>
                <a:gd name="T77" fmla="*/ 157 h 524"/>
                <a:gd name="T78" fmla="*/ 15 w 578"/>
                <a:gd name="T79" fmla="*/ 165 h 524"/>
                <a:gd name="T80" fmla="*/ 3 w 578"/>
                <a:gd name="T81" fmla="*/ 133 h 524"/>
                <a:gd name="T82" fmla="*/ 1 w 578"/>
                <a:gd name="T83" fmla="*/ 93 h 524"/>
                <a:gd name="T84" fmla="*/ 6 w 578"/>
                <a:gd name="T85" fmla="*/ 49 h 524"/>
                <a:gd name="T86" fmla="*/ 45 w 578"/>
                <a:gd name="T87" fmla="*/ 41 h 524"/>
                <a:gd name="T88" fmla="*/ 68 w 578"/>
                <a:gd name="T89" fmla="*/ 33 h 524"/>
                <a:gd name="T90" fmla="*/ 83 w 578"/>
                <a:gd name="T91" fmla="*/ 48 h 524"/>
                <a:gd name="T92" fmla="*/ 104 w 578"/>
                <a:gd name="T93" fmla="*/ 44 h 524"/>
                <a:gd name="T94" fmla="*/ 149 w 578"/>
                <a:gd name="T95" fmla="*/ 16 h 524"/>
                <a:gd name="T96" fmla="*/ 239 w 578"/>
                <a:gd name="T97" fmla="*/ 0 h 524"/>
                <a:gd name="T98" fmla="*/ 257 w 578"/>
                <a:gd name="T99" fmla="*/ 13 h 524"/>
                <a:gd name="T100" fmla="*/ 332 w 578"/>
                <a:gd name="T101" fmla="*/ 19 h 524"/>
                <a:gd name="T102" fmla="*/ 322 w 578"/>
                <a:gd name="T103" fmla="*/ 65 h 524"/>
                <a:gd name="T104" fmla="*/ 325 w 578"/>
                <a:gd name="T105" fmla="*/ 9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79" name="Freeform 18">
              <a:extLst>
                <a:ext uri="{FF2B5EF4-FFF2-40B4-BE49-F238E27FC236}">
                  <a16:creationId xmlns:a16="http://schemas.microsoft.com/office/drawing/2014/main" id="{22F2254E-2E6D-4688-B9F4-7B7049B11E27}"/>
                </a:ext>
              </a:extLst>
            </p:cNvPr>
            <p:cNvSpPr>
              <a:spLocks/>
            </p:cNvSpPr>
            <p:nvPr>
              <p:custDataLst>
                <p:tags r:id="rId16"/>
              </p:custDataLst>
            </p:nvPr>
          </p:nvSpPr>
          <p:spPr bwMode="auto">
            <a:xfrm>
              <a:off x="4760658" y="2213686"/>
              <a:ext cx="33338" cy="82550"/>
            </a:xfrm>
            <a:custGeom>
              <a:avLst/>
              <a:gdLst>
                <a:gd name="T0" fmla="*/ 0 w 79"/>
                <a:gd name="T1" fmla="*/ 37 h 160"/>
                <a:gd name="T2" fmla="*/ 6 w 79"/>
                <a:gd name="T3" fmla="*/ 37 h 160"/>
                <a:gd name="T4" fmla="*/ 11 w 79"/>
                <a:gd name="T5" fmla="*/ 36 h 160"/>
                <a:gd name="T6" fmla="*/ 16 w 79"/>
                <a:gd name="T7" fmla="*/ 35 h 160"/>
                <a:gd name="T8" fmla="*/ 19 w 79"/>
                <a:gd name="T9" fmla="*/ 33 h 160"/>
                <a:gd name="T10" fmla="*/ 26 w 79"/>
                <a:gd name="T11" fmla="*/ 28 h 160"/>
                <a:gd name="T12" fmla="*/ 31 w 79"/>
                <a:gd name="T13" fmla="*/ 22 h 160"/>
                <a:gd name="T14" fmla="*/ 37 w 79"/>
                <a:gd name="T15" fmla="*/ 16 h 160"/>
                <a:gd name="T16" fmla="*/ 41 w 79"/>
                <a:gd name="T17" fmla="*/ 10 h 160"/>
                <a:gd name="T18" fmla="*/ 46 w 79"/>
                <a:gd name="T19" fmla="*/ 5 h 160"/>
                <a:gd name="T20" fmla="*/ 53 w 79"/>
                <a:gd name="T21" fmla="*/ 0 h 160"/>
                <a:gd name="T22" fmla="*/ 57 w 79"/>
                <a:gd name="T23" fmla="*/ 3 h 160"/>
                <a:gd name="T24" fmla="*/ 62 w 79"/>
                <a:gd name="T25" fmla="*/ 7 h 160"/>
                <a:gd name="T26" fmla="*/ 64 w 79"/>
                <a:gd name="T27" fmla="*/ 10 h 160"/>
                <a:gd name="T28" fmla="*/ 66 w 79"/>
                <a:gd name="T29" fmla="*/ 14 h 160"/>
                <a:gd name="T30" fmla="*/ 69 w 79"/>
                <a:gd name="T31" fmla="*/ 22 h 160"/>
                <a:gd name="T32" fmla="*/ 72 w 79"/>
                <a:gd name="T33" fmla="*/ 32 h 160"/>
                <a:gd name="T34" fmla="*/ 73 w 79"/>
                <a:gd name="T35" fmla="*/ 40 h 160"/>
                <a:gd name="T36" fmla="*/ 74 w 79"/>
                <a:gd name="T37" fmla="*/ 49 h 160"/>
                <a:gd name="T38" fmla="*/ 76 w 79"/>
                <a:gd name="T39" fmla="*/ 58 h 160"/>
                <a:gd name="T40" fmla="*/ 79 w 79"/>
                <a:gd name="T41" fmla="*/ 67 h 160"/>
                <a:gd name="T42" fmla="*/ 79 w 79"/>
                <a:gd name="T43" fmla="*/ 98 h 160"/>
                <a:gd name="T44" fmla="*/ 68 w 79"/>
                <a:gd name="T45" fmla="*/ 115 h 160"/>
                <a:gd name="T46" fmla="*/ 59 w 79"/>
                <a:gd name="T47" fmla="*/ 129 h 160"/>
                <a:gd name="T48" fmla="*/ 53 w 79"/>
                <a:gd name="T49" fmla="*/ 136 h 160"/>
                <a:gd name="T50" fmla="*/ 50 w 79"/>
                <a:gd name="T51" fmla="*/ 144 h 160"/>
                <a:gd name="T52" fmla="*/ 48 w 79"/>
                <a:gd name="T53" fmla="*/ 151 h 160"/>
                <a:gd name="T54" fmla="*/ 46 w 79"/>
                <a:gd name="T55" fmla="*/ 160 h 160"/>
                <a:gd name="T56" fmla="*/ 40 w 79"/>
                <a:gd name="T57" fmla="*/ 155 h 160"/>
                <a:gd name="T58" fmla="*/ 33 w 79"/>
                <a:gd name="T59" fmla="*/ 150 h 160"/>
                <a:gd name="T60" fmla="*/ 28 w 79"/>
                <a:gd name="T61" fmla="*/ 144 h 160"/>
                <a:gd name="T62" fmla="*/ 22 w 79"/>
                <a:gd name="T63" fmla="*/ 137 h 160"/>
                <a:gd name="T64" fmla="*/ 18 w 79"/>
                <a:gd name="T65" fmla="*/ 130 h 160"/>
                <a:gd name="T66" fmla="*/ 15 w 79"/>
                <a:gd name="T67" fmla="*/ 123 h 160"/>
                <a:gd name="T68" fmla="*/ 11 w 79"/>
                <a:gd name="T69" fmla="*/ 115 h 160"/>
                <a:gd name="T70" fmla="*/ 8 w 79"/>
                <a:gd name="T71" fmla="*/ 108 h 160"/>
                <a:gd name="T72" fmla="*/ 4 w 79"/>
                <a:gd name="T73" fmla="*/ 91 h 160"/>
                <a:gd name="T74" fmla="*/ 1 w 79"/>
                <a:gd name="T75" fmla="*/ 73 h 160"/>
                <a:gd name="T76" fmla="*/ 0 w 79"/>
                <a:gd name="T77" fmla="*/ 55 h 160"/>
                <a:gd name="T78" fmla="*/ 0 w 79"/>
                <a:gd name="T79" fmla="*/ 3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nvGrpSpPr>
            <p:cNvPr id="580" name="Group 579">
              <a:extLst>
                <a:ext uri="{FF2B5EF4-FFF2-40B4-BE49-F238E27FC236}">
                  <a16:creationId xmlns:a16="http://schemas.microsoft.com/office/drawing/2014/main" id="{E020E9C5-5C12-4D4A-A86B-E97239EB3334}"/>
                </a:ext>
              </a:extLst>
            </p:cNvPr>
            <p:cNvGrpSpPr>
              <a:grpSpLocks/>
            </p:cNvGrpSpPr>
            <p:nvPr>
              <p:custDataLst>
                <p:tags r:id="rId17"/>
              </p:custDataLst>
            </p:nvPr>
          </p:nvGrpSpPr>
          <p:grpSpPr bwMode="auto">
            <a:xfrm>
              <a:off x="7079993" y="3274132"/>
              <a:ext cx="473075" cy="212724"/>
              <a:chOff x="4488" y="2394"/>
              <a:chExt cx="358" cy="124"/>
            </a:xfrm>
          </p:grpSpPr>
          <p:sp>
            <p:nvSpPr>
              <p:cNvPr id="1112" name="Freeform 20">
                <a:extLst>
                  <a:ext uri="{FF2B5EF4-FFF2-40B4-BE49-F238E27FC236}">
                    <a16:creationId xmlns:a16="http://schemas.microsoft.com/office/drawing/2014/main" id="{916ACF73-D2A4-4605-85A7-2B0E3BF455DE}"/>
                  </a:ext>
                </a:extLst>
              </p:cNvPr>
              <p:cNvSpPr>
                <a:spLocks/>
              </p:cNvSpPr>
              <p:nvPr/>
            </p:nvSpPr>
            <p:spPr bwMode="auto">
              <a:xfrm>
                <a:off x="4675" y="2394"/>
                <a:ext cx="171" cy="124"/>
              </a:xfrm>
              <a:custGeom>
                <a:avLst/>
                <a:gdLst>
                  <a:gd name="T0" fmla="*/ 424 w 512"/>
                  <a:gd name="T1" fmla="*/ 198 h 408"/>
                  <a:gd name="T2" fmla="*/ 387 w 512"/>
                  <a:gd name="T3" fmla="*/ 193 h 408"/>
                  <a:gd name="T4" fmla="*/ 367 w 512"/>
                  <a:gd name="T5" fmla="*/ 203 h 408"/>
                  <a:gd name="T6" fmla="*/ 354 w 512"/>
                  <a:gd name="T7" fmla="*/ 217 h 408"/>
                  <a:gd name="T8" fmla="*/ 347 w 512"/>
                  <a:gd name="T9" fmla="*/ 254 h 408"/>
                  <a:gd name="T10" fmla="*/ 327 w 512"/>
                  <a:gd name="T11" fmla="*/ 306 h 408"/>
                  <a:gd name="T12" fmla="*/ 305 w 512"/>
                  <a:gd name="T13" fmla="*/ 335 h 408"/>
                  <a:gd name="T14" fmla="*/ 289 w 512"/>
                  <a:gd name="T15" fmla="*/ 350 h 408"/>
                  <a:gd name="T16" fmla="*/ 271 w 512"/>
                  <a:gd name="T17" fmla="*/ 359 h 408"/>
                  <a:gd name="T18" fmla="*/ 256 w 512"/>
                  <a:gd name="T19" fmla="*/ 368 h 408"/>
                  <a:gd name="T20" fmla="*/ 253 w 512"/>
                  <a:gd name="T21" fmla="*/ 376 h 408"/>
                  <a:gd name="T22" fmla="*/ 215 w 512"/>
                  <a:gd name="T23" fmla="*/ 370 h 408"/>
                  <a:gd name="T24" fmla="*/ 183 w 512"/>
                  <a:gd name="T25" fmla="*/ 367 h 408"/>
                  <a:gd name="T26" fmla="*/ 155 w 512"/>
                  <a:gd name="T27" fmla="*/ 373 h 408"/>
                  <a:gd name="T28" fmla="*/ 138 w 512"/>
                  <a:gd name="T29" fmla="*/ 388 h 408"/>
                  <a:gd name="T30" fmla="*/ 97 w 512"/>
                  <a:gd name="T31" fmla="*/ 405 h 408"/>
                  <a:gd name="T32" fmla="*/ 62 w 512"/>
                  <a:gd name="T33" fmla="*/ 407 h 408"/>
                  <a:gd name="T34" fmla="*/ 45 w 512"/>
                  <a:gd name="T35" fmla="*/ 400 h 408"/>
                  <a:gd name="T36" fmla="*/ 15 w 512"/>
                  <a:gd name="T37" fmla="*/ 368 h 408"/>
                  <a:gd name="T38" fmla="*/ 2 w 512"/>
                  <a:gd name="T39" fmla="*/ 344 h 408"/>
                  <a:gd name="T40" fmla="*/ 8 w 512"/>
                  <a:gd name="T41" fmla="*/ 335 h 408"/>
                  <a:gd name="T42" fmla="*/ 34 w 512"/>
                  <a:gd name="T43" fmla="*/ 344 h 408"/>
                  <a:gd name="T44" fmla="*/ 53 w 512"/>
                  <a:gd name="T45" fmla="*/ 336 h 408"/>
                  <a:gd name="T46" fmla="*/ 56 w 512"/>
                  <a:gd name="T47" fmla="*/ 314 h 408"/>
                  <a:gd name="T48" fmla="*/ 71 w 512"/>
                  <a:gd name="T49" fmla="*/ 300 h 408"/>
                  <a:gd name="T50" fmla="*/ 82 w 512"/>
                  <a:gd name="T51" fmla="*/ 286 h 408"/>
                  <a:gd name="T52" fmla="*/ 89 w 512"/>
                  <a:gd name="T53" fmla="*/ 272 h 408"/>
                  <a:gd name="T54" fmla="*/ 101 w 512"/>
                  <a:gd name="T55" fmla="*/ 262 h 408"/>
                  <a:gd name="T56" fmla="*/ 137 w 512"/>
                  <a:gd name="T57" fmla="*/ 246 h 408"/>
                  <a:gd name="T58" fmla="*/ 175 w 512"/>
                  <a:gd name="T59" fmla="*/ 232 h 408"/>
                  <a:gd name="T60" fmla="*/ 202 w 512"/>
                  <a:gd name="T61" fmla="*/ 217 h 408"/>
                  <a:gd name="T62" fmla="*/ 213 w 512"/>
                  <a:gd name="T63" fmla="*/ 205 h 408"/>
                  <a:gd name="T64" fmla="*/ 219 w 512"/>
                  <a:gd name="T65" fmla="*/ 191 h 408"/>
                  <a:gd name="T66" fmla="*/ 227 w 512"/>
                  <a:gd name="T67" fmla="*/ 161 h 408"/>
                  <a:gd name="T68" fmla="*/ 229 w 512"/>
                  <a:gd name="T69" fmla="*/ 149 h 408"/>
                  <a:gd name="T70" fmla="*/ 231 w 512"/>
                  <a:gd name="T71" fmla="*/ 152 h 408"/>
                  <a:gd name="T72" fmla="*/ 239 w 512"/>
                  <a:gd name="T73" fmla="*/ 143 h 408"/>
                  <a:gd name="T74" fmla="*/ 237 w 512"/>
                  <a:gd name="T75" fmla="*/ 155 h 408"/>
                  <a:gd name="T76" fmla="*/ 240 w 512"/>
                  <a:gd name="T77" fmla="*/ 174 h 408"/>
                  <a:gd name="T78" fmla="*/ 251 w 512"/>
                  <a:gd name="T79" fmla="*/ 193 h 408"/>
                  <a:gd name="T80" fmla="*/ 272 w 512"/>
                  <a:gd name="T81" fmla="*/ 205 h 408"/>
                  <a:gd name="T82" fmla="*/ 306 w 512"/>
                  <a:gd name="T83" fmla="*/ 204 h 408"/>
                  <a:gd name="T84" fmla="*/ 320 w 512"/>
                  <a:gd name="T85" fmla="*/ 205 h 408"/>
                  <a:gd name="T86" fmla="*/ 327 w 512"/>
                  <a:gd name="T87" fmla="*/ 198 h 408"/>
                  <a:gd name="T88" fmla="*/ 324 w 512"/>
                  <a:gd name="T89" fmla="*/ 176 h 408"/>
                  <a:gd name="T90" fmla="*/ 299 w 512"/>
                  <a:gd name="T91" fmla="*/ 130 h 408"/>
                  <a:gd name="T92" fmla="*/ 319 w 512"/>
                  <a:gd name="T93" fmla="*/ 109 h 408"/>
                  <a:gd name="T94" fmla="*/ 344 w 512"/>
                  <a:gd name="T95" fmla="*/ 66 h 408"/>
                  <a:gd name="T96" fmla="*/ 374 w 512"/>
                  <a:gd name="T97" fmla="*/ 22 h 408"/>
                  <a:gd name="T98" fmla="*/ 399 w 512"/>
                  <a:gd name="T99" fmla="*/ 0 h 408"/>
                  <a:gd name="T100" fmla="*/ 401 w 512"/>
                  <a:gd name="T101" fmla="*/ 23 h 408"/>
                  <a:gd name="T102" fmla="*/ 413 w 512"/>
                  <a:gd name="T103" fmla="*/ 50 h 408"/>
                  <a:gd name="T104" fmla="*/ 439 w 512"/>
                  <a:gd name="T105" fmla="*/ 75 h 408"/>
                  <a:gd name="T106" fmla="*/ 486 w 512"/>
                  <a:gd name="T107" fmla="*/ 106 h 408"/>
                  <a:gd name="T108" fmla="*/ 508 w 512"/>
                  <a:gd name="T109" fmla="*/ 132 h 408"/>
                  <a:gd name="T110" fmla="*/ 499 w 512"/>
                  <a:gd name="T111" fmla="*/ 149 h 408"/>
                  <a:gd name="T112" fmla="*/ 478 w 512"/>
                  <a:gd name="T113" fmla="*/ 152 h 408"/>
                  <a:gd name="T114" fmla="*/ 458 w 512"/>
                  <a:gd name="T115" fmla="*/ 18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113" name="Freeform 21">
                <a:extLst>
                  <a:ext uri="{FF2B5EF4-FFF2-40B4-BE49-F238E27FC236}">
                    <a16:creationId xmlns:a16="http://schemas.microsoft.com/office/drawing/2014/main" id="{DB34B0A1-23DD-4167-B53E-B604CE232160}"/>
                  </a:ext>
                </a:extLst>
              </p:cNvPr>
              <p:cNvSpPr>
                <a:spLocks/>
              </p:cNvSpPr>
              <p:nvPr/>
            </p:nvSpPr>
            <p:spPr bwMode="auto">
              <a:xfrm>
                <a:off x="4488" y="2420"/>
                <a:ext cx="77" cy="89"/>
              </a:xfrm>
              <a:custGeom>
                <a:avLst/>
                <a:gdLst>
                  <a:gd name="T0" fmla="*/ 151 w 232"/>
                  <a:gd name="T1" fmla="*/ 24 h 289"/>
                  <a:gd name="T2" fmla="*/ 165 w 232"/>
                  <a:gd name="T3" fmla="*/ 48 h 289"/>
                  <a:gd name="T4" fmla="*/ 174 w 232"/>
                  <a:gd name="T5" fmla="*/ 56 h 289"/>
                  <a:gd name="T6" fmla="*/ 181 w 232"/>
                  <a:gd name="T7" fmla="*/ 60 h 289"/>
                  <a:gd name="T8" fmla="*/ 186 w 232"/>
                  <a:gd name="T9" fmla="*/ 166 h 289"/>
                  <a:gd name="T10" fmla="*/ 189 w 232"/>
                  <a:gd name="T11" fmla="*/ 196 h 289"/>
                  <a:gd name="T12" fmla="*/ 193 w 232"/>
                  <a:gd name="T13" fmla="*/ 207 h 289"/>
                  <a:gd name="T14" fmla="*/ 199 w 232"/>
                  <a:gd name="T15" fmla="*/ 216 h 289"/>
                  <a:gd name="T16" fmla="*/ 232 w 232"/>
                  <a:gd name="T17" fmla="*/ 246 h 289"/>
                  <a:gd name="T18" fmla="*/ 219 w 232"/>
                  <a:gd name="T19" fmla="*/ 288 h 289"/>
                  <a:gd name="T20" fmla="*/ 186 w 232"/>
                  <a:gd name="T21" fmla="*/ 282 h 289"/>
                  <a:gd name="T22" fmla="*/ 151 w 232"/>
                  <a:gd name="T23" fmla="*/ 264 h 289"/>
                  <a:gd name="T24" fmla="*/ 113 w 232"/>
                  <a:gd name="T25" fmla="*/ 235 h 289"/>
                  <a:gd name="T26" fmla="*/ 81 w 232"/>
                  <a:gd name="T27" fmla="*/ 207 h 289"/>
                  <a:gd name="T28" fmla="*/ 56 w 232"/>
                  <a:gd name="T29" fmla="*/ 176 h 289"/>
                  <a:gd name="T30" fmla="*/ 31 w 232"/>
                  <a:gd name="T31" fmla="*/ 145 h 289"/>
                  <a:gd name="T32" fmla="*/ 9 w 232"/>
                  <a:gd name="T33" fmla="*/ 126 h 289"/>
                  <a:gd name="T34" fmla="*/ 2 w 232"/>
                  <a:gd name="T35" fmla="*/ 117 h 289"/>
                  <a:gd name="T36" fmla="*/ 0 w 232"/>
                  <a:gd name="T37" fmla="*/ 109 h 289"/>
                  <a:gd name="T38" fmla="*/ 0 w 232"/>
                  <a:gd name="T39" fmla="*/ 100 h 289"/>
                  <a:gd name="T40" fmla="*/ 3 w 232"/>
                  <a:gd name="T41" fmla="*/ 92 h 289"/>
                  <a:gd name="T42" fmla="*/ 11 w 232"/>
                  <a:gd name="T43" fmla="*/ 79 h 289"/>
                  <a:gd name="T44" fmla="*/ 12 w 232"/>
                  <a:gd name="T45" fmla="*/ 52 h 289"/>
                  <a:gd name="T46" fmla="*/ 7 w 232"/>
                  <a:gd name="T47" fmla="*/ 15 h 289"/>
                  <a:gd name="T48" fmla="*/ 13 w 232"/>
                  <a:gd name="T49" fmla="*/ 0 h 289"/>
                  <a:gd name="T50" fmla="*/ 26 w 232"/>
                  <a:gd name="T51" fmla="*/ 3 h 289"/>
                  <a:gd name="T52" fmla="*/ 42 w 232"/>
                  <a:gd name="T53" fmla="*/ 10 h 289"/>
                  <a:gd name="T54" fmla="*/ 59 w 232"/>
                  <a:gd name="T55" fmla="*/ 21 h 289"/>
                  <a:gd name="T56" fmla="*/ 73 w 232"/>
                  <a:gd name="T57" fmla="*/ 28 h 289"/>
                  <a:gd name="T58" fmla="*/ 81 w 232"/>
                  <a:gd name="T59" fmla="*/ 31 h 289"/>
                  <a:gd name="T60" fmla="*/ 91 w 232"/>
                  <a:gd name="T61" fmla="*/ 31 h 289"/>
                  <a:gd name="T62" fmla="*/ 105 w 232"/>
                  <a:gd name="T63" fmla="*/ 26 h 289"/>
                  <a:gd name="T64" fmla="*/ 120 w 232"/>
                  <a:gd name="T65" fmla="*/ 19 h 289"/>
                  <a:gd name="T66" fmla="*/ 133 w 232"/>
                  <a:gd name="T67" fmla="*/ 1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581" name="Freeform 22">
              <a:extLst>
                <a:ext uri="{FF2B5EF4-FFF2-40B4-BE49-F238E27FC236}">
                  <a16:creationId xmlns:a16="http://schemas.microsoft.com/office/drawing/2014/main" id="{260019F3-4B9C-481E-B086-7CCB4B66FAFB}"/>
                </a:ext>
              </a:extLst>
            </p:cNvPr>
            <p:cNvSpPr>
              <a:spLocks/>
            </p:cNvSpPr>
            <p:nvPr>
              <p:custDataLst>
                <p:tags r:id="rId18"/>
              </p:custDataLst>
            </p:nvPr>
          </p:nvSpPr>
          <p:spPr bwMode="auto">
            <a:xfrm>
              <a:off x="5101970" y="1150066"/>
              <a:ext cx="3065458" cy="1074733"/>
            </a:xfrm>
            <a:custGeom>
              <a:avLst/>
              <a:gdLst>
                <a:gd name="T0" fmla="*/ 725 w 7049"/>
                <a:gd name="T1" fmla="*/ 1733 h 2048"/>
                <a:gd name="T2" fmla="*/ 1070 w 7049"/>
                <a:gd name="T3" fmla="*/ 1937 h 2048"/>
                <a:gd name="T4" fmla="*/ 1212 w 7049"/>
                <a:gd name="T5" fmla="*/ 1814 h 2048"/>
                <a:gd name="T6" fmla="*/ 1674 w 7049"/>
                <a:gd name="T7" fmla="*/ 1469 h 2048"/>
                <a:gd name="T8" fmla="*/ 2618 w 7049"/>
                <a:gd name="T9" fmla="*/ 1315 h 2048"/>
                <a:gd name="T10" fmla="*/ 3350 w 7049"/>
                <a:gd name="T11" fmla="*/ 1494 h 2048"/>
                <a:gd name="T12" fmla="*/ 3676 w 7049"/>
                <a:gd name="T13" fmla="*/ 1438 h 2048"/>
                <a:gd name="T14" fmla="*/ 4136 w 7049"/>
                <a:gd name="T15" fmla="*/ 1492 h 2048"/>
                <a:gd name="T16" fmla="*/ 4577 w 7049"/>
                <a:gd name="T17" fmla="*/ 1509 h 2048"/>
                <a:gd name="T18" fmla="*/ 4759 w 7049"/>
                <a:gd name="T19" fmla="*/ 1372 h 2048"/>
                <a:gd name="T20" fmla="*/ 5156 w 7049"/>
                <a:gd name="T21" fmla="*/ 1476 h 2048"/>
                <a:gd name="T22" fmla="*/ 5614 w 7049"/>
                <a:gd name="T23" fmla="*/ 1598 h 2048"/>
                <a:gd name="T24" fmla="*/ 5604 w 7049"/>
                <a:gd name="T25" fmla="*/ 1844 h 2048"/>
                <a:gd name="T26" fmla="*/ 5853 w 7049"/>
                <a:gd name="T27" fmla="*/ 1612 h 2048"/>
                <a:gd name="T28" fmla="*/ 5570 w 7049"/>
                <a:gd name="T29" fmla="*/ 1256 h 2048"/>
                <a:gd name="T30" fmla="*/ 5331 w 7049"/>
                <a:gd name="T31" fmla="*/ 1147 h 2048"/>
                <a:gd name="T32" fmla="*/ 5857 w 7049"/>
                <a:gd name="T33" fmla="*/ 982 h 2048"/>
                <a:gd name="T34" fmla="*/ 5974 w 7049"/>
                <a:gd name="T35" fmla="*/ 822 h 2048"/>
                <a:gd name="T36" fmla="*/ 6132 w 7049"/>
                <a:gd name="T37" fmla="*/ 761 h 2048"/>
                <a:gd name="T38" fmla="*/ 6195 w 7049"/>
                <a:gd name="T39" fmla="*/ 974 h 2048"/>
                <a:gd name="T40" fmla="*/ 6352 w 7049"/>
                <a:gd name="T41" fmla="*/ 1251 h 2048"/>
                <a:gd name="T42" fmla="*/ 6575 w 7049"/>
                <a:gd name="T43" fmla="*/ 1410 h 2048"/>
                <a:gd name="T44" fmla="*/ 6566 w 7049"/>
                <a:gd name="T45" fmla="*/ 1214 h 2048"/>
                <a:gd name="T46" fmla="*/ 6373 w 7049"/>
                <a:gd name="T47" fmla="*/ 1037 h 2048"/>
                <a:gd name="T48" fmla="*/ 6547 w 7049"/>
                <a:gd name="T49" fmla="*/ 885 h 2048"/>
                <a:gd name="T50" fmla="*/ 6801 w 7049"/>
                <a:gd name="T51" fmla="*/ 784 h 2048"/>
                <a:gd name="T52" fmla="*/ 6628 w 7049"/>
                <a:gd name="T53" fmla="*/ 618 h 2048"/>
                <a:gd name="T54" fmla="*/ 6799 w 7049"/>
                <a:gd name="T55" fmla="*/ 636 h 2048"/>
                <a:gd name="T56" fmla="*/ 6861 w 7049"/>
                <a:gd name="T57" fmla="*/ 543 h 2048"/>
                <a:gd name="T58" fmla="*/ 6500 w 7049"/>
                <a:gd name="T59" fmla="*/ 462 h 2048"/>
                <a:gd name="T60" fmla="*/ 5843 w 7049"/>
                <a:gd name="T61" fmla="*/ 410 h 2048"/>
                <a:gd name="T62" fmla="*/ 5693 w 7049"/>
                <a:gd name="T63" fmla="*/ 415 h 2048"/>
                <a:gd name="T64" fmla="*/ 4991 w 7049"/>
                <a:gd name="T65" fmla="*/ 351 h 2048"/>
                <a:gd name="T66" fmla="*/ 4728 w 7049"/>
                <a:gd name="T67" fmla="*/ 290 h 2048"/>
                <a:gd name="T68" fmla="*/ 4412 w 7049"/>
                <a:gd name="T69" fmla="*/ 290 h 2048"/>
                <a:gd name="T70" fmla="*/ 4009 w 7049"/>
                <a:gd name="T71" fmla="*/ 318 h 2048"/>
                <a:gd name="T72" fmla="*/ 3574 w 7049"/>
                <a:gd name="T73" fmla="*/ 261 h 2048"/>
                <a:gd name="T74" fmla="*/ 3290 w 7049"/>
                <a:gd name="T75" fmla="*/ 244 h 2048"/>
                <a:gd name="T76" fmla="*/ 3008 w 7049"/>
                <a:gd name="T77" fmla="*/ 235 h 2048"/>
                <a:gd name="T78" fmla="*/ 2724 w 7049"/>
                <a:gd name="T79" fmla="*/ 58 h 2048"/>
                <a:gd name="T80" fmla="*/ 2617 w 7049"/>
                <a:gd name="T81" fmla="*/ 140 h 2048"/>
                <a:gd name="T82" fmla="*/ 2134 w 7049"/>
                <a:gd name="T83" fmla="*/ 167 h 2048"/>
                <a:gd name="T84" fmla="*/ 2159 w 7049"/>
                <a:gd name="T85" fmla="*/ 200 h 2048"/>
                <a:gd name="T86" fmla="*/ 2198 w 7049"/>
                <a:gd name="T87" fmla="*/ 342 h 2048"/>
                <a:gd name="T88" fmla="*/ 1933 w 7049"/>
                <a:gd name="T89" fmla="*/ 256 h 2048"/>
                <a:gd name="T90" fmla="*/ 1787 w 7049"/>
                <a:gd name="T91" fmla="*/ 273 h 2048"/>
                <a:gd name="T92" fmla="*/ 1917 w 7049"/>
                <a:gd name="T93" fmla="*/ 446 h 2048"/>
                <a:gd name="T94" fmla="*/ 2076 w 7049"/>
                <a:gd name="T95" fmla="*/ 529 h 2048"/>
                <a:gd name="T96" fmla="*/ 1883 w 7049"/>
                <a:gd name="T97" fmla="*/ 593 h 2048"/>
                <a:gd name="T98" fmla="*/ 1832 w 7049"/>
                <a:gd name="T99" fmla="*/ 464 h 2048"/>
                <a:gd name="T100" fmla="*/ 1621 w 7049"/>
                <a:gd name="T101" fmla="*/ 231 h 2048"/>
                <a:gd name="T102" fmla="*/ 1623 w 7049"/>
                <a:gd name="T103" fmla="*/ 451 h 2048"/>
                <a:gd name="T104" fmla="*/ 1238 w 7049"/>
                <a:gd name="T105" fmla="*/ 397 h 2048"/>
                <a:gd name="T106" fmla="*/ 1198 w 7049"/>
                <a:gd name="T107" fmla="*/ 477 h 2048"/>
                <a:gd name="T108" fmla="*/ 908 w 7049"/>
                <a:gd name="T109" fmla="*/ 500 h 2048"/>
                <a:gd name="T110" fmla="*/ 692 w 7049"/>
                <a:gd name="T111" fmla="*/ 483 h 2048"/>
                <a:gd name="T112" fmla="*/ 602 w 7049"/>
                <a:gd name="T113" fmla="*/ 585 h 2048"/>
                <a:gd name="T114" fmla="*/ 407 w 7049"/>
                <a:gd name="T115" fmla="*/ 739 h 2048"/>
                <a:gd name="T116" fmla="*/ 390 w 7049"/>
                <a:gd name="T117" fmla="*/ 612 h 2048"/>
                <a:gd name="T118" fmla="*/ 150 w 7049"/>
                <a:gd name="T119" fmla="*/ 440 h 2048"/>
                <a:gd name="T120" fmla="*/ 71 w 7049"/>
                <a:gd name="T121" fmla="*/ 605 h 2048"/>
                <a:gd name="T122" fmla="*/ 112 w 7049"/>
                <a:gd name="T123" fmla="*/ 95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83" name="Freeform 23">
              <a:extLst>
                <a:ext uri="{FF2B5EF4-FFF2-40B4-BE49-F238E27FC236}">
                  <a16:creationId xmlns:a16="http://schemas.microsoft.com/office/drawing/2014/main" id="{644EBBB7-B3FB-48E5-81A2-20E6AF4E2847}"/>
                </a:ext>
              </a:extLst>
            </p:cNvPr>
            <p:cNvSpPr>
              <a:spLocks/>
            </p:cNvSpPr>
            <p:nvPr>
              <p:custDataLst>
                <p:tags r:id="rId19"/>
              </p:custDataLst>
            </p:nvPr>
          </p:nvSpPr>
          <p:spPr bwMode="auto">
            <a:xfrm>
              <a:off x="4365372" y="2137486"/>
              <a:ext cx="280987" cy="247649"/>
            </a:xfrm>
            <a:custGeom>
              <a:avLst/>
              <a:gdLst>
                <a:gd name="T0" fmla="*/ 406 w 647"/>
                <a:gd name="T1" fmla="*/ 27 h 470"/>
                <a:gd name="T2" fmla="*/ 428 w 647"/>
                <a:gd name="T3" fmla="*/ 45 h 470"/>
                <a:gd name="T4" fmla="*/ 458 w 647"/>
                <a:gd name="T5" fmla="*/ 60 h 470"/>
                <a:gd name="T6" fmla="*/ 512 w 647"/>
                <a:gd name="T7" fmla="*/ 78 h 470"/>
                <a:gd name="T8" fmla="*/ 538 w 647"/>
                <a:gd name="T9" fmla="*/ 81 h 470"/>
                <a:gd name="T10" fmla="*/ 562 w 647"/>
                <a:gd name="T11" fmla="*/ 99 h 470"/>
                <a:gd name="T12" fmla="*/ 567 w 647"/>
                <a:gd name="T13" fmla="*/ 97 h 470"/>
                <a:gd name="T14" fmla="*/ 575 w 647"/>
                <a:gd name="T15" fmla="*/ 85 h 470"/>
                <a:gd name="T16" fmla="*/ 583 w 647"/>
                <a:gd name="T17" fmla="*/ 78 h 470"/>
                <a:gd name="T18" fmla="*/ 603 w 647"/>
                <a:gd name="T19" fmla="*/ 80 h 470"/>
                <a:gd name="T20" fmla="*/ 624 w 647"/>
                <a:gd name="T21" fmla="*/ 79 h 470"/>
                <a:gd name="T22" fmla="*/ 640 w 647"/>
                <a:gd name="T23" fmla="*/ 84 h 470"/>
                <a:gd name="T24" fmla="*/ 646 w 647"/>
                <a:gd name="T25" fmla="*/ 103 h 470"/>
                <a:gd name="T26" fmla="*/ 646 w 647"/>
                <a:gd name="T27" fmla="*/ 123 h 470"/>
                <a:gd name="T28" fmla="*/ 618 w 647"/>
                <a:gd name="T29" fmla="*/ 131 h 470"/>
                <a:gd name="T30" fmla="*/ 586 w 647"/>
                <a:gd name="T31" fmla="*/ 146 h 470"/>
                <a:gd name="T32" fmla="*/ 560 w 647"/>
                <a:gd name="T33" fmla="*/ 165 h 470"/>
                <a:gd name="T34" fmla="*/ 504 w 647"/>
                <a:gd name="T35" fmla="*/ 214 h 470"/>
                <a:gd name="T36" fmla="*/ 489 w 647"/>
                <a:gd name="T37" fmla="*/ 227 h 470"/>
                <a:gd name="T38" fmla="*/ 474 w 647"/>
                <a:gd name="T39" fmla="*/ 254 h 470"/>
                <a:gd name="T40" fmla="*/ 473 w 647"/>
                <a:gd name="T41" fmla="*/ 282 h 470"/>
                <a:gd name="T42" fmla="*/ 473 w 647"/>
                <a:gd name="T43" fmla="*/ 311 h 470"/>
                <a:gd name="T44" fmla="*/ 463 w 647"/>
                <a:gd name="T45" fmla="*/ 340 h 470"/>
                <a:gd name="T46" fmla="*/ 450 w 647"/>
                <a:gd name="T47" fmla="*/ 354 h 470"/>
                <a:gd name="T48" fmla="*/ 411 w 647"/>
                <a:gd name="T49" fmla="*/ 384 h 470"/>
                <a:gd name="T50" fmla="*/ 383 w 647"/>
                <a:gd name="T51" fmla="*/ 411 h 470"/>
                <a:gd name="T52" fmla="*/ 374 w 647"/>
                <a:gd name="T53" fmla="*/ 425 h 470"/>
                <a:gd name="T54" fmla="*/ 369 w 647"/>
                <a:gd name="T55" fmla="*/ 432 h 470"/>
                <a:gd name="T56" fmla="*/ 310 w 647"/>
                <a:gd name="T57" fmla="*/ 429 h 470"/>
                <a:gd name="T58" fmla="*/ 257 w 647"/>
                <a:gd name="T59" fmla="*/ 434 h 470"/>
                <a:gd name="T60" fmla="*/ 224 w 647"/>
                <a:gd name="T61" fmla="*/ 446 h 470"/>
                <a:gd name="T62" fmla="*/ 193 w 647"/>
                <a:gd name="T63" fmla="*/ 467 h 470"/>
                <a:gd name="T64" fmla="*/ 179 w 647"/>
                <a:gd name="T65" fmla="*/ 469 h 470"/>
                <a:gd name="T66" fmla="*/ 169 w 647"/>
                <a:gd name="T67" fmla="*/ 461 h 470"/>
                <a:gd name="T68" fmla="*/ 153 w 647"/>
                <a:gd name="T69" fmla="*/ 432 h 470"/>
                <a:gd name="T70" fmla="*/ 140 w 647"/>
                <a:gd name="T71" fmla="*/ 414 h 470"/>
                <a:gd name="T72" fmla="*/ 122 w 647"/>
                <a:gd name="T73" fmla="*/ 400 h 470"/>
                <a:gd name="T74" fmla="*/ 114 w 647"/>
                <a:gd name="T75" fmla="*/ 379 h 470"/>
                <a:gd name="T76" fmla="*/ 126 w 647"/>
                <a:gd name="T77" fmla="*/ 336 h 470"/>
                <a:gd name="T78" fmla="*/ 127 w 647"/>
                <a:gd name="T79" fmla="*/ 267 h 470"/>
                <a:gd name="T80" fmla="*/ 147 w 647"/>
                <a:gd name="T81" fmla="*/ 206 h 470"/>
                <a:gd name="T82" fmla="*/ 168 w 647"/>
                <a:gd name="T83" fmla="*/ 149 h 470"/>
                <a:gd name="T84" fmla="*/ 172 w 647"/>
                <a:gd name="T85" fmla="*/ 131 h 470"/>
                <a:gd name="T86" fmla="*/ 116 w 647"/>
                <a:gd name="T87" fmla="*/ 123 h 470"/>
                <a:gd name="T88" fmla="*/ 62 w 647"/>
                <a:gd name="T89" fmla="*/ 109 h 470"/>
                <a:gd name="T90" fmla="*/ 17 w 647"/>
                <a:gd name="T91" fmla="*/ 93 h 470"/>
                <a:gd name="T92" fmla="*/ 0 w 647"/>
                <a:gd name="T93" fmla="*/ 38 h 470"/>
                <a:gd name="T94" fmla="*/ 23 w 647"/>
                <a:gd name="T95" fmla="*/ 34 h 470"/>
                <a:gd name="T96" fmla="*/ 51 w 647"/>
                <a:gd name="T97" fmla="*/ 20 h 470"/>
                <a:gd name="T98" fmla="*/ 73 w 647"/>
                <a:gd name="T99" fmla="*/ 4 h 470"/>
                <a:gd name="T100" fmla="*/ 86 w 647"/>
                <a:gd name="T101" fmla="*/ 0 h 470"/>
                <a:gd name="T102" fmla="*/ 132 w 647"/>
                <a:gd name="T103" fmla="*/ 7 h 470"/>
                <a:gd name="T104" fmla="*/ 171 w 647"/>
                <a:gd name="T105" fmla="*/ 17 h 470"/>
                <a:gd name="T106" fmla="*/ 209 w 647"/>
                <a:gd name="T107" fmla="*/ 20 h 470"/>
                <a:gd name="T108" fmla="*/ 235 w 647"/>
                <a:gd name="T109" fmla="*/ 29 h 470"/>
                <a:gd name="T110" fmla="*/ 258 w 647"/>
                <a:gd name="T111" fmla="*/ 37 h 470"/>
                <a:gd name="T112" fmla="*/ 385 w 647"/>
                <a:gd name="T113" fmla="*/ 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84" name="Freeform 24">
              <a:extLst>
                <a:ext uri="{FF2B5EF4-FFF2-40B4-BE49-F238E27FC236}">
                  <a16:creationId xmlns:a16="http://schemas.microsoft.com/office/drawing/2014/main" id="{814994FC-1965-4376-9888-C4159A5E1968}"/>
                </a:ext>
              </a:extLst>
            </p:cNvPr>
            <p:cNvSpPr>
              <a:spLocks/>
            </p:cNvSpPr>
            <p:nvPr>
              <p:custDataLst>
                <p:tags r:id="rId20"/>
              </p:custDataLst>
            </p:nvPr>
          </p:nvSpPr>
          <p:spPr bwMode="auto">
            <a:xfrm>
              <a:off x="6997443" y="2875671"/>
              <a:ext cx="207962" cy="455611"/>
            </a:xfrm>
            <a:custGeom>
              <a:avLst/>
              <a:gdLst>
                <a:gd name="T0" fmla="*/ 379 w 479"/>
                <a:gd name="T1" fmla="*/ 357 h 868"/>
                <a:gd name="T2" fmla="*/ 333 w 479"/>
                <a:gd name="T3" fmla="*/ 370 h 868"/>
                <a:gd name="T4" fmla="*/ 314 w 479"/>
                <a:gd name="T5" fmla="*/ 390 h 868"/>
                <a:gd name="T6" fmla="*/ 316 w 479"/>
                <a:gd name="T7" fmla="*/ 428 h 868"/>
                <a:gd name="T8" fmla="*/ 352 w 479"/>
                <a:gd name="T9" fmla="*/ 492 h 868"/>
                <a:gd name="T10" fmla="*/ 359 w 479"/>
                <a:gd name="T11" fmla="*/ 530 h 868"/>
                <a:gd name="T12" fmla="*/ 366 w 479"/>
                <a:gd name="T13" fmla="*/ 555 h 868"/>
                <a:gd name="T14" fmla="*/ 323 w 479"/>
                <a:gd name="T15" fmla="*/ 526 h 868"/>
                <a:gd name="T16" fmla="*/ 309 w 479"/>
                <a:gd name="T17" fmla="*/ 492 h 868"/>
                <a:gd name="T18" fmla="*/ 269 w 479"/>
                <a:gd name="T19" fmla="*/ 467 h 868"/>
                <a:gd name="T20" fmla="*/ 210 w 479"/>
                <a:gd name="T21" fmla="*/ 439 h 868"/>
                <a:gd name="T22" fmla="*/ 193 w 479"/>
                <a:gd name="T23" fmla="*/ 406 h 868"/>
                <a:gd name="T24" fmla="*/ 156 w 479"/>
                <a:gd name="T25" fmla="*/ 477 h 868"/>
                <a:gd name="T26" fmla="*/ 156 w 479"/>
                <a:gd name="T27" fmla="*/ 524 h 868"/>
                <a:gd name="T28" fmla="*/ 132 w 479"/>
                <a:gd name="T29" fmla="*/ 575 h 868"/>
                <a:gd name="T30" fmla="*/ 128 w 479"/>
                <a:gd name="T31" fmla="*/ 621 h 868"/>
                <a:gd name="T32" fmla="*/ 154 w 479"/>
                <a:gd name="T33" fmla="*/ 650 h 868"/>
                <a:gd name="T34" fmla="*/ 175 w 479"/>
                <a:gd name="T35" fmla="*/ 685 h 868"/>
                <a:gd name="T36" fmla="*/ 185 w 479"/>
                <a:gd name="T37" fmla="*/ 730 h 868"/>
                <a:gd name="T38" fmla="*/ 226 w 479"/>
                <a:gd name="T39" fmla="*/ 780 h 868"/>
                <a:gd name="T40" fmla="*/ 281 w 479"/>
                <a:gd name="T41" fmla="*/ 825 h 868"/>
                <a:gd name="T42" fmla="*/ 340 w 479"/>
                <a:gd name="T43" fmla="*/ 850 h 868"/>
                <a:gd name="T44" fmla="*/ 298 w 479"/>
                <a:gd name="T45" fmla="*/ 867 h 868"/>
                <a:gd name="T46" fmla="*/ 269 w 479"/>
                <a:gd name="T47" fmla="*/ 864 h 868"/>
                <a:gd name="T48" fmla="*/ 229 w 479"/>
                <a:gd name="T49" fmla="*/ 841 h 868"/>
                <a:gd name="T50" fmla="*/ 200 w 479"/>
                <a:gd name="T51" fmla="*/ 823 h 868"/>
                <a:gd name="T52" fmla="*/ 137 w 479"/>
                <a:gd name="T53" fmla="*/ 759 h 868"/>
                <a:gd name="T54" fmla="*/ 83 w 479"/>
                <a:gd name="T55" fmla="*/ 730 h 868"/>
                <a:gd name="T56" fmla="*/ 74 w 479"/>
                <a:gd name="T57" fmla="*/ 688 h 868"/>
                <a:gd name="T58" fmla="*/ 80 w 479"/>
                <a:gd name="T59" fmla="*/ 653 h 868"/>
                <a:gd name="T60" fmla="*/ 88 w 479"/>
                <a:gd name="T61" fmla="*/ 617 h 868"/>
                <a:gd name="T62" fmla="*/ 120 w 479"/>
                <a:gd name="T63" fmla="*/ 498 h 868"/>
                <a:gd name="T64" fmla="*/ 108 w 479"/>
                <a:gd name="T65" fmla="*/ 404 h 868"/>
                <a:gd name="T66" fmla="*/ 62 w 479"/>
                <a:gd name="T67" fmla="*/ 319 h 868"/>
                <a:gd name="T68" fmla="*/ 64 w 479"/>
                <a:gd name="T69" fmla="*/ 285 h 868"/>
                <a:gd name="T70" fmla="*/ 74 w 479"/>
                <a:gd name="T71" fmla="*/ 265 h 868"/>
                <a:gd name="T72" fmla="*/ 56 w 479"/>
                <a:gd name="T73" fmla="*/ 202 h 868"/>
                <a:gd name="T74" fmla="*/ 23 w 479"/>
                <a:gd name="T75" fmla="*/ 158 h 868"/>
                <a:gd name="T76" fmla="*/ 1 w 479"/>
                <a:gd name="T77" fmla="*/ 102 h 868"/>
                <a:gd name="T78" fmla="*/ 11 w 479"/>
                <a:gd name="T79" fmla="*/ 44 h 868"/>
                <a:gd name="T80" fmla="*/ 49 w 479"/>
                <a:gd name="T81" fmla="*/ 16 h 868"/>
                <a:gd name="T82" fmla="*/ 120 w 479"/>
                <a:gd name="T83" fmla="*/ 0 h 868"/>
                <a:gd name="T84" fmla="*/ 156 w 479"/>
                <a:gd name="T85" fmla="*/ 28 h 868"/>
                <a:gd name="T86" fmla="*/ 179 w 479"/>
                <a:gd name="T87" fmla="*/ 36 h 868"/>
                <a:gd name="T88" fmla="*/ 197 w 479"/>
                <a:gd name="T89" fmla="*/ 136 h 868"/>
                <a:gd name="T90" fmla="*/ 213 w 479"/>
                <a:gd name="T91" fmla="*/ 166 h 868"/>
                <a:gd name="T92" fmla="*/ 231 w 479"/>
                <a:gd name="T93" fmla="*/ 155 h 868"/>
                <a:gd name="T94" fmla="*/ 258 w 479"/>
                <a:gd name="T95" fmla="*/ 126 h 868"/>
                <a:gd name="T96" fmla="*/ 281 w 479"/>
                <a:gd name="T97" fmla="*/ 141 h 868"/>
                <a:gd name="T98" fmla="*/ 298 w 479"/>
                <a:gd name="T99" fmla="*/ 136 h 868"/>
                <a:gd name="T100" fmla="*/ 316 w 479"/>
                <a:gd name="T101" fmla="*/ 108 h 868"/>
                <a:gd name="T102" fmla="*/ 346 w 479"/>
                <a:gd name="T103" fmla="*/ 108 h 868"/>
                <a:gd name="T104" fmla="*/ 387 w 479"/>
                <a:gd name="T105" fmla="*/ 157 h 868"/>
                <a:gd name="T106" fmla="*/ 454 w 479"/>
                <a:gd name="T107" fmla="*/ 246 h 868"/>
                <a:gd name="T108" fmla="*/ 478 w 479"/>
                <a:gd name="T109" fmla="*/ 307 h 868"/>
                <a:gd name="T110" fmla="*/ 468 w 479"/>
                <a:gd name="T111" fmla="*/ 33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85" name="Freeform 25">
              <a:extLst>
                <a:ext uri="{FF2B5EF4-FFF2-40B4-BE49-F238E27FC236}">
                  <a16:creationId xmlns:a16="http://schemas.microsoft.com/office/drawing/2014/main" id="{3E0F58AA-4423-4F75-AC1D-F1BA816680DB}"/>
                </a:ext>
              </a:extLst>
            </p:cNvPr>
            <p:cNvSpPr>
              <a:spLocks/>
            </p:cNvSpPr>
            <p:nvPr>
              <p:custDataLst>
                <p:tags r:id="rId21"/>
              </p:custDataLst>
            </p:nvPr>
          </p:nvSpPr>
          <p:spPr bwMode="auto">
            <a:xfrm>
              <a:off x="3106485" y="5263261"/>
              <a:ext cx="23813" cy="57150"/>
            </a:xfrm>
            <a:custGeom>
              <a:avLst/>
              <a:gdLst>
                <a:gd name="T0" fmla="*/ 0 w 53"/>
                <a:gd name="T1" fmla="*/ 8 h 19"/>
                <a:gd name="T2" fmla="*/ 7 w 53"/>
                <a:gd name="T3" fmla="*/ 13 h 19"/>
                <a:gd name="T4" fmla="*/ 14 w 53"/>
                <a:gd name="T5" fmla="*/ 17 h 19"/>
                <a:gd name="T6" fmla="*/ 22 w 53"/>
                <a:gd name="T7" fmla="*/ 19 h 19"/>
                <a:gd name="T8" fmla="*/ 29 w 53"/>
                <a:gd name="T9" fmla="*/ 19 h 19"/>
                <a:gd name="T10" fmla="*/ 35 w 53"/>
                <a:gd name="T11" fmla="*/ 18 h 19"/>
                <a:gd name="T12" fmla="*/ 42 w 53"/>
                <a:gd name="T13" fmla="*/ 15 h 19"/>
                <a:gd name="T14" fmla="*/ 47 w 53"/>
                <a:gd name="T15" fmla="*/ 12 h 19"/>
                <a:gd name="T16" fmla="*/ 53 w 53"/>
                <a:gd name="T17" fmla="*/ 8 h 19"/>
                <a:gd name="T18" fmla="*/ 47 w 53"/>
                <a:gd name="T19" fmla="*/ 5 h 19"/>
                <a:gd name="T20" fmla="*/ 42 w 53"/>
                <a:gd name="T21" fmla="*/ 2 h 19"/>
                <a:gd name="T22" fmla="*/ 35 w 53"/>
                <a:gd name="T23" fmla="*/ 1 h 19"/>
                <a:gd name="T24" fmla="*/ 29 w 53"/>
                <a:gd name="T25" fmla="*/ 0 h 19"/>
                <a:gd name="T26" fmla="*/ 22 w 53"/>
                <a:gd name="T27" fmla="*/ 0 h 19"/>
                <a:gd name="T28" fmla="*/ 14 w 53"/>
                <a:gd name="T29" fmla="*/ 1 h 19"/>
                <a:gd name="T30" fmla="*/ 7 w 53"/>
                <a:gd name="T31" fmla="*/ 3 h 19"/>
                <a:gd name="T32" fmla="*/ 0 w 53"/>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86" name="Line 26" descr="Horizontal dunkel">
              <a:extLst>
                <a:ext uri="{FF2B5EF4-FFF2-40B4-BE49-F238E27FC236}">
                  <a16:creationId xmlns:a16="http://schemas.microsoft.com/office/drawing/2014/main" id="{FE6B0E61-8E59-44B1-9F6D-06937E397C35}"/>
                </a:ext>
              </a:extLst>
            </p:cNvPr>
            <p:cNvSpPr>
              <a:spLocks noChangeShapeType="1"/>
            </p:cNvSpPr>
            <p:nvPr>
              <p:custDataLst>
                <p:tags r:id="rId22"/>
              </p:custDataLst>
            </p:nvPr>
          </p:nvSpPr>
          <p:spPr bwMode="auto">
            <a:xfrm>
              <a:off x="1568200" y="2185112"/>
              <a:ext cx="3175" cy="9525"/>
            </a:xfrm>
            <a:prstGeom prst="line">
              <a:avLst/>
            </a:prstGeom>
            <a:noFill/>
            <a:ln w="9525">
              <a:solidFill>
                <a:srgbClr val="FFFFFF"/>
              </a:solidFill>
              <a:round/>
              <a:headEnd/>
              <a:tailEnd/>
            </a:ln>
          </p:spPr>
          <p:txBody>
            <a:bodyPr/>
            <a:lstStyle/>
            <a:p>
              <a:pPr algn="ctr"/>
              <a:endParaRPr lang="nl-BE"/>
            </a:p>
          </p:txBody>
        </p:sp>
        <p:sp>
          <p:nvSpPr>
            <p:cNvPr id="587" name="Freeform 27">
              <a:extLst>
                <a:ext uri="{FF2B5EF4-FFF2-40B4-BE49-F238E27FC236}">
                  <a16:creationId xmlns:a16="http://schemas.microsoft.com/office/drawing/2014/main" id="{750E64AA-DFE9-4A22-B92B-CF2CB3AB1379}"/>
                </a:ext>
              </a:extLst>
            </p:cNvPr>
            <p:cNvSpPr>
              <a:spLocks/>
            </p:cNvSpPr>
            <p:nvPr>
              <p:custDataLst>
                <p:tags r:id="rId23"/>
              </p:custDataLst>
            </p:nvPr>
          </p:nvSpPr>
          <p:spPr bwMode="auto">
            <a:xfrm>
              <a:off x="1571376" y="2181936"/>
              <a:ext cx="3175" cy="55561"/>
            </a:xfrm>
            <a:custGeom>
              <a:avLst/>
              <a:gdLst>
                <a:gd name="T0" fmla="*/ 0 w 6"/>
                <a:gd name="T1" fmla="*/ 24 h 24"/>
                <a:gd name="T2" fmla="*/ 0 w 6"/>
                <a:gd name="T3" fmla="*/ 19 h 24"/>
                <a:gd name="T4" fmla="*/ 1 w 6"/>
                <a:gd name="T5" fmla="*/ 14 h 24"/>
                <a:gd name="T6" fmla="*/ 3 w 6"/>
                <a:gd name="T7" fmla="*/ 8 h 24"/>
                <a:gd name="T8" fmla="*/ 6 w 6"/>
                <a:gd name="T9" fmla="*/ 0 h 24"/>
              </a:gdLst>
              <a:ahLst/>
              <a:cxnLst>
                <a:cxn ang="0">
                  <a:pos x="T0" y="T1"/>
                </a:cxn>
                <a:cxn ang="0">
                  <a:pos x="T2" y="T3"/>
                </a:cxn>
                <a:cxn ang="0">
                  <a:pos x="T4" y="T5"/>
                </a:cxn>
                <a:cxn ang="0">
                  <a:pos x="T6" y="T7"/>
                </a:cxn>
                <a:cxn ang="0">
                  <a:pos x="T8" y="T9"/>
                </a:cxn>
              </a:cxnLst>
              <a:rect l="0" t="0" r="r" b="b"/>
              <a:pathLst>
                <a:path w="6" h="24">
                  <a:moveTo>
                    <a:pt x="0" y="24"/>
                  </a:moveTo>
                  <a:lnTo>
                    <a:pt x="0" y="19"/>
                  </a:lnTo>
                  <a:lnTo>
                    <a:pt x="1" y="14"/>
                  </a:lnTo>
                  <a:lnTo>
                    <a:pt x="3" y="8"/>
                  </a:lnTo>
                  <a:lnTo>
                    <a:pt x="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88" name="Freeform 28">
              <a:extLst>
                <a:ext uri="{FF2B5EF4-FFF2-40B4-BE49-F238E27FC236}">
                  <a16:creationId xmlns:a16="http://schemas.microsoft.com/office/drawing/2014/main" id="{05BDD92B-AE0D-434E-8DA2-1A02F945919E}"/>
                </a:ext>
              </a:extLst>
            </p:cNvPr>
            <p:cNvSpPr>
              <a:spLocks/>
            </p:cNvSpPr>
            <p:nvPr>
              <p:custDataLst>
                <p:tags r:id="rId24"/>
              </p:custDataLst>
            </p:nvPr>
          </p:nvSpPr>
          <p:spPr bwMode="auto">
            <a:xfrm>
              <a:off x="1547563" y="2235912"/>
              <a:ext cx="23813" cy="57150"/>
            </a:xfrm>
            <a:custGeom>
              <a:avLst/>
              <a:gdLst>
                <a:gd name="T0" fmla="*/ 0 w 47"/>
                <a:gd name="T1" fmla="*/ 24 h 67"/>
                <a:gd name="T2" fmla="*/ 0 w 47"/>
                <a:gd name="T3" fmla="*/ 30 h 67"/>
                <a:gd name="T4" fmla="*/ 2 w 47"/>
                <a:gd name="T5" fmla="*/ 36 h 67"/>
                <a:gd name="T6" fmla="*/ 3 w 47"/>
                <a:gd name="T7" fmla="*/ 42 h 67"/>
                <a:gd name="T8" fmla="*/ 5 w 47"/>
                <a:gd name="T9" fmla="*/ 47 h 67"/>
                <a:gd name="T10" fmla="*/ 9 w 47"/>
                <a:gd name="T11" fmla="*/ 58 h 67"/>
                <a:gd name="T12" fmla="*/ 14 w 47"/>
                <a:gd name="T13" fmla="*/ 67 h 67"/>
                <a:gd name="T14" fmla="*/ 47 w 47"/>
                <a:gd name="T15" fmla="*/ 67 h 67"/>
                <a:gd name="T16" fmla="*/ 47 w 47"/>
                <a:gd name="T17" fmla="*/ 0 h 67"/>
                <a:gd name="T18" fmla="*/ 36 w 47"/>
                <a:gd name="T19" fmla="*/ 2 h 67"/>
                <a:gd name="T20" fmla="*/ 26 w 47"/>
                <a:gd name="T21" fmla="*/ 4 h 67"/>
                <a:gd name="T22" fmla="*/ 18 w 47"/>
                <a:gd name="T23" fmla="*/ 7 h 67"/>
                <a:gd name="T24" fmla="*/ 11 w 47"/>
                <a:gd name="T25" fmla="*/ 9 h 67"/>
                <a:gd name="T26" fmla="*/ 6 w 47"/>
                <a:gd name="T27" fmla="*/ 12 h 67"/>
                <a:gd name="T28" fmla="*/ 3 w 47"/>
                <a:gd name="T29" fmla="*/ 16 h 67"/>
                <a:gd name="T30" fmla="*/ 0 w 47"/>
                <a:gd name="T31" fmla="*/ 20 h 67"/>
                <a:gd name="T32" fmla="*/ 0 w 47"/>
                <a:gd name="T33" fmla="*/ 2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89" name="Freeform 29">
              <a:extLst>
                <a:ext uri="{FF2B5EF4-FFF2-40B4-BE49-F238E27FC236}">
                  <a16:creationId xmlns:a16="http://schemas.microsoft.com/office/drawing/2014/main" id="{8C01D67B-0AE4-4CAF-9CF6-819D8269EE07}"/>
                </a:ext>
              </a:extLst>
            </p:cNvPr>
            <p:cNvSpPr>
              <a:spLocks/>
            </p:cNvSpPr>
            <p:nvPr>
              <p:custDataLst>
                <p:tags r:id="rId25"/>
              </p:custDataLst>
            </p:nvPr>
          </p:nvSpPr>
          <p:spPr bwMode="auto">
            <a:xfrm>
              <a:off x="2873124" y="2231148"/>
              <a:ext cx="49212" cy="57150"/>
            </a:xfrm>
            <a:custGeom>
              <a:avLst/>
              <a:gdLst>
                <a:gd name="T0" fmla="*/ 0 w 112"/>
                <a:gd name="T1" fmla="*/ 36 h 36"/>
                <a:gd name="T2" fmla="*/ 59 w 112"/>
                <a:gd name="T3" fmla="*/ 36 h 36"/>
                <a:gd name="T4" fmla="*/ 67 w 112"/>
                <a:gd name="T5" fmla="*/ 30 h 36"/>
                <a:gd name="T6" fmla="*/ 75 w 112"/>
                <a:gd name="T7" fmla="*/ 26 h 36"/>
                <a:gd name="T8" fmla="*/ 84 w 112"/>
                <a:gd name="T9" fmla="*/ 23 h 36"/>
                <a:gd name="T10" fmla="*/ 91 w 112"/>
                <a:gd name="T11" fmla="*/ 20 h 36"/>
                <a:gd name="T12" fmla="*/ 98 w 112"/>
                <a:gd name="T13" fmla="*/ 17 h 36"/>
                <a:gd name="T14" fmla="*/ 104 w 112"/>
                <a:gd name="T15" fmla="*/ 13 h 36"/>
                <a:gd name="T16" fmla="*/ 107 w 112"/>
                <a:gd name="T17" fmla="*/ 11 h 36"/>
                <a:gd name="T18" fmla="*/ 109 w 112"/>
                <a:gd name="T19" fmla="*/ 8 h 36"/>
                <a:gd name="T20" fmla="*/ 111 w 112"/>
                <a:gd name="T21" fmla="*/ 4 h 36"/>
                <a:gd name="T22" fmla="*/ 112 w 112"/>
                <a:gd name="T23" fmla="*/ 0 h 36"/>
                <a:gd name="T24" fmla="*/ 100 w 112"/>
                <a:gd name="T25" fmla="*/ 0 h 36"/>
                <a:gd name="T26" fmla="*/ 85 w 112"/>
                <a:gd name="T27" fmla="*/ 1 h 36"/>
                <a:gd name="T28" fmla="*/ 67 w 112"/>
                <a:gd name="T29" fmla="*/ 3 h 36"/>
                <a:gd name="T30" fmla="*/ 48 w 112"/>
                <a:gd name="T31" fmla="*/ 7 h 36"/>
                <a:gd name="T32" fmla="*/ 40 w 112"/>
                <a:gd name="T33" fmla="*/ 9 h 36"/>
                <a:gd name="T34" fmla="*/ 31 w 112"/>
                <a:gd name="T35" fmla="*/ 11 h 36"/>
                <a:gd name="T36" fmla="*/ 23 w 112"/>
                <a:gd name="T37" fmla="*/ 14 h 36"/>
                <a:gd name="T38" fmla="*/ 17 w 112"/>
                <a:gd name="T39" fmla="*/ 18 h 36"/>
                <a:gd name="T40" fmla="*/ 10 w 112"/>
                <a:gd name="T41" fmla="*/ 22 h 36"/>
                <a:gd name="T42" fmla="*/ 6 w 112"/>
                <a:gd name="T43" fmla="*/ 26 h 36"/>
                <a:gd name="T44" fmla="*/ 1 w 112"/>
                <a:gd name="T45" fmla="*/ 31 h 36"/>
                <a:gd name="T46" fmla="*/ 0 w 112"/>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0" name="Freeform 31">
              <a:extLst>
                <a:ext uri="{FF2B5EF4-FFF2-40B4-BE49-F238E27FC236}">
                  <a16:creationId xmlns:a16="http://schemas.microsoft.com/office/drawing/2014/main" id="{E0524DB3-D891-473D-84C3-BA70DC38D967}"/>
                </a:ext>
              </a:extLst>
            </p:cNvPr>
            <p:cNvSpPr>
              <a:spLocks/>
            </p:cNvSpPr>
            <p:nvPr>
              <p:custDataLst>
                <p:tags r:id="rId26"/>
              </p:custDataLst>
            </p:nvPr>
          </p:nvSpPr>
          <p:spPr bwMode="auto">
            <a:xfrm>
              <a:off x="5841745" y="2091449"/>
              <a:ext cx="409574" cy="249237"/>
            </a:xfrm>
            <a:custGeom>
              <a:avLst/>
              <a:gdLst>
                <a:gd name="T0" fmla="*/ 638 w 950"/>
                <a:gd name="T1" fmla="*/ 443 h 468"/>
                <a:gd name="T2" fmla="*/ 558 w 950"/>
                <a:gd name="T3" fmla="*/ 418 h 468"/>
                <a:gd name="T4" fmla="*/ 471 w 950"/>
                <a:gd name="T5" fmla="*/ 376 h 468"/>
                <a:gd name="T6" fmla="*/ 392 w 950"/>
                <a:gd name="T7" fmla="*/ 307 h 468"/>
                <a:gd name="T8" fmla="*/ 305 w 950"/>
                <a:gd name="T9" fmla="*/ 258 h 468"/>
                <a:gd name="T10" fmla="*/ 253 w 950"/>
                <a:gd name="T11" fmla="*/ 209 h 468"/>
                <a:gd name="T12" fmla="*/ 186 w 950"/>
                <a:gd name="T13" fmla="*/ 172 h 468"/>
                <a:gd name="T14" fmla="*/ 133 w 950"/>
                <a:gd name="T15" fmla="*/ 190 h 468"/>
                <a:gd name="T16" fmla="*/ 99 w 950"/>
                <a:gd name="T17" fmla="*/ 240 h 468"/>
                <a:gd name="T18" fmla="*/ 40 w 950"/>
                <a:gd name="T19" fmla="*/ 246 h 468"/>
                <a:gd name="T20" fmla="*/ 0 w 950"/>
                <a:gd name="T21" fmla="*/ 24 h 468"/>
                <a:gd name="T22" fmla="*/ 79 w 950"/>
                <a:gd name="T23" fmla="*/ 6 h 468"/>
                <a:gd name="T24" fmla="*/ 133 w 950"/>
                <a:gd name="T25" fmla="*/ 55 h 468"/>
                <a:gd name="T26" fmla="*/ 157 w 950"/>
                <a:gd name="T27" fmla="*/ 15 h 468"/>
                <a:gd name="T28" fmla="*/ 332 w 950"/>
                <a:gd name="T29" fmla="*/ 117 h 468"/>
                <a:gd name="T30" fmla="*/ 438 w 950"/>
                <a:gd name="T31" fmla="*/ 117 h 468"/>
                <a:gd name="T32" fmla="*/ 525 w 950"/>
                <a:gd name="T33" fmla="*/ 135 h 468"/>
                <a:gd name="T34" fmla="*/ 597 w 950"/>
                <a:gd name="T35" fmla="*/ 228 h 468"/>
                <a:gd name="T36" fmla="*/ 671 w 950"/>
                <a:gd name="T37" fmla="*/ 252 h 468"/>
                <a:gd name="T38" fmla="*/ 730 w 950"/>
                <a:gd name="T39" fmla="*/ 258 h 468"/>
                <a:gd name="T40" fmla="*/ 791 w 950"/>
                <a:gd name="T41" fmla="*/ 215 h 468"/>
                <a:gd name="T42" fmla="*/ 843 w 950"/>
                <a:gd name="T43" fmla="*/ 196 h 468"/>
                <a:gd name="T44" fmla="*/ 824 w 950"/>
                <a:gd name="T45" fmla="*/ 252 h 468"/>
                <a:gd name="T46" fmla="*/ 870 w 950"/>
                <a:gd name="T47" fmla="*/ 240 h 468"/>
                <a:gd name="T48" fmla="*/ 950 w 950"/>
                <a:gd name="T49" fmla="*/ 283 h 468"/>
                <a:gd name="T50" fmla="*/ 883 w 950"/>
                <a:gd name="T51" fmla="*/ 320 h 468"/>
                <a:gd name="T52" fmla="*/ 824 w 950"/>
                <a:gd name="T53" fmla="*/ 283 h 468"/>
                <a:gd name="T54" fmla="*/ 764 w 950"/>
                <a:gd name="T55" fmla="*/ 277 h 468"/>
                <a:gd name="T56" fmla="*/ 737 w 950"/>
                <a:gd name="T57" fmla="*/ 320 h 468"/>
                <a:gd name="T58" fmla="*/ 684 w 950"/>
                <a:gd name="T59" fmla="*/ 357 h 468"/>
                <a:gd name="T60" fmla="*/ 710 w 950"/>
                <a:gd name="T61" fmla="*/ 388 h 468"/>
                <a:gd name="T62" fmla="*/ 743 w 950"/>
                <a:gd name="T63" fmla="*/ 437 h 468"/>
                <a:gd name="T64" fmla="*/ 717 w 950"/>
                <a:gd name="T65" fmla="*/ 468 h 468"/>
                <a:gd name="T66" fmla="*/ 703 w 950"/>
                <a:gd name="T67" fmla="*/ 465 h 468"/>
                <a:gd name="T68" fmla="*/ 684 w 950"/>
                <a:gd name="T69" fmla="*/ 461 h 468"/>
                <a:gd name="T70" fmla="*/ 658 w 950"/>
                <a:gd name="T71" fmla="*/ 46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1" name="Freeform 32">
              <a:extLst>
                <a:ext uri="{FF2B5EF4-FFF2-40B4-BE49-F238E27FC236}">
                  <a16:creationId xmlns:a16="http://schemas.microsoft.com/office/drawing/2014/main" id="{B0ACBA53-E8F7-4321-8229-1166B873543C}"/>
                </a:ext>
              </a:extLst>
            </p:cNvPr>
            <p:cNvSpPr>
              <a:spLocks/>
            </p:cNvSpPr>
            <p:nvPr>
              <p:custDataLst>
                <p:tags r:id="rId27"/>
              </p:custDataLst>
            </p:nvPr>
          </p:nvSpPr>
          <p:spPr bwMode="auto">
            <a:xfrm>
              <a:off x="4649533" y="3094744"/>
              <a:ext cx="296862" cy="288924"/>
            </a:xfrm>
            <a:custGeom>
              <a:avLst/>
              <a:gdLst>
                <a:gd name="T0" fmla="*/ 6 w 671"/>
                <a:gd name="T1" fmla="*/ 383 h 549"/>
                <a:gd name="T2" fmla="*/ 8 w 671"/>
                <a:gd name="T3" fmla="*/ 316 h 549"/>
                <a:gd name="T4" fmla="*/ 17 w 671"/>
                <a:gd name="T5" fmla="*/ 287 h 549"/>
                <a:gd name="T6" fmla="*/ 52 w 671"/>
                <a:gd name="T7" fmla="*/ 238 h 549"/>
                <a:gd name="T8" fmla="*/ 71 w 671"/>
                <a:gd name="T9" fmla="*/ 205 h 549"/>
                <a:gd name="T10" fmla="*/ 73 w 671"/>
                <a:gd name="T11" fmla="*/ 167 h 549"/>
                <a:gd name="T12" fmla="*/ 73 w 671"/>
                <a:gd name="T13" fmla="*/ 137 h 549"/>
                <a:gd name="T14" fmla="*/ 54 w 671"/>
                <a:gd name="T15" fmla="*/ 108 h 549"/>
                <a:gd name="T16" fmla="*/ 61 w 671"/>
                <a:gd name="T17" fmla="*/ 79 h 549"/>
                <a:gd name="T18" fmla="*/ 76 w 671"/>
                <a:gd name="T19" fmla="*/ 50 h 549"/>
                <a:gd name="T20" fmla="*/ 96 w 671"/>
                <a:gd name="T21" fmla="*/ 25 h 549"/>
                <a:gd name="T22" fmla="*/ 120 w 671"/>
                <a:gd name="T23" fmla="*/ 7 h 549"/>
                <a:gd name="T24" fmla="*/ 146 w 671"/>
                <a:gd name="T25" fmla="*/ 0 h 549"/>
                <a:gd name="T26" fmla="*/ 173 w 671"/>
                <a:gd name="T27" fmla="*/ 5 h 549"/>
                <a:gd name="T28" fmla="*/ 206 w 671"/>
                <a:gd name="T29" fmla="*/ 26 h 549"/>
                <a:gd name="T30" fmla="*/ 236 w 671"/>
                <a:gd name="T31" fmla="*/ 45 h 549"/>
                <a:gd name="T32" fmla="*/ 259 w 671"/>
                <a:gd name="T33" fmla="*/ 50 h 549"/>
                <a:gd name="T34" fmla="*/ 272 w 671"/>
                <a:gd name="T35" fmla="*/ 44 h 549"/>
                <a:gd name="T36" fmla="*/ 284 w 671"/>
                <a:gd name="T37" fmla="*/ 35 h 549"/>
                <a:gd name="T38" fmla="*/ 300 w 671"/>
                <a:gd name="T39" fmla="*/ 32 h 549"/>
                <a:gd name="T40" fmla="*/ 318 w 671"/>
                <a:gd name="T41" fmla="*/ 39 h 549"/>
                <a:gd name="T42" fmla="*/ 337 w 671"/>
                <a:gd name="T43" fmla="*/ 65 h 549"/>
                <a:gd name="T44" fmla="*/ 353 w 671"/>
                <a:gd name="T45" fmla="*/ 79 h 549"/>
                <a:gd name="T46" fmla="*/ 370 w 671"/>
                <a:gd name="T47" fmla="*/ 81 h 549"/>
                <a:gd name="T48" fmla="*/ 381 w 671"/>
                <a:gd name="T49" fmla="*/ 75 h 549"/>
                <a:gd name="T50" fmla="*/ 397 w 671"/>
                <a:gd name="T51" fmla="*/ 56 h 549"/>
                <a:gd name="T52" fmla="*/ 419 w 671"/>
                <a:gd name="T53" fmla="*/ 38 h 549"/>
                <a:gd name="T54" fmla="*/ 458 w 671"/>
                <a:gd name="T55" fmla="*/ 22 h 549"/>
                <a:gd name="T56" fmla="*/ 487 w 671"/>
                <a:gd name="T57" fmla="*/ 25 h 549"/>
                <a:gd name="T58" fmla="*/ 511 w 671"/>
                <a:gd name="T59" fmla="*/ 35 h 549"/>
                <a:gd name="T60" fmla="*/ 537 w 671"/>
                <a:gd name="T61" fmla="*/ 43 h 549"/>
                <a:gd name="T62" fmla="*/ 571 w 671"/>
                <a:gd name="T63" fmla="*/ 39 h 549"/>
                <a:gd name="T64" fmla="*/ 646 w 671"/>
                <a:gd name="T65" fmla="*/ 67 h 549"/>
                <a:gd name="T66" fmla="*/ 665 w 671"/>
                <a:gd name="T67" fmla="*/ 105 h 549"/>
                <a:gd name="T68" fmla="*/ 623 w 671"/>
                <a:gd name="T69" fmla="*/ 183 h 549"/>
                <a:gd name="T70" fmla="*/ 593 w 671"/>
                <a:gd name="T71" fmla="*/ 233 h 549"/>
                <a:gd name="T72" fmla="*/ 570 w 671"/>
                <a:gd name="T73" fmla="*/ 291 h 549"/>
                <a:gd name="T74" fmla="*/ 550 w 671"/>
                <a:gd name="T75" fmla="*/ 343 h 549"/>
                <a:gd name="T76" fmla="*/ 525 w 671"/>
                <a:gd name="T77" fmla="*/ 407 h 549"/>
                <a:gd name="T78" fmla="*/ 516 w 671"/>
                <a:gd name="T79" fmla="*/ 422 h 549"/>
                <a:gd name="T80" fmla="*/ 500 w 671"/>
                <a:gd name="T81" fmla="*/ 439 h 549"/>
                <a:gd name="T82" fmla="*/ 482 w 671"/>
                <a:gd name="T83" fmla="*/ 443 h 549"/>
                <a:gd name="T84" fmla="*/ 459 w 671"/>
                <a:gd name="T85" fmla="*/ 432 h 549"/>
                <a:gd name="T86" fmla="*/ 440 w 671"/>
                <a:gd name="T87" fmla="*/ 421 h 549"/>
                <a:gd name="T88" fmla="*/ 408 w 671"/>
                <a:gd name="T89" fmla="*/ 424 h 549"/>
                <a:gd name="T90" fmla="*/ 381 w 671"/>
                <a:gd name="T91" fmla="*/ 441 h 549"/>
                <a:gd name="T92" fmla="*/ 364 w 671"/>
                <a:gd name="T93" fmla="*/ 469 h 549"/>
                <a:gd name="T94" fmla="*/ 342 w 671"/>
                <a:gd name="T95" fmla="*/ 521 h 549"/>
                <a:gd name="T96" fmla="*/ 325 w 671"/>
                <a:gd name="T97" fmla="*/ 549 h 549"/>
                <a:gd name="T98" fmla="*/ 229 w 671"/>
                <a:gd name="T99" fmla="*/ 546 h 549"/>
                <a:gd name="T100" fmla="*/ 217 w 671"/>
                <a:gd name="T101" fmla="*/ 548 h 549"/>
                <a:gd name="T102" fmla="*/ 179 w 671"/>
                <a:gd name="T103" fmla="*/ 543 h 549"/>
                <a:gd name="T104" fmla="*/ 161 w 671"/>
                <a:gd name="T105" fmla="*/ 540 h 549"/>
                <a:gd name="T106" fmla="*/ 144 w 671"/>
                <a:gd name="T107" fmla="*/ 531 h 549"/>
                <a:gd name="T108" fmla="*/ 129 w 671"/>
                <a:gd name="T109" fmla="*/ 515 h 549"/>
                <a:gd name="T110" fmla="*/ 119 w 671"/>
                <a:gd name="T111" fmla="*/ 496 h 549"/>
                <a:gd name="T112" fmla="*/ 113 w 671"/>
                <a:gd name="T113" fmla="*/ 472 h 549"/>
                <a:gd name="T114" fmla="*/ 100 w 671"/>
                <a:gd name="T115" fmla="*/ 460 h 549"/>
                <a:gd name="T116" fmla="*/ 83 w 671"/>
                <a:gd name="T117" fmla="*/ 447 h 549"/>
                <a:gd name="T118" fmla="*/ 63 w 671"/>
                <a:gd name="T119" fmla="*/ 432 h 549"/>
                <a:gd name="T120" fmla="*/ 39 w 671"/>
                <a:gd name="T121" fmla="*/ 429 h 549"/>
                <a:gd name="T122" fmla="*/ 0 w 671"/>
                <a:gd name="T123" fmla="*/ 43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2" name="Freeform 33">
              <a:extLst>
                <a:ext uri="{FF2B5EF4-FFF2-40B4-BE49-F238E27FC236}">
                  <a16:creationId xmlns:a16="http://schemas.microsoft.com/office/drawing/2014/main" id="{CC8CC2E9-D2AC-4C81-8269-09A649BD9B53}"/>
                </a:ext>
              </a:extLst>
            </p:cNvPr>
            <p:cNvSpPr>
              <a:spLocks/>
            </p:cNvSpPr>
            <p:nvPr>
              <p:custDataLst>
                <p:tags r:id="rId28"/>
              </p:custDataLst>
            </p:nvPr>
          </p:nvSpPr>
          <p:spPr bwMode="auto">
            <a:xfrm>
              <a:off x="5492495" y="2959809"/>
              <a:ext cx="152399" cy="169862"/>
            </a:xfrm>
            <a:custGeom>
              <a:avLst/>
              <a:gdLst>
                <a:gd name="T0" fmla="*/ 326 w 358"/>
                <a:gd name="T1" fmla="*/ 324 h 327"/>
                <a:gd name="T2" fmla="*/ 331 w 358"/>
                <a:gd name="T3" fmla="*/ 321 h 327"/>
                <a:gd name="T4" fmla="*/ 337 w 358"/>
                <a:gd name="T5" fmla="*/ 318 h 327"/>
                <a:gd name="T6" fmla="*/ 346 w 358"/>
                <a:gd name="T7" fmla="*/ 318 h 327"/>
                <a:gd name="T8" fmla="*/ 356 w 358"/>
                <a:gd name="T9" fmla="*/ 324 h 327"/>
                <a:gd name="T10" fmla="*/ 319 w 358"/>
                <a:gd name="T11" fmla="*/ 285 h 327"/>
                <a:gd name="T12" fmla="*/ 278 w 358"/>
                <a:gd name="T13" fmla="*/ 235 h 327"/>
                <a:gd name="T14" fmla="*/ 253 w 358"/>
                <a:gd name="T15" fmla="*/ 204 h 327"/>
                <a:gd name="T16" fmla="*/ 232 w 358"/>
                <a:gd name="T17" fmla="*/ 186 h 327"/>
                <a:gd name="T18" fmla="*/ 219 w 358"/>
                <a:gd name="T19" fmla="*/ 181 h 327"/>
                <a:gd name="T20" fmla="*/ 208 w 358"/>
                <a:gd name="T21" fmla="*/ 180 h 327"/>
                <a:gd name="T22" fmla="*/ 201 w 358"/>
                <a:gd name="T23" fmla="*/ 179 h 327"/>
                <a:gd name="T24" fmla="*/ 199 w 358"/>
                <a:gd name="T25" fmla="*/ 174 h 327"/>
                <a:gd name="T26" fmla="*/ 198 w 358"/>
                <a:gd name="T27" fmla="*/ 170 h 327"/>
                <a:gd name="T28" fmla="*/ 195 w 358"/>
                <a:gd name="T29" fmla="*/ 169 h 327"/>
                <a:gd name="T30" fmla="*/ 184 w 358"/>
                <a:gd name="T31" fmla="*/ 172 h 327"/>
                <a:gd name="T32" fmla="*/ 171 w 358"/>
                <a:gd name="T33" fmla="*/ 172 h 327"/>
                <a:gd name="T34" fmla="*/ 165 w 358"/>
                <a:gd name="T35" fmla="*/ 168 h 327"/>
                <a:gd name="T36" fmla="*/ 160 w 358"/>
                <a:gd name="T37" fmla="*/ 161 h 327"/>
                <a:gd name="T38" fmla="*/ 152 w 358"/>
                <a:gd name="T39" fmla="*/ 144 h 327"/>
                <a:gd name="T40" fmla="*/ 143 w 358"/>
                <a:gd name="T41" fmla="*/ 131 h 327"/>
                <a:gd name="T42" fmla="*/ 133 w 358"/>
                <a:gd name="T43" fmla="*/ 119 h 327"/>
                <a:gd name="T44" fmla="*/ 127 w 358"/>
                <a:gd name="T45" fmla="*/ 105 h 327"/>
                <a:gd name="T46" fmla="*/ 122 w 358"/>
                <a:gd name="T47" fmla="*/ 84 h 327"/>
                <a:gd name="T48" fmla="*/ 119 w 358"/>
                <a:gd name="T49" fmla="*/ 53 h 327"/>
                <a:gd name="T50" fmla="*/ 117 w 358"/>
                <a:gd name="T51" fmla="*/ 23 h 327"/>
                <a:gd name="T52" fmla="*/ 112 w 358"/>
                <a:gd name="T53" fmla="*/ 0 h 327"/>
                <a:gd name="T54" fmla="*/ 73 w 358"/>
                <a:gd name="T55" fmla="*/ 26 h 327"/>
                <a:gd name="T56" fmla="*/ 61 w 358"/>
                <a:gd name="T57" fmla="*/ 33 h 327"/>
                <a:gd name="T58" fmla="*/ 33 w 358"/>
                <a:gd name="T59" fmla="*/ 50 h 327"/>
                <a:gd name="T60" fmla="*/ 21 w 358"/>
                <a:gd name="T61" fmla="*/ 61 h 327"/>
                <a:gd name="T62" fmla="*/ 17 w 358"/>
                <a:gd name="T63" fmla="*/ 72 h 327"/>
                <a:gd name="T64" fmla="*/ 16 w 358"/>
                <a:gd name="T65" fmla="*/ 83 h 327"/>
                <a:gd name="T66" fmla="*/ 20 w 358"/>
                <a:gd name="T67" fmla="*/ 93 h 327"/>
                <a:gd name="T68" fmla="*/ 22 w 358"/>
                <a:gd name="T69" fmla="*/ 100 h 327"/>
                <a:gd name="T70" fmla="*/ 20 w 358"/>
                <a:gd name="T71" fmla="*/ 110 h 327"/>
                <a:gd name="T72" fmla="*/ 15 w 358"/>
                <a:gd name="T73" fmla="*/ 123 h 327"/>
                <a:gd name="T74" fmla="*/ 7 w 358"/>
                <a:gd name="T75" fmla="*/ 136 h 327"/>
                <a:gd name="T76" fmla="*/ 0 w 358"/>
                <a:gd name="T77" fmla="*/ 155 h 327"/>
                <a:gd name="T78" fmla="*/ 0 w 358"/>
                <a:gd name="T79" fmla="*/ 174 h 327"/>
                <a:gd name="T80" fmla="*/ 5 w 358"/>
                <a:gd name="T81" fmla="*/ 182 h 327"/>
                <a:gd name="T82" fmla="*/ 11 w 358"/>
                <a:gd name="T83" fmla="*/ 187 h 327"/>
                <a:gd name="T84" fmla="*/ 20 w 358"/>
                <a:gd name="T85" fmla="*/ 186 h 327"/>
                <a:gd name="T86" fmla="*/ 44 w 358"/>
                <a:gd name="T87" fmla="*/ 168 h 327"/>
                <a:gd name="T88" fmla="*/ 60 w 358"/>
                <a:gd name="T89" fmla="*/ 161 h 327"/>
                <a:gd name="T90" fmla="*/ 76 w 358"/>
                <a:gd name="T91" fmla="*/ 150 h 327"/>
                <a:gd name="T92" fmla="*/ 93 w 358"/>
                <a:gd name="T93" fmla="*/ 159 h 327"/>
                <a:gd name="T94" fmla="*/ 110 w 358"/>
                <a:gd name="T95" fmla="*/ 164 h 327"/>
                <a:gd name="T96" fmla="*/ 142 w 358"/>
                <a:gd name="T97" fmla="*/ 180 h 327"/>
                <a:gd name="T98" fmla="*/ 163 w 358"/>
                <a:gd name="T99" fmla="*/ 190 h 327"/>
                <a:gd name="T100" fmla="*/ 196 w 358"/>
                <a:gd name="T101" fmla="*/ 209 h 327"/>
                <a:gd name="T102" fmla="*/ 219 w 358"/>
                <a:gd name="T103" fmla="*/ 225 h 327"/>
                <a:gd name="T104" fmla="*/ 245 w 358"/>
                <a:gd name="T105" fmla="*/ 244 h 327"/>
                <a:gd name="T106" fmla="*/ 256 w 358"/>
                <a:gd name="T107" fmla="*/ 254 h 327"/>
                <a:gd name="T108" fmla="*/ 267 w 358"/>
                <a:gd name="T109" fmla="*/ 270 h 327"/>
                <a:gd name="T110" fmla="*/ 269 w 358"/>
                <a:gd name="T111" fmla="*/ 279 h 327"/>
                <a:gd name="T112" fmla="*/ 269 w 358"/>
                <a:gd name="T113" fmla="*/ 286 h 327"/>
                <a:gd name="T114" fmla="*/ 270 w 358"/>
                <a:gd name="T115" fmla="*/ 290 h 327"/>
                <a:gd name="T116" fmla="*/ 276 w 358"/>
                <a:gd name="T117" fmla="*/ 292 h 327"/>
                <a:gd name="T118" fmla="*/ 292 w 358"/>
                <a:gd name="T119" fmla="*/ 302 h 327"/>
                <a:gd name="T120" fmla="*/ 318 w 358"/>
                <a:gd name="T121" fmla="*/ 32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3" name="Freeform 34">
              <a:extLst>
                <a:ext uri="{FF2B5EF4-FFF2-40B4-BE49-F238E27FC236}">
                  <a16:creationId xmlns:a16="http://schemas.microsoft.com/office/drawing/2014/main" id="{E15C7AB9-2C76-4FC8-872D-546CB1ED3436}"/>
                </a:ext>
              </a:extLst>
            </p:cNvPr>
            <p:cNvSpPr>
              <a:spLocks/>
            </p:cNvSpPr>
            <p:nvPr>
              <p:custDataLst>
                <p:tags r:id="rId29"/>
              </p:custDataLst>
            </p:nvPr>
          </p:nvSpPr>
          <p:spPr bwMode="auto">
            <a:xfrm>
              <a:off x="4954333" y="1964449"/>
              <a:ext cx="125413" cy="57150"/>
            </a:xfrm>
            <a:custGeom>
              <a:avLst/>
              <a:gdLst>
                <a:gd name="T0" fmla="*/ 126 w 292"/>
                <a:gd name="T1" fmla="*/ 0 h 99"/>
                <a:gd name="T2" fmla="*/ 153 w 292"/>
                <a:gd name="T3" fmla="*/ 0 h 99"/>
                <a:gd name="T4" fmla="*/ 198 w 292"/>
                <a:gd name="T5" fmla="*/ 1 h 99"/>
                <a:gd name="T6" fmla="*/ 250 w 292"/>
                <a:gd name="T7" fmla="*/ 6 h 99"/>
                <a:gd name="T8" fmla="*/ 292 w 292"/>
                <a:gd name="T9" fmla="*/ 7 h 99"/>
                <a:gd name="T10" fmla="*/ 290 w 292"/>
                <a:gd name="T11" fmla="*/ 20 h 99"/>
                <a:gd name="T12" fmla="*/ 285 w 292"/>
                <a:gd name="T13" fmla="*/ 33 h 99"/>
                <a:gd name="T14" fmla="*/ 279 w 292"/>
                <a:gd name="T15" fmla="*/ 55 h 99"/>
                <a:gd name="T16" fmla="*/ 135 w 292"/>
                <a:gd name="T17" fmla="*/ 70 h 99"/>
                <a:gd name="T18" fmla="*/ 99 w 292"/>
                <a:gd name="T19" fmla="*/ 89 h 99"/>
                <a:gd name="T20" fmla="*/ 79 w 292"/>
                <a:gd name="T21" fmla="*/ 96 h 99"/>
                <a:gd name="T22" fmla="*/ 66 w 292"/>
                <a:gd name="T23" fmla="*/ 98 h 99"/>
                <a:gd name="T24" fmla="*/ 55 w 292"/>
                <a:gd name="T25" fmla="*/ 98 h 99"/>
                <a:gd name="T26" fmla="*/ 45 w 292"/>
                <a:gd name="T27" fmla="*/ 94 h 99"/>
                <a:gd name="T28" fmla="*/ 33 w 292"/>
                <a:gd name="T29" fmla="*/ 86 h 99"/>
                <a:gd name="T30" fmla="*/ 20 w 292"/>
                <a:gd name="T31" fmla="*/ 77 h 99"/>
                <a:gd name="T32" fmla="*/ 7 w 292"/>
                <a:gd name="T33" fmla="*/ 69 h 99"/>
                <a:gd name="T34" fmla="*/ 1 w 292"/>
                <a:gd name="T35" fmla="*/ 57 h 99"/>
                <a:gd name="T36" fmla="*/ 0 w 292"/>
                <a:gd name="T37" fmla="*/ 42 h 99"/>
                <a:gd name="T38" fmla="*/ 1 w 292"/>
                <a:gd name="T39" fmla="*/ 25 h 99"/>
                <a:gd name="T40" fmla="*/ 3 w 292"/>
                <a:gd name="T41" fmla="*/ 20 h 99"/>
                <a:gd name="T42" fmla="*/ 9 w 292"/>
                <a:gd name="T43" fmla="*/ 18 h 99"/>
                <a:gd name="T44" fmla="*/ 15 w 292"/>
                <a:gd name="T45" fmla="*/ 21 h 99"/>
                <a:gd name="T46" fmla="*/ 25 w 292"/>
                <a:gd name="T47" fmla="*/ 28 h 99"/>
                <a:gd name="T48" fmla="*/ 35 w 292"/>
                <a:gd name="T49" fmla="*/ 32 h 99"/>
                <a:gd name="T50" fmla="*/ 45 w 292"/>
                <a:gd name="T51" fmla="*/ 34 h 99"/>
                <a:gd name="T52" fmla="*/ 54 w 292"/>
                <a:gd name="T53" fmla="*/ 33 h 99"/>
                <a:gd name="T54" fmla="*/ 67 w 292"/>
                <a:gd name="T55" fmla="*/ 29 h 99"/>
                <a:gd name="T56" fmla="*/ 81 w 292"/>
                <a:gd name="T57" fmla="*/ 19 h 99"/>
                <a:gd name="T58" fmla="*/ 88 w 292"/>
                <a:gd name="T59" fmla="*/ 11 h 99"/>
                <a:gd name="T60" fmla="*/ 94 w 292"/>
                <a:gd name="T61" fmla="*/ 6 h 99"/>
                <a:gd name="T62" fmla="*/ 109 w 292"/>
                <a:gd name="T63"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594" name="Freeform 35">
              <a:extLst>
                <a:ext uri="{FF2B5EF4-FFF2-40B4-BE49-F238E27FC236}">
                  <a16:creationId xmlns:a16="http://schemas.microsoft.com/office/drawing/2014/main" id="{29C6A2B3-9088-41A8-A6FF-1D05F31A7479}"/>
                </a:ext>
              </a:extLst>
            </p:cNvPr>
            <p:cNvSpPr>
              <a:spLocks/>
            </p:cNvSpPr>
            <p:nvPr>
              <p:custDataLst>
                <p:tags r:id="rId30"/>
              </p:custDataLst>
            </p:nvPr>
          </p:nvSpPr>
          <p:spPr bwMode="auto">
            <a:xfrm>
              <a:off x="5817932" y="2685172"/>
              <a:ext cx="19050" cy="57150"/>
            </a:xfrm>
            <a:custGeom>
              <a:avLst/>
              <a:gdLst>
                <a:gd name="T0" fmla="*/ 39 w 43"/>
                <a:gd name="T1" fmla="*/ 93 h 93"/>
                <a:gd name="T2" fmla="*/ 31 w 43"/>
                <a:gd name="T3" fmla="*/ 91 h 93"/>
                <a:gd name="T4" fmla="*/ 26 w 43"/>
                <a:gd name="T5" fmla="*/ 89 h 93"/>
                <a:gd name="T6" fmla="*/ 21 w 43"/>
                <a:gd name="T7" fmla="*/ 87 h 93"/>
                <a:gd name="T8" fmla="*/ 18 w 43"/>
                <a:gd name="T9" fmla="*/ 84 h 93"/>
                <a:gd name="T10" fmla="*/ 15 w 43"/>
                <a:gd name="T11" fmla="*/ 79 h 93"/>
                <a:gd name="T12" fmla="*/ 14 w 43"/>
                <a:gd name="T13" fmla="*/ 73 h 93"/>
                <a:gd name="T14" fmla="*/ 13 w 43"/>
                <a:gd name="T15" fmla="*/ 65 h 93"/>
                <a:gd name="T16" fmla="*/ 11 w 43"/>
                <a:gd name="T17" fmla="*/ 55 h 93"/>
                <a:gd name="T18" fmla="*/ 11 w 43"/>
                <a:gd name="T19" fmla="*/ 48 h 93"/>
                <a:gd name="T20" fmla="*/ 9 w 43"/>
                <a:gd name="T21" fmla="*/ 42 h 93"/>
                <a:gd name="T22" fmla="*/ 6 w 43"/>
                <a:gd name="T23" fmla="*/ 38 h 93"/>
                <a:gd name="T24" fmla="*/ 4 w 43"/>
                <a:gd name="T25" fmla="*/ 36 h 93"/>
                <a:gd name="T26" fmla="*/ 2 w 43"/>
                <a:gd name="T27" fmla="*/ 34 h 93"/>
                <a:gd name="T28" fmla="*/ 0 w 43"/>
                <a:gd name="T29" fmla="*/ 32 h 93"/>
                <a:gd name="T30" fmla="*/ 2 w 43"/>
                <a:gd name="T31" fmla="*/ 29 h 93"/>
                <a:gd name="T32" fmla="*/ 5 w 43"/>
                <a:gd name="T33" fmla="*/ 24 h 93"/>
                <a:gd name="T34" fmla="*/ 6 w 43"/>
                <a:gd name="T35" fmla="*/ 28 h 93"/>
                <a:gd name="T36" fmla="*/ 7 w 43"/>
                <a:gd name="T37" fmla="*/ 29 h 93"/>
                <a:gd name="T38" fmla="*/ 8 w 43"/>
                <a:gd name="T39" fmla="*/ 30 h 93"/>
                <a:gd name="T40" fmla="*/ 9 w 43"/>
                <a:gd name="T41" fmla="*/ 29 h 93"/>
                <a:gd name="T42" fmla="*/ 11 w 43"/>
                <a:gd name="T43" fmla="*/ 25 h 93"/>
                <a:gd name="T44" fmla="*/ 14 w 43"/>
                <a:gd name="T45" fmla="*/ 19 h 93"/>
                <a:gd name="T46" fmla="*/ 16 w 43"/>
                <a:gd name="T47" fmla="*/ 12 h 93"/>
                <a:gd name="T48" fmla="*/ 20 w 43"/>
                <a:gd name="T49" fmla="*/ 6 h 93"/>
                <a:gd name="T50" fmla="*/ 22 w 43"/>
                <a:gd name="T51" fmla="*/ 4 h 93"/>
                <a:gd name="T52" fmla="*/ 25 w 43"/>
                <a:gd name="T53" fmla="*/ 2 h 93"/>
                <a:gd name="T54" fmla="*/ 28 w 43"/>
                <a:gd name="T55" fmla="*/ 0 h 93"/>
                <a:gd name="T56" fmla="*/ 32 w 43"/>
                <a:gd name="T57" fmla="*/ 0 h 93"/>
                <a:gd name="T58" fmla="*/ 33 w 43"/>
                <a:gd name="T59" fmla="*/ 10 h 93"/>
                <a:gd name="T60" fmla="*/ 33 w 43"/>
                <a:gd name="T61" fmla="*/ 16 h 93"/>
                <a:gd name="T62" fmla="*/ 33 w 43"/>
                <a:gd name="T63" fmla="*/ 20 h 93"/>
                <a:gd name="T64" fmla="*/ 32 w 43"/>
                <a:gd name="T65" fmla="*/ 23 h 93"/>
                <a:gd name="T66" fmla="*/ 32 w 43"/>
                <a:gd name="T67" fmla="*/ 27 h 93"/>
                <a:gd name="T68" fmla="*/ 32 w 43"/>
                <a:gd name="T69" fmla="*/ 31 h 93"/>
                <a:gd name="T70" fmla="*/ 35 w 43"/>
                <a:gd name="T71" fmla="*/ 36 h 93"/>
                <a:gd name="T72" fmla="*/ 39 w 43"/>
                <a:gd name="T73" fmla="*/ 43 h 93"/>
                <a:gd name="T74" fmla="*/ 38 w 43"/>
                <a:gd name="T75" fmla="*/ 44 h 93"/>
                <a:gd name="T76" fmla="*/ 37 w 43"/>
                <a:gd name="T77" fmla="*/ 45 h 93"/>
                <a:gd name="T78" fmla="*/ 37 w 43"/>
                <a:gd name="T79" fmla="*/ 48 h 93"/>
                <a:gd name="T80" fmla="*/ 38 w 43"/>
                <a:gd name="T81" fmla="*/ 51 h 93"/>
                <a:gd name="T82" fmla="*/ 39 w 43"/>
                <a:gd name="T83" fmla="*/ 59 h 93"/>
                <a:gd name="T84" fmla="*/ 41 w 43"/>
                <a:gd name="T85" fmla="*/ 68 h 93"/>
                <a:gd name="T86" fmla="*/ 42 w 43"/>
                <a:gd name="T87" fmla="*/ 76 h 93"/>
                <a:gd name="T88" fmla="*/ 43 w 43"/>
                <a:gd name="T89" fmla="*/ 85 h 93"/>
                <a:gd name="T90" fmla="*/ 43 w 43"/>
                <a:gd name="T91" fmla="*/ 88 h 93"/>
                <a:gd name="T92" fmla="*/ 42 w 43"/>
                <a:gd name="T93" fmla="*/ 91 h 93"/>
                <a:gd name="T94" fmla="*/ 40 w 43"/>
                <a:gd name="T95" fmla="*/ 92 h 93"/>
                <a:gd name="T96" fmla="*/ 39 w 43"/>
                <a:gd name="T9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5" name="Freeform 36">
              <a:extLst>
                <a:ext uri="{FF2B5EF4-FFF2-40B4-BE49-F238E27FC236}">
                  <a16:creationId xmlns:a16="http://schemas.microsoft.com/office/drawing/2014/main" id="{97E58117-B86E-46FD-94F7-B45677D33317}"/>
                </a:ext>
              </a:extLst>
            </p:cNvPr>
            <p:cNvSpPr>
              <a:spLocks/>
            </p:cNvSpPr>
            <p:nvPr>
              <p:custDataLst>
                <p:tags r:id="rId31"/>
              </p:custDataLst>
            </p:nvPr>
          </p:nvSpPr>
          <p:spPr bwMode="auto">
            <a:xfrm>
              <a:off x="5936995" y="2689934"/>
              <a:ext cx="14287" cy="57150"/>
            </a:xfrm>
            <a:custGeom>
              <a:avLst/>
              <a:gdLst>
                <a:gd name="T0" fmla="*/ 40 w 40"/>
                <a:gd name="T1" fmla="*/ 56 h 56"/>
                <a:gd name="T2" fmla="*/ 37 w 40"/>
                <a:gd name="T3" fmla="*/ 46 h 56"/>
                <a:gd name="T4" fmla="*/ 33 w 40"/>
                <a:gd name="T5" fmla="*/ 38 h 56"/>
                <a:gd name="T6" fmla="*/ 28 w 40"/>
                <a:gd name="T7" fmla="*/ 32 h 56"/>
                <a:gd name="T8" fmla="*/ 23 w 40"/>
                <a:gd name="T9" fmla="*/ 28 h 56"/>
                <a:gd name="T10" fmla="*/ 11 w 40"/>
                <a:gd name="T11" fmla="*/ 21 h 56"/>
                <a:gd name="T12" fmla="*/ 0 w 40"/>
                <a:gd name="T13" fmla="*/ 12 h 56"/>
                <a:gd name="T14" fmla="*/ 13 w 40"/>
                <a:gd name="T15" fmla="*/ 4 h 56"/>
                <a:gd name="T16" fmla="*/ 20 w 40"/>
                <a:gd name="T17" fmla="*/ 0 h 56"/>
                <a:gd name="T18" fmla="*/ 28 w 40"/>
                <a:gd name="T19" fmla="*/ 12 h 56"/>
                <a:gd name="T20" fmla="*/ 35 w 40"/>
                <a:gd name="T21" fmla="*/ 22 h 56"/>
                <a:gd name="T22" fmla="*/ 37 w 40"/>
                <a:gd name="T23" fmla="*/ 25 h 56"/>
                <a:gd name="T24" fmla="*/ 39 w 40"/>
                <a:gd name="T25" fmla="*/ 29 h 56"/>
                <a:gd name="T26" fmla="*/ 39 w 40"/>
                <a:gd name="T27" fmla="*/ 33 h 56"/>
                <a:gd name="T28" fmla="*/ 40 w 40"/>
                <a:gd name="T29" fmla="*/ 37 h 56"/>
                <a:gd name="T30" fmla="*/ 40 w 40"/>
                <a:gd name="T31" fmla="*/ 44 h 56"/>
                <a:gd name="T32" fmla="*/ 40 w 40"/>
                <a:gd name="T33" fmla="*/ 46 h 56"/>
                <a:gd name="T34" fmla="*/ 40 w 40"/>
                <a:gd name="T35" fmla="*/ 49 h 56"/>
                <a:gd name="T36" fmla="*/ 40 w 40"/>
                <a:gd name="T3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597" name="Freeform 37">
              <a:extLst>
                <a:ext uri="{FF2B5EF4-FFF2-40B4-BE49-F238E27FC236}">
                  <a16:creationId xmlns:a16="http://schemas.microsoft.com/office/drawing/2014/main" id="{618D7BE5-83E5-4A08-96AA-457B033F7071}"/>
                </a:ext>
              </a:extLst>
            </p:cNvPr>
            <p:cNvSpPr>
              <a:spLocks/>
            </p:cNvSpPr>
            <p:nvPr>
              <p:custDataLst>
                <p:tags r:id="rId32"/>
              </p:custDataLst>
            </p:nvPr>
          </p:nvSpPr>
          <p:spPr bwMode="auto">
            <a:xfrm>
              <a:off x="7424480" y="3350332"/>
              <a:ext cx="44450" cy="57150"/>
            </a:xfrm>
            <a:custGeom>
              <a:avLst/>
              <a:gdLst>
                <a:gd name="T0" fmla="*/ 0 w 106"/>
                <a:gd name="T1" fmla="*/ 7 h 71"/>
                <a:gd name="T2" fmla="*/ 12 w 106"/>
                <a:gd name="T3" fmla="*/ 10 h 71"/>
                <a:gd name="T4" fmla="*/ 24 w 106"/>
                <a:gd name="T5" fmla="*/ 12 h 71"/>
                <a:gd name="T6" fmla="*/ 35 w 106"/>
                <a:gd name="T7" fmla="*/ 13 h 71"/>
                <a:gd name="T8" fmla="*/ 45 w 106"/>
                <a:gd name="T9" fmla="*/ 13 h 71"/>
                <a:gd name="T10" fmla="*/ 54 w 106"/>
                <a:gd name="T11" fmla="*/ 11 h 71"/>
                <a:gd name="T12" fmla="*/ 61 w 106"/>
                <a:gd name="T13" fmla="*/ 8 h 71"/>
                <a:gd name="T14" fmla="*/ 68 w 106"/>
                <a:gd name="T15" fmla="*/ 5 h 71"/>
                <a:gd name="T16" fmla="*/ 74 w 106"/>
                <a:gd name="T17" fmla="*/ 0 h 71"/>
                <a:gd name="T18" fmla="*/ 84 w 106"/>
                <a:gd name="T19" fmla="*/ 16 h 71"/>
                <a:gd name="T20" fmla="*/ 94 w 106"/>
                <a:gd name="T21" fmla="*/ 30 h 71"/>
                <a:gd name="T22" fmla="*/ 101 w 106"/>
                <a:gd name="T23" fmla="*/ 44 h 71"/>
                <a:gd name="T24" fmla="*/ 105 w 106"/>
                <a:gd name="T25" fmla="*/ 55 h 71"/>
                <a:gd name="T26" fmla="*/ 106 w 106"/>
                <a:gd name="T27" fmla="*/ 60 h 71"/>
                <a:gd name="T28" fmla="*/ 106 w 106"/>
                <a:gd name="T29" fmla="*/ 63 h 71"/>
                <a:gd name="T30" fmla="*/ 105 w 106"/>
                <a:gd name="T31" fmla="*/ 67 h 71"/>
                <a:gd name="T32" fmla="*/ 103 w 106"/>
                <a:gd name="T33" fmla="*/ 69 h 71"/>
                <a:gd name="T34" fmla="*/ 101 w 106"/>
                <a:gd name="T35" fmla="*/ 70 h 71"/>
                <a:gd name="T36" fmla="*/ 98 w 106"/>
                <a:gd name="T37" fmla="*/ 70 h 71"/>
                <a:gd name="T38" fmla="*/ 92 w 106"/>
                <a:gd name="T39" fmla="*/ 70 h 71"/>
                <a:gd name="T40" fmla="*/ 87 w 106"/>
                <a:gd name="T41" fmla="*/ 68 h 71"/>
                <a:gd name="T42" fmla="*/ 74 w 106"/>
                <a:gd name="T43" fmla="*/ 70 h 71"/>
                <a:gd name="T44" fmla="*/ 63 w 106"/>
                <a:gd name="T45" fmla="*/ 71 h 71"/>
                <a:gd name="T46" fmla="*/ 53 w 106"/>
                <a:gd name="T47" fmla="*/ 69 h 71"/>
                <a:gd name="T48" fmla="*/ 45 w 106"/>
                <a:gd name="T49" fmla="*/ 66 h 71"/>
                <a:gd name="T50" fmla="*/ 37 w 106"/>
                <a:gd name="T51" fmla="*/ 62 h 71"/>
                <a:gd name="T52" fmla="*/ 32 w 106"/>
                <a:gd name="T53" fmla="*/ 57 h 71"/>
                <a:gd name="T54" fmla="*/ 27 w 106"/>
                <a:gd name="T55" fmla="*/ 51 h 71"/>
                <a:gd name="T56" fmla="*/ 24 w 106"/>
                <a:gd name="T57" fmla="*/ 45 h 71"/>
                <a:gd name="T58" fmla="*/ 21 w 106"/>
                <a:gd name="T59" fmla="*/ 38 h 71"/>
                <a:gd name="T60" fmla="*/ 20 w 106"/>
                <a:gd name="T61" fmla="*/ 30 h 71"/>
                <a:gd name="T62" fmla="*/ 19 w 106"/>
                <a:gd name="T63" fmla="*/ 24 h 71"/>
                <a:gd name="T64" fmla="*/ 18 w 106"/>
                <a:gd name="T65" fmla="*/ 19 h 71"/>
                <a:gd name="T66" fmla="*/ 18 w 106"/>
                <a:gd name="T67" fmla="*/ 14 h 71"/>
                <a:gd name="T68" fmla="*/ 19 w 106"/>
                <a:gd name="T69" fmla="*/ 10 h 71"/>
                <a:gd name="T70" fmla="*/ 20 w 106"/>
                <a:gd name="T71" fmla="*/ 7 h 71"/>
                <a:gd name="T72" fmla="*/ 21 w 106"/>
                <a:gd name="T73" fmla="*/ 7 h 71"/>
                <a:gd name="T74" fmla="*/ 20 w 106"/>
                <a:gd name="T75" fmla="*/ 10 h 71"/>
                <a:gd name="T76" fmla="*/ 19 w 106"/>
                <a:gd name="T77" fmla="*/ 16 h 71"/>
                <a:gd name="T78" fmla="*/ 19 w 106"/>
                <a:gd name="T79" fmla="*/ 17 h 71"/>
                <a:gd name="T80" fmla="*/ 19 w 106"/>
                <a:gd name="T81" fmla="*/ 17 h 71"/>
                <a:gd name="T82" fmla="*/ 20 w 106"/>
                <a:gd name="T83" fmla="*/ 17 h 71"/>
                <a:gd name="T84" fmla="*/ 21 w 106"/>
                <a:gd name="T85" fmla="*/ 17 h 71"/>
                <a:gd name="T86" fmla="*/ 23 w 106"/>
                <a:gd name="T87" fmla="*/ 13 h 71"/>
                <a:gd name="T88" fmla="*/ 27 w 106"/>
                <a:gd name="T89" fmla="*/ 7 h 71"/>
                <a:gd name="T90" fmla="*/ 0 w 106"/>
                <a:gd name="T91"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19" y="17"/>
                  </a:lnTo>
                  <a:lnTo>
                    <a:pt x="20" y="17"/>
                  </a:lnTo>
                  <a:lnTo>
                    <a:pt x="21" y="17"/>
                  </a:lnTo>
                  <a:lnTo>
                    <a:pt x="23" y="13"/>
                  </a:lnTo>
                  <a:lnTo>
                    <a:pt x="27" y="7"/>
                  </a:lnTo>
                  <a:lnTo>
                    <a:pt x="0" y="7"/>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598" name="Group 38">
              <a:extLst>
                <a:ext uri="{FF2B5EF4-FFF2-40B4-BE49-F238E27FC236}">
                  <a16:creationId xmlns:a16="http://schemas.microsoft.com/office/drawing/2014/main" id="{AD2D256A-7494-4657-91EC-E375E4A56726}"/>
                </a:ext>
              </a:extLst>
            </p:cNvPr>
            <p:cNvGrpSpPr>
              <a:grpSpLocks/>
            </p:cNvGrpSpPr>
            <p:nvPr>
              <p:custDataLst>
                <p:tags r:id="rId33"/>
              </p:custDataLst>
            </p:nvPr>
          </p:nvGrpSpPr>
          <p:grpSpPr bwMode="auto">
            <a:xfrm>
              <a:off x="3276348" y="5158486"/>
              <a:ext cx="65087" cy="55562"/>
              <a:chOff x="1654" y="3671"/>
              <a:chExt cx="49" cy="17"/>
            </a:xfrm>
          </p:grpSpPr>
          <p:sp>
            <p:nvSpPr>
              <p:cNvPr id="1110" name="Freeform 39">
                <a:extLst>
                  <a:ext uri="{FF2B5EF4-FFF2-40B4-BE49-F238E27FC236}">
                    <a16:creationId xmlns:a16="http://schemas.microsoft.com/office/drawing/2014/main" id="{F09BAE46-17BF-4757-B02E-C17EAFF4D85E}"/>
                  </a:ext>
                </a:extLst>
              </p:cNvPr>
              <p:cNvSpPr>
                <a:spLocks/>
              </p:cNvSpPr>
              <p:nvPr/>
            </p:nvSpPr>
            <p:spPr bwMode="auto">
              <a:xfrm>
                <a:off x="1654" y="3672"/>
                <a:ext cx="20" cy="14"/>
              </a:xfrm>
              <a:custGeom>
                <a:avLst/>
                <a:gdLst>
                  <a:gd name="T0" fmla="*/ 26 w 59"/>
                  <a:gd name="T1" fmla="*/ 43 h 43"/>
                  <a:gd name="T2" fmla="*/ 59 w 59"/>
                  <a:gd name="T3" fmla="*/ 18 h 43"/>
                  <a:gd name="T4" fmla="*/ 55 w 59"/>
                  <a:gd name="T5" fmla="*/ 14 h 43"/>
                  <a:gd name="T6" fmla="*/ 51 w 59"/>
                  <a:gd name="T7" fmla="*/ 9 h 43"/>
                  <a:gd name="T8" fmla="*/ 47 w 59"/>
                  <a:gd name="T9" fmla="*/ 5 h 43"/>
                  <a:gd name="T10" fmla="*/ 46 w 59"/>
                  <a:gd name="T11" fmla="*/ 0 h 43"/>
                  <a:gd name="T12" fmla="*/ 41 w 59"/>
                  <a:gd name="T13" fmla="*/ 1 h 43"/>
                  <a:gd name="T14" fmla="*/ 34 w 59"/>
                  <a:gd name="T15" fmla="*/ 4 h 43"/>
                  <a:gd name="T16" fmla="*/ 31 w 59"/>
                  <a:gd name="T17" fmla="*/ 6 h 43"/>
                  <a:gd name="T18" fmla="*/ 29 w 59"/>
                  <a:gd name="T19" fmla="*/ 8 h 43"/>
                  <a:gd name="T20" fmla="*/ 26 w 59"/>
                  <a:gd name="T21" fmla="*/ 10 h 43"/>
                  <a:gd name="T22" fmla="*/ 26 w 59"/>
                  <a:gd name="T23" fmla="*/ 12 h 43"/>
                  <a:gd name="T24" fmla="*/ 20 w 59"/>
                  <a:gd name="T25" fmla="*/ 13 h 43"/>
                  <a:gd name="T26" fmla="*/ 13 w 59"/>
                  <a:gd name="T27" fmla="*/ 16 h 43"/>
                  <a:gd name="T28" fmla="*/ 6 w 59"/>
                  <a:gd name="T29" fmla="*/ 20 h 43"/>
                  <a:gd name="T30" fmla="*/ 0 w 59"/>
                  <a:gd name="T31" fmla="*/ 24 h 43"/>
                  <a:gd name="T32" fmla="*/ 5 w 59"/>
                  <a:gd name="T33" fmla="*/ 29 h 43"/>
                  <a:gd name="T34" fmla="*/ 10 w 59"/>
                  <a:gd name="T35" fmla="*/ 34 h 43"/>
                  <a:gd name="T36" fmla="*/ 18 w 59"/>
                  <a:gd name="T37" fmla="*/ 39 h 43"/>
                  <a:gd name="T38" fmla="*/ 26 w 59"/>
                  <a:gd name="T3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11" name="Freeform 40">
                <a:extLst>
                  <a:ext uri="{FF2B5EF4-FFF2-40B4-BE49-F238E27FC236}">
                    <a16:creationId xmlns:a16="http://schemas.microsoft.com/office/drawing/2014/main" id="{32A89BE9-95FA-4E5C-83BC-9AC78A53332E}"/>
                  </a:ext>
                </a:extLst>
              </p:cNvPr>
              <p:cNvSpPr>
                <a:spLocks/>
              </p:cNvSpPr>
              <p:nvPr/>
            </p:nvSpPr>
            <p:spPr bwMode="auto">
              <a:xfrm>
                <a:off x="1681" y="3671"/>
                <a:ext cx="22" cy="17"/>
              </a:xfrm>
              <a:custGeom>
                <a:avLst/>
                <a:gdLst>
                  <a:gd name="T0" fmla="*/ 0 w 67"/>
                  <a:gd name="T1" fmla="*/ 2 h 51"/>
                  <a:gd name="T2" fmla="*/ 24 w 67"/>
                  <a:gd name="T3" fmla="*/ 1 h 51"/>
                  <a:gd name="T4" fmla="*/ 39 w 67"/>
                  <a:gd name="T5" fmla="*/ 0 h 51"/>
                  <a:gd name="T6" fmla="*/ 45 w 67"/>
                  <a:gd name="T7" fmla="*/ 1 h 51"/>
                  <a:gd name="T8" fmla="*/ 51 w 67"/>
                  <a:gd name="T9" fmla="*/ 2 h 51"/>
                  <a:gd name="T10" fmla="*/ 58 w 67"/>
                  <a:gd name="T11" fmla="*/ 4 h 51"/>
                  <a:gd name="T12" fmla="*/ 67 w 67"/>
                  <a:gd name="T13" fmla="*/ 8 h 51"/>
                  <a:gd name="T14" fmla="*/ 55 w 67"/>
                  <a:gd name="T15" fmla="*/ 13 h 51"/>
                  <a:gd name="T16" fmla="*/ 46 w 67"/>
                  <a:gd name="T17" fmla="*/ 19 h 51"/>
                  <a:gd name="T18" fmla="*/ 42 w 67"/>
                  <a:gd name="T19" fmla="*/ 22 h 51"/>
                  <a:gd name="T20" fmla="*/ 36 w 67"/>
                  <a:gd name="T21" fmla="*/ 24 h 51"/>
                  <a:gd name="T22" fmla="*/ 29 w 67"/>
                  <a:gd name="T23" fmla="*/ 26 h 51"/>
                  <a:gd name="T24" fmla="*/ 20 w 67"/>
                  <a:gd name="T25" fmla="*/ 26 h 51"/>
                  <a:gd name="T26" fmla="*/ 24 w 67"/>
                  <a:gd name="T27" fmla="*/ 26 h 51"/>
                  <a:gd name="T28" fmla="*/ 34 w 67"/>
                  <a:gd name="T29" fmla="*/ 26 h 51"/>
                  <a:gd name="T30" fmla="*/ 29 w 67"/>
                  <a:gd name="T31" fmla="*/ 34 h 51"/>
                  <a:gd name="T32" fmla="*/ 25 w 67"/>
                  <a:gd name="T33" fmla="*/ 40 h 51"/>
                  <a:gd name="T34" fmla="*/ 22 w 67"/>
                  <a:gd name="T35" fmla="*/ 44 h 51"/>
                  <a:gd name="T36" fmla="*/ 20 w 67"/>
                  <a:gd name="T37" fmla="*/ 46 h 51"/>
                  <a:gd name="T38" fmla="*/ 12 w 67"/>
                  <a:gd name="T39" fmla="*/ 48 h 51"/>
                  <a:gd name="T40" fmla="*/ 0 w 67"/>
                  <a:gd name="T41" fmla="*/ 51 h 51"/>
                  <a:gd name="T42" fmla="*/ 0 w 67"/>
                  <a:gd name="T43"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599" name="Freeform 41">
              <a:extLst>
                <a:ext uri="{FF2B5EF4-FFF2-40B4-BE49-F238E27FC236}">
                  <a16:creationId xmlns:a16="http://schemas.microsoft.com/office/drawing/2014/main" id="{6F1F8D3A-883A-4C24-A93E-FA81043EA1C3}"/>
                </a:ext>
              </a:extLst>
            </p:cNvPr>
            <p:cNvSpPr>
              <a:spLocks/>
            </p:cNvSpPr>
            <p:nvPr>
              <p:custDataLst>
                <p:tags r:id="rId34"/>
              </p:custDataLst>
            </p:nvPr>
          </p:nvSpPr>
          <p:spPr bwMode="auto">
            <a:xfrm>
              <a:off x="2923924" y="2953458"/>
              <a:ext cx="31749" cy="58737"/>
            </a:xfrm>
            <a:custGeom>
              <a:avLst/>
              <a:gdLst>
                <a:gd name="T0" fmla="*/ 0 w 80"/>
                <a:gd name="T1" fmla="*/ 15 h 34"/>
                <a:gd name="T2" fmla="*/ 1 w 80"/>
                <a:gd name="T3" fmla="*/ 19 h 34"/>
                <a:gd name="T4" fmla="*/ 2 w 80"/>
                <a:gd name="T5" fmla="*/ 21 h 34"/>
                <a:gd name="T6" fmla="*/ 4 w 80"/>
                <a:gd name="T7" fmla="*/ 24 h 34"/>
                <a:gd name="T8" fmla="*/ 7 w 80"/>
                <a:gd name="T9" fmla="*/ 26 h 34"/>
                <a:gd name="T10" fmla="*/ 13 w 80"/>
                <a:gd name="T11" fmla="*/ 29 h 34"/>
                <a:gd name="T12" fmla="*/ 22 w 80"/>
                <a:gd name="T13" fmla="*/ 31 h 34"/>
                <a:gd name="T14" fmla="*/ 40 w 80"/>
                <a:gd name="T15" fmla="*/ 33 h 34"/>
                <a:gd name="T16" fmla="*/ 54 w 80"/>
                <a:gd name="T17" fmla="*/ 34 h 34"/>
                <a:gd name="T18" fmla="*/ 58 w 80"/>
                <a:gd name="T19" fmla="*/ 33 h 34"/>
                <a:gd name="T20" fmla="*/ 62 w 80"/>
                <a:gd name="T21" fmla="*/ 32 h 34"/>
                <a:gd name="T22" fmla="*/ 65 w 80"/>
                <a:gd name="T23" fmla="*/ 29 h 34"/>
                <a:gd name="T24" fmla="*/ 67 w 80"/>
                <a:gd name="T25" fmla="*/ 27 h 34"/>
                <a:gd name="T26" fmla="*/ 73 w 80"/>
                <a:gd name="T27" fmla="*/ 21 h 34"/>
                <a:gd name="T28" fmla="*/ 80 w 80"/>
                <a:gd name="T29" fmla="*/ 15 h 34"/>
                <a:gd name="T30" fmla="*/ 75 w 80"/>
                <a:gd name="T31" fmla="*/ 10 h 34"/>
                <a:gd name="T32" fmla="*/ 70 w 80"/>
                <a:gd name="T33" fmla="*/ 7 h 34"/>
                <a:gd name="T34" fmla="*/ 65 w 80"/>
                <a:gd name="T35" fmla="*/ 4 h 34"/>
                <a:gd name="T36" fmla="*/ 60 w 80"/>
                <a:gd name="T37" fmla="*/ 2 h 34"/>
                <a:gd name="T38" fmla="*/ 55 w 80"/>
                <a:gd name="T39" fmla="*/ 0 h 34"/>
                <a:gd name="T40" fmla="*/ 51 w 80"/>
                <a:gd name="T41" fmla="*/ 0 h 34"/>
                <a:gd name="T42" fmla="*/ 45 w 80"/>
                <a:gd name="T43" fmla="*/ 1 h 34"/>
                <a:gd name="T44" fmla="*/ 41 w 80"/>
                <a:gd name="T45" fmla="*/ 2 h 34"/>
                <a:gd name="T46" fmla="*/ 34 w 80"/>
                <a:gd name="T47" fmla="*/ 2 h 34"/>
                <a:gd name="T48" fmla="*/ 21 w 80"/>
                <a:gd name="T49" fmla="*/ 2 h 34"/>
                <a:gd name="T50" fmla="*/ 13 w 80"/>
                <a:gd name="T51" fmla="*/ 3 h 34"/>
                <a:gd name="T52" fmla="*/ 7 w 80"/>
                <a:gd name="T53" fmla="*/ 5 h 34"/>
                <a:gd name="T54" fmla="*/ 4 w 80"/>
                <a:gd name="T55" fmla="*/ 7 h 34"/>
                <a:gd name="T56" fmla="*/ 2 w 80"/>
                <a:gd name="T57" fmla="*/ 9 h 34"/>
                <a:gd name="T58" fmla="*/ 1 w 80"/>
                <a:gd name="T59" fmla="*/ 11 h 34"/>
                <a:gd name="T60" fmla="*/ 0 w 80"/>
                <a:gd name="T61"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1" name="Freeform 42">
              <a:extLst>
                <a:ext uri="{FF2B5EF4-FFF2-40B4-BE49-F238E27FC236}">
                  <a16:creationId xmlns:a16="http://schemas.microsoft.com/office/drawing/2014/main" id="{FA78D20E-9BF5-460E-B729-09CB1BD803B9}"/>
                </a:ext>
              </a:extLst>
            </p:cNvPr>
            <p:cNvSpPr>
              <a:spLocks/>
            </p:cNvSpPr>
            <p:nvPr>
              <p:custDataLst>
                <p:tags r:id="rId35"/>
              </p:custDataLst>
            </p:nvPr>
          </p:nvSpPr>
          <p:spPr bwMode="auto">
            <a:xfrm>
              <a:off x="2979486" y="2959809"/>
              <a:ext cx="1589" cy="58737"/>
            </a:xfrm>
            <a:custGeom>
              <a:avLst/>
              <a:gdLst>
                <a:gd name="T0" fmla="*/ 0 w 7"/>
                <a:gd name="T1" fmla="*/ 0 h 13"/>
                <a:gd name="T2" fmla="*/ 7 w 7"/>
                <a:gd name="T3" fmla="*/ 13 h 13"/>
                <a:gd name="T4" fmla="*/ 7 w 7"/>
                <a:gd name="T5" fmla="*/ 7 h 13"/>
              </a:gdLst>
              <a:ahLst/>
              <a:cxnLst>
                <a:cxn ang="0">
                  <a:pos x="T0" y="T1"/>
                </a:cxn>
                <a:cxn ang="0">
                  <a:pos x="T2" y="T3"/>
                </a:cxn>
                <a:cxn ang="0">
                  <a:pos x="T4" y="T5"/>
                </a:cxn>
              </a:cxnLst>
              <a:rect l="0" t="0" r="r" b="b"/>
              <a:pathLst>
                <a:path w="7" h="13">
                  <a:moveTo>
                    <a:pt x="0" y="0"/>
                  </a:moveTo>
                  <a:lnTo>
                    <a:pt x="7" y="13"/>
                  </a:lnTo>
                  <a:lnTo>
                    <a:pt x="7" y="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2" name="Freeform 43">
              <a:extLst>
                <a:ext uri="{FF2B5EF4-FFF2-40B4-BE49-F238E27FC236}">
                  <a16:creationId xmlns:a16="http://schemas.microsoft.com/office/drawing/2014/main" id="{7BF998FA-0BC0-4A36-8953-490A598F51A3}"/>
                </a:ext>
              </a:extLst>
            </p:cNvPr>
            <p:cNvSpPr>
              <a:spLocks/>
            </p:cNvSpPr>
            <p:nvPr>
              <p:custDataLst>
                <p:tags r:id="rId36"/>
              </p:custDataLst>
            </p:nvPr>
          </p:nvSpPr>
          <p:spPr bwMode="auto">
            <a:xfrm>
              <a:off x="2992186" y="2961395"/>
              <a:ext cx="6350" cy="58738"/>
            </a:xfrm>
            <a:custGeom>
              <a:avLst/>
              <a:gdLst>
                <a:gd name="T0" fmla="*/ 0 w 20"/>
                <a:gd name="T1" fmla="*/ 0 h 6"/>
                <a:gd name="T2" fmla="*/ 7 w 20"/>
                <a:gd name="T3" fmla="*/ 3 h 6"/>
                <a:gd name="T4" fmla="*/ 20 w 20"/>
                <a:gd name="T5" fmla="*/ 6 h 6"/>
                <a:gd name="T6" fmla="*/ 0 w 20"/>
                <a:gd name="T7" fmla="*/ 0 h 6"/>
              </a:gdLst>
              <a:ahLst/>
              <a:cxnLst>
                <a:cxn ang="0">
                  <a:pos x="T0" y="T1"/>
                </a:cxn>
                <a:cxn ang="0">
                  <a:pos x="T2" y="T3"/>
                </a:cxn>
                <a:cxn ang="0">
                  <a:pos x="T4" y="T5"/>
                </a:cxn>
                <a:cxn ang="0">
                  <a:pos x="T6" y="T7"/>
                </a:cxn>
              </a:cxnLst>
              <a:rect l="0" t="0" r="r" b="b"/>
              <a:pathLst>
                <a:path w="20" h="6">
                  <a:moveTo>
                    <a:pt x="0" y="0"/>
                  </a:moveTo>
                  <a:lnTo>
                    <a:pt x="7" y="3"/>
                  </a:lnTo>
                  <a:lnTo>
                    <a:pt x="20" y="6"/>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3" name="Freeform 44">
              <a:extLst>
                <a:ext uri="{FF2B5EF4-FFF2-40B4-BE49-F238E27FC236}">
                  <a16:creationId xmlns:a16="http://schemas.microsoft.com/office/drawing/2014/main" id="{93D51745-9E90-4977-97BD-43EF795B78B0}"/>
                </a:ext>
              </a:extLst>
            </p:cNvPr>
            <p:cNvSpPr>
              <a:spLocks/>
            </p:cNvSpPr>
            <p:nvPr>
              <p:custDataLst>
                <p:tags r:id="rId37"/>
              </p:custDataLst>
            </p:nvPr>
          </p:nvSpPr>
          <p:spPr bwMode="auto">
            <a:xfrm>
              <a:off x="3006474" y="2951871"/>
              <a:ext cx="7936" cy="57150"/>
            </a:xfrm>
            <a:custGeom>
              <a:avLst/>
              <a:gdLst>
                <a:gd name="T0" fmla="*/ 0 w 14"/>
                <a:gd name="T1" fmla="*/ 12 h 12"/>
                <a:gd name="T2" fmla="*/ 14 w 14"/>
                <a:gd name="T3" fmla="*/ 0 h 12"/>
                <a:gd name="T4" fmla="*/ 0 w 14"/>
                <a:gd name="T5" fmla="*/ 12 h 12"/>
              </a:gdLst>
              <a:ahLst/>
              <a:cxnLst>
                <a:cxn ang="0">
                  <a:pos x="T0" y="T1"/>
                </a:cxn>
                <a:cxn ang="0">
                  <a:pos x="T2" y="T3"/>
                </a:cxn>
                <a:cxn ang="0">
                  <a:pos x="T4" y="T5"/>
                </a:cxn>
              </a:cxnLst>
              <a:rect l="0" t="0" r="r" b="b"/>
              <a:pathLst>
                <a:path w="14" h="12">
                  <a:moveTo>
                    <a:pt x="0" y="12"/>
                  </a:moveTo>
                  <a:lnTo>
                    <a:pt x="14" y="0"/>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4" name="Freeform 45">
              <a:extLst>
                <a:ext uri="{FF2B5EF4-FFF2-40B4-BE49-F238E27FC236}">
                  <a16:creationId xmlns:a16="http://schemas.microsoft.com/office/drawing/2014/main" id="{17AE37B6-60E7-49A7-8624-6E120ADBA1AE}"/>
                </a:ext>
              </a:extLst>
            </p:cNvPr>
            <p:cNvSpPr>
              <a:spLocks/>
            </p:cNvSpPr>
            <p:nvPr>
              <p:custDataLst>
                <p:tags r:id="rId38"/>
              </p:custDataLst>
            </p:nvPr>
          </p:nvSpPr>
          <p:spPr bwMode="auto">
            <a:xfrm>
              <a:off x="2985835" y="2943933"/>
              <a:ext cx="11114" cy="58737"/>
            </a:xfrm>
            <a:custGeom>
              <a:avLst/>
              <a:gdLst>
                <a:gd name="T0" fmla="*/ 0 w 27"/>
                <a:gd name="T1" fmla="*/ 0 h 7"/>
                <a:gd name="T2" fmla="*/ 0 w 27"/>
                <a:gd name="T3" fmla="*/ 4 h 7"/>
                <a:gd name="T4" fmla="*/ 2 w 27"/>
                <a:gd name="T5" fmla="*/ 6 h 7"/>
                <a:gd name="T6" fmla="*/ 7 w 27"/>
                <a:gd name="T7" fmla="*/ 7 h 7"/>
                <a:gd name="T8" fmla="*/ 10 w 27"/>
                <a:gd name="T9" fmla="*/ 7 h 7"/>
                <a:gd name="T10" fmla="*/ 15 w 27"/>
                <a:gd name="T11" fmla="*/ 6 h 7"/>
                <a:gd name="T12" fmla="*/ 19 w 27"/>
                <a:gd name="T13" fmla="*/ 4 h 7"/>
                <a:gd name="T14" fmla="*/ 23 w 27"/>
                <a:gd name="T15" fmla="*/ 2 h 7"/>
                <a:gd name="T16" fmla="*/ 27 w 27"/>
                <a:gd name="T17" fmla="*/ 0 h 7"/>
                <a:gd name="T18" fmla="*/ 0 w 2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5" name="Freeform 46">
              <a:extLst>
                <a:ext uri="{FF2B5EF4-FFF2-40B4-BE49-F238E27FC236}">
                  <a16:creationId xmlns:a16="http://schemas.microsoft.com/office/drawing/2014/main" id="{E5C7DA6F-ABEB-47E7-B87B-A1D53F030940}"/>
                </a:ext>
              </a:extLst>
            </p:cNvPr>
            <p:cNvSpPr>
              <a:spLocks/>
            </p:cNvSpPr>
            <p:nvPr>
              <p:custDataLst>
                <p:tags r:id="rId39"/>
              </p:custDataLst>
            </p:nvPr>
          </p:nvSpPr>
          <p:spPr bwMode="auto">
            <a:xfrm>
              <a:off x="3035049" y="2972508"/>
              <a:ext cx="14287" cy="60325"/>
            </a:xfrm>
            <a:custGeom>
              <a:avLst/>
              <a:gdLst>
                <a:gd name="T0" fmla="*/ 0 w 27"/>
                <a:gd name="T1" fmla="*/ 0 h 6"/>
                <a:gd name="T2" fmla="*/ 11 w 27"/>
                <a:gd name="T3" fmla="*/ 3 h 6"/>
                <a:gd name="T4" fmla="*/ 27 w 27"/>
                <a:gd name="T5" fmla="*/ 6 h 6"/>
              </a:gdLst>
              <a:ahLst/>
              <a:cxnLst>
                <a:cxn ang="0">
                  <a:pos x="T0" y="T1"/>
                </a:cxn>
                <a:cxn ang="0">
                  <a:pos x="T2" y="T3"/>
                </a:cxn>
                <a:cxn ang="0">
                  <a:pos x="T4" y="T5"/>
                </a:cxn>
              </a:cxnLst>
              <a:rect l="0" t="0" r="r" b="b"/>
              <a:pathLst>
                <a:path w="27" h="6">
                  <a:moveTo>
                    <a:pt x="0" y="0"/>
                  </a:moveTo>
                  <a:lnTo>
                    <a:pt x="11" y="3"/>
                  </a:lnTo>
                  <a:lnTo>
                    <a:pt x="27"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6" name="Line 47">
              <a:extLst>
                <a:ext uri="{FF2B5EF4-FFF2-40B4-BE49-F238E27FC236}">
                  <a16:creationId xmlns:a16="http://schemas.microsoft.com/office/drawing/2014/main" id="{1C7D7BA5-2824-4066-B1CB-16957EEAFC83}"/>
                </a:ext>
              </a:extLst>
            </p:cNvPr>
            <p:cNvSpPr>
              <a:spLocks noChangeShapeType="1"/>
            </p:cNvSpPr>
            <p:nvPr>
              <p:custDataLst>
                <p:tags r:id="rId40"/>
              </p:custDataLst>
            </p:nvPr>
          </p:nvSpPr>
          <p:spPr bwMode="auto">
            <a:xfrm flipH="1" flipV="1">
              <a:off x="3042986" y="2969333"/>
              <a:ext cx="6350" cy="952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07" name="Line 48">
              <a:extLst>
                <a:ext uri="{FF2B5EF4-FFF2-40B4-BE49-F238E27FC236}">
                  <a16:creationId xmlns:a16="http://schemas.microsoft.com/office/drawing/2014/main" id="{90B6DDB0-AED0-4C90-8891-D60AE189FF12}"/>
                </a:ext>
              </a:extLst>
            </p:cNvPr>
            <p:cNvSpPr>
              <a:spLocks noChangeShapeType="1"/>
            </p:cNvSpPr>
            <p:nvPr>
              <p:custDataLst>
                <p:tags r:id="rId41"/>
              </p:custDataLst>
            </p:nvPr>
          </p:nvSpPr>
          <p:spPr bwMode="auto">
            <a:xfrm flipH="1">
              <a:off x="3042986" y="2994733"/>
              <a:ext cx="6350" cy="1111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08" name="Freeform 49">
              <a:extLst>
                <a:ext uri="{FF2B5EF4-FFF2-40B4-BE49-F238E27FC236}">
                  <a16:creationId xmlns:a16="http://schemas.microsoft.com/office/drawing/2014/main" id="{1EA569BF-E8B8-4661-BE48-5D518A2F96EC}"/>
                </a:ext>
              </a:extLst>
            </p:cNvPr>
            <p:cNvSpPr>
              <a:spLocks/>
            </p:cNvSpPr>
            <p:nvPr>
              <p:custDataLst>
                <p:tags r:id="rId42"/>
              </p:custDataLst>
            </p:nvPr>
          </p:nvSpPr>
          <p:spPr bwMode="auto">
            <a:xfrm>
              <a:off x="3042986" y="2989970"/>
              <a:ext cx="11114" cy="58738"/>
            </a:xfrm>
            <a:custGeom>
              <a:avLst/>
              <a:gdLst>
                <a:gd name="T0" fmla="*/ 0 w 20"/>
                <a:gd name="T1" fmla="*/ 24 h 24"/>
                <a:gd name="T2" fmla="*/ 2 w 20"/>
                <a:gd name="T3" fmla="*/ 24 h 24"/>
                <a:gd name="T4" fmla="*/ 6 w 20"/>
                <a:gd name="T5" fmla="*/ 22 h 24"/>
                <a:gd name="T6" fmla="*/ 9 w 20"/>
                <a:gd name="T7" fmla="*/ 20 h 24"/>
                <a:gd name="T8" fmla="*/ 12 w 20"/>
                <a:gd name="T9" fmla="*/ 16 h 24"/>
                <a:gd name="T10" fmla="*/ 15 w 20"/>
                <a:gd name="T11" fmla="*/ 13 h 24"/>
                <a:gd name="T12" fmla="*/ 18 w 20"/>
                <a:gd name="T13" fmla="*/ 9 h 24"/>
                <a:gd name="T14" fmla="*/ 19 w 20"/>
                <a:gd name="T15" fmla="*/ 4 h 24"/>
                <a:gd name="T16" fmla="*/ 20 w 20"/>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09" name="Freeform 50">
              <a:extLst>
                <a:ext uri="{FF2B5EF4-FFF2-40B4-BE49-F238E27FC236}">
                  <a16:creationId xmlns:a16="http://schemas.microsoft.com/office/drawing/2014/main" id="{688634E2-B072-4205-B6DC-01E73BDD8DCD}"/>
                </a:ext>
              </a:extLst>
            </p:cNvPr>
            <p:cNvSpPr>
              <a:spLocks/>
            </p:cNvSpPr>
            <p:nvPr>
              <p:custDataLst>
                <p:tags r:id="rId43"/>
              </p:custDataLst>
            </p:nvPr>
          </p:nvSpPr>
          <p:spPr bwMode="auto">
            <a:xfrm>
              <a:off x="3049335" y="3018546"/>
              <a:ext cx="17463" cy="55562"/>
            </a:xfrm>
            <a:custGeom>
              <a:avLst/>
              <a:gdLst>
                <a:gd name="T0" fmla="*/ 13 w 33"/>
                <a:gd name="T1" fmla="*/ 7 h 25"/>
                <a:gd name="T2" fmla="*/ 0 w 33"/>
                <a:gd name="T3" fmla="*/ 19 h 25"/>
                <a:gd name="T4" fmla="*/ 10 w 33"/>
                <a:gd name="T5" fmla="*/ 20 h 25"/>
                <a:gd name="T6" fmla="*/ 19 w 33"/>
                <a:gd name="T7" fmla="*/ 22 h 25"/>
                <a:gd name="T8" fmla="*/ 27 w 33"/>
                <a:gd name="T9" fmla="*/ 25 h 25"/>
                <a:gd name="T10" fmla="*/ 33 w 33"/>
                <a:gd name="T11" fmla="*/ 25 h 25"/>
                <a:gd name="T12" fmla="*/ 33 w 33"/>
                <a:gd name="T13" fmla="*/ 0 h 25"/>
                <a:gd name="T14" fmla="*/ 27 w 33"/>
                <a:gd name="T15" fmla="*/ 0 h 25"/>
                <a:gd name="T16" fmla="*/ 13 w 33"/>
                <a:gd name="T17"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0" name="Freeform 51">
              <a:extLst>
                <a:ext uri="{FF2B5EF4-FFF2-40B4-BE49-F238E27FC236}">
                  <a16:creationId xmlns:a16="http://schemas.microsoft.com/office/drawing/2014/main" id="{85A6853E-7DD7-4152-BB71-FF0EF27A6669}"/>
                </a:ext>
              </a:extLst>
            </p:cNvPr>
            <p:cNvSpPr>
              <a:spLocks/>
            </p:cNvSpPr>
            <p:nvPr>
              <p:custDataLst>
                <p:tags r:id="rId44"/>
              </p:custDataLst>
            </p:nvPr>
          </p:nvSpPr>
          <p:spPr bwMode="auto">
            <a:xfrm>
              <a:off x="3055686" y="3066170"/>
              <a:ext cx="15875" cy="57150"/>
            </a:xfrm>
            <a:custGeom>
              <a:avLst/>
              <a:gdLst>
                <a:gd name="T0" fmla="*/ 0 w 40"/>
                <a:gd name="T1" fmla="*/ 0 h 18"/>
                <a:gd name="T2" fmla="*/ 3 w 40"/>
                <a:gd name="T3" fmla="*/ 6 h 18"/>
                <a:gd name="T4" fmla="*/ 6 w 40"/>
                <a:gd name="T5" fmla="*/ 11 h 18"/>
                <a:gd name="T6" fmla="*/ 10 w 40"/>
                <a:gd name="T7" fmla="*/ 14 h 18"/>
                <a:gd name="T8" fmla="*/ 15 w 40"/>
                <a:gd name="T9" fmla="*/ 16 h 18"/>
                <a:gd name="T10" fmla="*/ 27 w 40"/>
                <a:gd name="T11" fmla="*/ 18 h 18"/>
                <a:gd name="T12" fmla="*/ 40 w 40"/>
                <a:gd name="T13" fmla="*/ 18 h 18"/>
                <a:gd name="T14" fmla="*/ 40 w 40"/>
                <a:gd name="T15" fmla="*/ 0 h 18"/>
                <a:gd name="T16" fmla="*/ 30 w 40"/>
                <a:gd name="T17" fmla="*/ 0 h 18"/>
                <a:gd name="T18" fmla="*/ 20 w 40"/>
                <a:gd name="T19" fmla="*/ 0 h 18"/>
                <a:gd name="T20" fmla="*/ 10 w 40"/>
                <a:gd name="T21" fmla="*/ 0 h 18"/>
                <a:gd name="T22" fmla="*/ 0 w 40"/>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1" name="Freeform 52">
              <a:extLst>
                <a:ext uri="{FF2B5EF4-FFF2-40B4-BE49-F238E27FC236}">
                  <a16:creationId xmlns:a16="http://schemas.microsoft.com/office/drawing/2014/main" id="{15A3292B-EF4D-41A6-B119-F1106673ABC1}"/>
                </a:ext>
              </a:extLst>
            </p:cNvPr>
            <p:cNvSpPr>
              <a:spLocks/>
            </p:cNvSpPr>
            <p:nvPr>
              <p:custDataLst>
                <p:tags r:id="rId45"/>
              </p:custDataLst>
            </p:nvPr>
          </p:nvSpPr>
          <p:spPr bwMode="auto">
            <a:xfrm>
              <a:off x="3065211" y="3091570"/>
              <a:ext cx="3175" cy="57150"/>
            </a:xfrm>
            <a:custGeom>
              <a:avLst/>
              <a:gdLst>
                <a:gd name="T0" fmla="*/ 4 w 11"/>
                <a:gd name="T1" fmla="*/ 32 h 32"/>
                <a:gd name="T2" fmla="*/ 6 w 11"/>
                <a:gd name="T3" fmla="*/ 28 h 32"/>
                <a:gd name="T4" fmla="*/ 8 w 11"/>
                <a:gd name="T5" fmla="*/ 25 h 32"/>
                <a:gd name="T6" fmla="*/ 9 w 11"/>
                <a:gd name="T7" fmla="*/ 22 h 32"/>
                <a:gd name="T8" fmla="*/ 10 w 11"/>
                <a:gd name="T9" fmla="*/ 18 h 32"/>
                <a:gd name="T10" fmla="*/ 11 w 11"/>
                <a:gd name="T11" fmla="*/ 9 h 32"/>
                <a:gd name="T12" fmla="*/ 11 w 11"/>
                <a:gd name="T13" fmla="*/ 0 h 32"/>
                <a:gd name="T14" fmla="*/ 6 w 11"/>
                <a:gd name="T15" fmla="*/ 3 h 32"/>
                <a:gd name="T16" fmla="*/ 3 w 11"/>
                <a:gd name="T17" fmla="*/ 7 h 32"/>
                <a:gd name="T18" fmla="*/ 1 w 11"/>
                <a:gd name="T19" fmla="*/ 11 h 32"/>
                <a:gd name="T20" fmla="*/ 0 w 11"/>
                <a:gd name="T21" fmla="*/ 16 h 32"/>
                <a:gd name="T22" fmla="*/ 0 w 11"/>
                <a:gd name="T23" fmla="*/ 20 h 32"/>
                <a:gd name="T24" fmla="*/ 1 w 11"/>
                <a:gd name="T25" fmla="*/ 24 h 32"/>
                <a:gd name="T26" fmla="*/ 2 w 11"/>
                <a:gd name="T27" fmla="*/ 28 h 32"/>
                <a:gd name="T28" fmla="*/ 4 w 11"/>
                <a:gd name="T2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2" name="Freeform 53">
              <a:extLst>
                <a:ext uri="{FF2B5EF4-FFF2-40B4-BE49-F238E27FC236}">
                  <a16:creationId xmlns:a16="http://schemas.microsoft.com/office/drawing/2014/main" id="{837270A7-4D6C-4F75-BC4A-6459D002ADDC}"/>
                </a:ext>
              </a:extLst>
            </p:cNvPr>
            <p:cNvSpPr>
              <a:spLocks/>
            </p:cNvSpPr>
            <p:nvPr>
              <p:custDataLst>
                <p:tags r:id="rId46"/>
              </p:custDataLst>
            </p:nvPr>
          </p:nvSpPr>
          <p:spPr bwMode="auto">
            <a:xfrm>
              <a:off x="3087435" y="3121733"/>
              <a:ext cx="1589" cy="55561"/>
            </a:xfrm>
            <a:custGeom>
              <a:avLst/>
              <a:gdLst>
                <a:gd name="T0" fmla="*/ 0 w 14"/>
                <a:gd name="T1" fmla="*/ 0 h 24"/>
                <a:gd name="T2" fmla="*/ 0 w 14"/>
                <a:gd name="T3" fmla="*/ 24 h 24"/>
                <a:gd name="T4" fmla="*/ 14 w 14"/>
                <a:gd name="T5" fmla="*/ 12 h 24"/>
                <a:gd name="T6" fmla="*/ 0 w 14"/>
                <a:gd name="T7" fmla="*/ 0 h 24"/>
              </a:gdLst>
              <a:ahLst/>
              <a:cxnLst>
                <a:cxn ang="0">
                  <a:pos x="T0" y="T1"/>
                </a:cxn>
                <a:cxn ang="0">
                  <a:pos x="T2" y="T3"/>
                </a:cxn>
                <a:cxn ang="0">
                  <a:pos x="T4" y="T5"/>
                </a:cxn>
                <a:cxn ang="0">
                  <a:pos x="T6" y="T7"/>
                </a:cxn>
              </a:cxnLst>
              <a:rect l="0" t="0" r="r" b="b"/>
              <a:pathLst>
                <a:path w="14" h="24">
                  <a:moveTo>
                    <a:pt x="0" y="0"/>
                  </a:moveTo>
                  <a:lnTo>
                    <a:pt x="0" y="24"/>
                  </a:lnTo>
                  <a:lnTo>
                    <a:pt x="14" y="12"/>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3" name="Freeform 54">
              <a:extLst>
                <a:ext uri="{FF2B5EF4-FFF2-40B4-BE49-F238E27FC236}">
                  <a16:creationId xmlns:a16="http://schemas.microsoft.com/office/drawing/2014/main" id="{07AC4685-1C97-4631-A711-CD05522BF7E4}"/>
                </a:ext>
              </a:extLst>
            </p:cNvPr>
            <p:cNvSpPr>
              <a:spLocks/>
            </p:cNvSpPr>
            <p:nvPr>
              <p:custDataLst>
                <p:tags r:id="rId47"/>
              </p:custDataLst>
            </p:nvPr>
          </p:nvSpPr>
          <p:spPr bwMode="auto">
            <a:xfrm>
              <a:off x="3049335" y="3134433"/>
              <a:ext cx="15875" cy="58737"/>
            </a:xfrm>
            <a:custGeom>
              <a:avLst/>
              <a:gdLst>
                <a:gd name="T0" fmla="*/ 0 w 27"/>
                <a:gd name="T1" fmla="*/ 12 h 18"/>
                <a:gd name="T2" fmla="*/ 7 w 27"/>
                <a:gd name="T3" fmla="*/ 15 h 18"/>
                <a:gd name="T4" fmla="*/ 13 w 27"/>
                <a:gd name="T5" fmla="*/ 18 h 18"/>
                <a:gd name="T6" fmla="*/ 22 w 27"/>
                <a:gd name="T7" fmla="*/ 7 h 18"/>
                <a:gd name="T8" fmla="*/ 27 w 27"/>
                <a:gd name="T9" fmla="*/ 0 h 18"/>
                <a:gd name="T10" fmla="*/ 22 w 27"/>
                <a:gd name="T11" fmla="*/ 0 h 18"/>
                <a:gd name="T12" fmla="*/ 18 w 27"/>
                <a:gd name="T13" fmla="*/ 1 h 18"/>
                <a:gd name="T14" fmla="*/ 13 w 27"/>
                <a:gd name="T15" fmla="*/ 2 h 18"/>
                <a:gd name="T16" fmla="*/ 10 w 27"/>
                <a:gd name="T17" fmla="*/ 4 h 18"/>
                <a:gd name="T18" fmla="*/ 5 w 27"/>
                <a:gd name="T19" fmla="*/ 8 h 18"/>
                <a:gd name="T20" fmla="*/ 0 w 27"/>
                <a:gd name="T2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4" name="Freeform 55">
              <a:extLst>
                <a:ext uri="{FF2B5EF4-FFF2-40B4-BE49-F238E27FC236}">
                  <a16:creationId xmlns:a16="http://schemas.microsoft.com/office/drawing/2014/main" id="{CF7B6844-4AF1-4787-B48C-016200835D2D}"/>
                </a:ext>
              </a:extLst>
            </p:cNvPr>
            <p:cNvSpPr>
              <a:spLocks/>
            </p:cNvSpPr>
            <p:nvPr>
              <p:custDataLst>
                <p:tags r:id="rId48"/>
              </p:custDataLst>
            </p:nvPr>
          </p:nvSpPr>
          <p:spPr bwMode="auto">
            <a:xfrm>
              <a:off x="3035049" y="3199520"/>
              <a:ext cx="23812" cy="57150"/>
            </a:xfrm>
            <a:custGeom>
              <a:avLst/>
              <a:gdLst>
                <a:gd name="T0" fmla="*/ 0 w 47"/>
                <a:gd name="T1" fmla="*/ 36 h 49"/>
                <a:gd name="T2" fmla="*/ 1 w 47"/>
                <a:gd name="T3" fmla="*/ 39 h 49"/>
                <a:gd name="T4" fmla="*/ 2 w 47"/>
                <a:gd name="T5" fmla="*/ 41 h 49"/>
                <a:gd name="T6" fmla="*/ 4 w 47"/>
                <a:gd name="T7" fmla="*/ 43 h 49"/>
                <a:gd name="T8" fmla="*/ 6 w 47"/>
                <a:gd name="T9" fmla="*/ 45 h 49"/>
                <a:gd name="T10" fmla="*/ 12 w 47"/>
                <a:gd name="T11" fmla="*/ 48 h 49"/>
                <a:gd name="T12" fmla="*/ 14 w 47"/>
                <a:gd name="T13" fmla="*/ 49 h 49"/>
                <a:gd name="T14" fmla="*/ 18 w 47"/>
                <a:gd name="T15" fmla="*/ 49 h 49"/>
                <a:gd name="T16" fmla="*/ 24 w 47"/>
                <a:gd name="T17" fmla="*/ 46 h 49"/>
                <a:gd name="T18" fmla="*/ 29 w 47"/>
                <a:gd name="T19" fmla="*/ 42 h 49"/>
                <a:gd name="T20" fmla="*/ 35 w 47"/>
                <a:gd name="T21" fmla="*/ 39 h 49"/>
                <a:gd name="T22" fmla="*/ 39 w 47"/>
                <a:gd name="T23" fmla="*/ 35 h 49"/>
                <a:gd name="T24" fmla="*/ 44 w 47"/>
                <a:gd name="T25" fmla="*/ 31 h 49"/>
                <a:gd name="T26" fmla="*/ 46 w 47"/>
                <a:gd name="T27" fmla="*/ 27 h 49"/>
                <a:gd name="T28" fmla="*/ 47 w 47"/>
                <a:gd name="T29" fmla="*/ 24 h 49"/>
                <a:gd name="T30" fmla="*/ 47 w 47"/>
                <a:gd name="T31" fmla="*/ 12 h 49"/>
                <a:gd name="T32" fmla="*/ 47 w 47"/>
                <a:gd name="T33" fmla="*/ 0 h 49"/>
                <a:gd name="T34" fmla="*/ 27 w 47"/>
                <a:gd name="T35" fmla="*/ 0 h 49"/>
                <a:gd name="T36" fmla="*/ 17 w 47"/>
                <a:gd name="T37" fmla="*/ 8 h 49"/>
                <a:gd name="T38" fmla="*/ 9 w 47"/>
                <a:gd name="T39" fmla="*/ 16 h 49"/>
                <a:gd name="T40" fmla="*/ 5 w 47"/>
                <a:gd name="T41" fmla="*/ 20 h 49"/>
                <a:gd name="T42" fmla="*/ 2 w 47"/>
                <a:gd name="T43" fmla="*/ 25 h 49"/>
                <a:gd name="T44" fmla="*/ 1 w 47"/>
                <a:gd name="T45" fmla="*/ 30 h 49"/>
                <a:gd name="T46" fmla="*/ 0 w 47"/>
                <a:gd name="T47"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5" name="Freeform 56">
              <a:extLst>
                <a:ext uri="{FF2B5EF4-FFF2-40B4-BE49-F238E27FC236}">
                  <a16:creationId xmlns:a16="http://schemas.microsoft.com/office/drawing/2014/main" id="{A15713F3-ED91-455B-BEDF-82C321459BC6}"/>
                </a:ext>
              </a:extLst>
            </p:cNvPr>
            <p:cNvSpPr>
              <a:spLocks/>
            </p:cNvSpPr>
            <p:nvPr>
              <p:custDataLst>
                <p:tags r:id="rId49"/>
              </p:custDataLst>
            </p:nvPr>
          </p:nvSpPr>
          <p:spPr bwMode="auto">
            <a:xfrm>
              <a:off x="3054098" y="3175708"/>
              <a:ext cx="12700" cy="57150"/>
            </a:xfrm>
            <a:custGeom>
              <a:avLst/>
              <a:gdLst>
                <a:gd name="T0" fmla="*/ 0 w 26"/>
                <a:gd name="T1" fmla="*/ 0 h 9"/>
                <a:gd name="T2" fmla="*/ 0 w 26"/>
                <a:gd name="T3" fmla="*/ 4 h 9"/>
                <a:gd name="T4" fmla="*/ 3 w 26"/>
                <a:gd name="T5" fmla="*/ 7 h 9"/>
                <a:gd name="T6" fmla="*/ 6 w 26"/>
                <a:gd name="T7" fmla="*/ 8 h 9"/>
                <a:gd name="T8" fmla="*/ 11 w 26"/>
                <a:gd name="T9" fmla="*/ 9 h 9"/>
                <a:gd name="T10" fmla="*/ 15 w 26"/>
                <a:gd name="T11" fmla="*/ 8 h 9"/>
                <a:gd name="T12" fmla="*/ 20 w 26"/>
                <a:gd name="T13" fmla="*/ 7 h 9"/>
                <a:gd name="T14" fmla="*/ 23 w 26"/>
                <a:gd name="T15" fmla="*/ 4 h 9"/>
                <a:gd name="T16" fmla="*/ 26 w 26"/>
                <a:gd name="T17" fmla="*/ 0 h 9"/>
                <a:gd name="T18" fmla="*/ 0 w 2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6" name="Freeform 57">
              <a:extLst>
                <a:ext uri="{FF2B5EF4-FFF2-40B4-BE49-F238E27FC236}">
                  <a16:creationId xmlns:a16="http://schemas.microsoft.com/office/drawing/2014/main" id="{D264D882-2AB2-483C-9DD8-5E70D758ADE9}"/>
                </a:ext>
              </a:extLst>
            </p:cNvPr>
            <p:cNvSpPr>
              <a:spLocks/>
            </p:cNvSpPr>
            <p:nvPr>
              <p:custDataLst>
                <p:tags r:id="rId50"/>
              </p:custDataLst>
            </p:nvPr>
          </p:nvSpPr>
          <p:spPr bwMode="auto">
            <a:xfrm>
              <a:off x="2536575" y="2847096"/>
              <a:ext cx="15875" cy="57150"/>
            </a:xfrm>
            <a:custGeom>
              <a:avLst/>
              <a:gdLst>
                <a:gd name="T0" fmla="*/ 0 w 39"/>
                <a:gd name="T1" fmla="*/ 0 h 18"/>
                <a:gd name="T2" fmla="*/ 0 w 39"/>
                <a:gd name="T3" fmla="*/ 18 h 18"/>
                <a:gd name="T4" fmla="*/ 6 w 39"/>
                <a:gd name="T5" fmla="*/ 18 h 18"/>
                <a:gd name="T6" fmla="*/ 13 w 39"/>
                <a:gd name="T7" fmla="*/ 18 h 18"/>
                <a:gd name="T8" fmla="*/ 23 w 39"/>
                <a:gd name="T9" fmla="*/ 17 h 18"/>
                <a:gd name="T10" fmla="*/ 30 w 39"/>
                <a:gd name="T11" fmla="*/ 14 h 18"/>
                <a:gd name="T12" fmla="*/ 34 w 39"/>
                <a:gd name="T13" fmla="*/ 12 h 18"/>
                <a:gd name="T14" fmla="*/ 37 w 39"/>
                <a:gd name="T15" fmla="*/ 10 h 18"/>
                <a:gd name="T16" fmla="*/ 38 w 39"/>
                <a:gd name="T17" fmla="*/ 8 h 18"/>
                <a:gd name="T18" fmla="*/ 39 w 39"/>
                <a:gd name="T19" fmla="*/ 6 h 18"/>
                <a:gd name="T20" fmla="*/ 29 w 39"/>
                <a:gd name="T21" fmla="*/ 5 h 18"/>
                <a:gd name="T22" fmla="*/ 19 w 39"/>
                <a:gd name="T23" fmla="*/ 3 h 18"/>
                <a:gd name="T24" fmla="*/ 10 w 39"/>
                <a:gd name="T25" fmla="*/ 0 h 18"/>
                <a:gd name="T26" fmla="*/ 0 w 3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617" name="Group 58">
              <a:extLst>
                <a:ext uri="{FF2B5EF4-FFF2-40B4-BE49-F238E27FC236}">
                  <a16:creationId xmlns:a16="http://schemas.microsoft.com/office/drawing/2014/main" id="{8C2FF4D6-B466-47E7-B364-EC8966950C5D}"/>
                </a:ext>
              </a:extLst>
            </p:cNvPr>
            <p:cNvGrpSpPr>
              <a:grpSpLocks/>
            </p:cNvGrpSpPr>
            <p:nvPr>
              <p:custDataLst>
                <p:tags r:id="rId51"/>
              </p:custDataLst>
            </p:nvPr>
          </p:nvGrpSpPr>
          <p:grpSpPr bwMode="auto">
            <a:xfrm>
              <a:off x="2661987" y="2680409"/>
              <a:ext cx="131763" cy="195262"/>
              <a:chOff x="1199" y="2121"/>
              <a:chExt cx="97" cy="123"/>
            </a:xfrm>
          </p:grpSpPr>
          <p:sp>
            <p:nvSpPr>
              <p:cNvPr id="1100" name="Freeform 59">
                <a:extLst>
                  <a:ext uri="{FF2B5EF4-FFF2-40B4-BE49-F238E27FC236}">
                    <a16:creationId xmlns:a16="http://schemas.microsoft.com/office/drawing/2014/main" id="{E8CEDD55-3942-4D51-86F3-AD5976714404}"/>
                  </a:ext>
                </a:extLst>
              </p:cNvPr>
              <p:cNvSpPr>
                <a:spLocks/>
              </p:cNvSpPr>
              <p:nvPr/>
            </p:nvSpPr>
            <p:spPr bwMode="auto">
              <a:xfrm>
                <a:off x="1274" y="2236"/>
                <a:ext cx="16" cy="8"/>
              </a:xfrm>
              <a:custGeom>
                <a:avLst/>
                <a:gdLst>
                  <a:gd name="T0" fmla="*/ 0 w 52"/>
                  <a:gd name="T1" fmla="*/ 25 h 25"/>
                  <a:gd name="T2" fmla="*/ 7 w 52"/>
                  <a:gd name="T3" fmla="*/ 25 h 25"/>
                  <a:gd name="T4" fmla="*/ 15 w 52"/>
                  <a:gd name="T5" fmla="*/ 24 h 25"/>
                  <a:gd name="T6" fmla="*/ 23 w 52"/>
                  <a:gd name="T7" fmla="*/ 22 h 25"/>
                  <a:gd name="T8" fmla="*/ 30 w 52"/>
                  <a:gd name="T9" fmla="*/ 19 h 25"/>
                  <a:gd name="T10" fmla="*/ 38 w 52"/>
                  <a:gd name="T11" fmla="*/ 15 h 25"/>
                  <a:gd name="T12" fmla="*/ 43 w 52"/>
                  <a:gd name="T13" fmla="*/ 11 h 25"/>
                  <a:gd name="T14" fmla="*/ 49 w 52"/>
                  <a:gd name="T15" fmla="*/ 6 h 25"/>
                  <a:gd name="T16" fmla="*/ 52 w 52"/>
                  <a:gd name="T17" fmla="*/ 0 h 25"/>
                  <a:gd name="T18" fmla="*/ 40 w 52"/>
                  <a:gd name="T19" fmla="*/ 0 h 25"/>
                  <a:gd name="T20" fmla="*/ 31 w 52"/>
                  <a:gd name="T21" fmla="*/ 0 h 25"/>
                  <a:gd name="T22" fmla="*/ 23 w 52"/>
                  <a:gd name="T23" fmla="*/ 1 h 25"/>
                  <a:gd name="T24" fmla="*/ 16 w 52"/>
                  <a:gd name="T25" fmla="*/ 3 h 25"/>
                  <a:gd name="T26" fmla="*/ 11 w 52"/>
                  <a:gd name="T27" fmla="*/ 6 h 25"/>
                  <a:gd name="T28" fmla="*/ 5 w 52"/>
                  <a:gd name="T29" fmla="*/ 10 h 25"/>
                  <a:gd name="T30" fmla="*/ 2 w 52"/>
                  <a:gd name="T31" fmla="*/ 16 h 25"/>
                  <a:gd name="T32" fmla="*/ 0 w 52"/>
                  <a:gd name="T3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1" name="Freeform 60">
                <a:extLst>
                  <a:ext uri="{FF2B5EF4-FFF2-40B4-BE49-F238E27FC236}">
                    <a16:creationId xmlns:a16="http://schemas.microsoft.com/office/drawing/2014/main" id="{5D85F1B6-D714-418D-AA40-78355467C526}"/>
                  </a:ext>
                </a:extLst>
              </p:cNvPr>
              <p:cNvSpPr>
                <a:spLocks/>
              </p:cNvSpPr>
              <p:nvPr/>
            </p:nvSpPr>
            <p:spPr bwMode="auto">
              <a:xfrm>
                <a:off x="1199" y="2131"/>
                <a:ext cx="11" cy="4"/>
              </a:xfrm>
              <a:custGeom>
                <a:avLst/>
                <a:gdLst>
                  <a:gd name="T0" fmla="*/ 0 w 33"/>
                  <a:gd name="T1" fmla="*/ 0 h 13"/>
                  <a:gd name="T2" fmla="*/ 0 w 33"/>
                  <a:gd name="T3" fmla="*/ 6 h 13"/>
                  <a:gd name="T4" fmla="*/ 0 w 33"/>
                  <a:gd name="T5" fmla="*/ 13 h 13"/>
                  <a:gd name="T6" fmla="*/ 9 w 33"/>
                  <a:gd name="T7" fmla="*/ 13 h 13"/>
                  <a:gd name="T8" fmla="*/ 16 w 33"/>
                  <a:gd name="T9" fmla="*/ 13 h 13"/>
                  <a:gd name="T10" fmla="*/ 24 w 33"/>
                  <a:gd name="T11" fmla="*/ 11 h 13"/>
                  <a:gd name="T12" fmla="*/ 33 w 33"/>
                  <a:gd name="T13" fmla="*/ 6 h 13"/>
                  <a:gd name="T14" fmla="*/ 24 w 33"/>
                  <a:gd name="T15" fmla="*/ 3 h 13"/>
                  <a:gd name="T16" fmla="*/ 16 w 33"/>
                  <a:gd name="T17" fmla="*/ 1 h 13"/>
                  <a:gd name="T18" fmla="*/ 9 w 33"/>
                  <a:gd name="T19" fmla="*/ 0 h 13"/>
                  <a:gd name="T20" fmla="*/ 0 w 33"/>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2" name="Freeform 61">
                <a:extLst>
                  <a:ext uri="{FF2B5EF4-FFF2-40B4-BE49-F238E27FC236}">
                    <a16:creationId xmlns:a16="http://schemas.microsoft.com/office/drawing/2014/main" id="{3724A06F-0631-4853-8798-D5340D34658B}"/>
                  </a:ext>
                </a:extLst>
              </p:cNvPr>
              <p:cNvSpPr>
                <a:spLocks/>
              </p:cNvSpPr>
              <p:nvPr/>
            </p:nvSpPr>
            <p:spPr bwMode="auto">
              <a:xfrm>
                <a:off x="1210" y="2121"/>
                <a:ext cx="20" cy="28"/>
              </a:xfrm>
              <a:custGeom>
                <a:avLst/>
                <a:gdLst>
                  <a:gd name="T0" fmla="*/ 26 w 67"/>
                  <a:gd name="T1" fmla="*/ 18 h 86"/>
                  <a:gd name="T2" fmla="*/ 0 w 67"/>
                  <a:gd name="T3" fmla="*/ 0 h 86"/>
                  <a:gd name="T4" fmla="*/ 26 w 67"/>
                  <a:gd name="T5" fmla="*/ 0 h 86"/>
                  <a:gd name="T6" fmla="*/ 29 w 67"/>
                  <a:gd name="T7" fmla="*/ 4 h 86"/>
                  <a:gd name="T8" fmla="*/ 33 w 67"/>
                  <a:gd name="T9" fmla="*/ 8 h 86"/>
                  <a:gd name="T10" fmla="*/ 36 w 67"/>
                  <a:gd name="T11" fmla="*/ 11 h 86"/>
                  <a:gd name="T12" fmla="*/ 39 w 67"/>
                  <a:gd name="T13" fmla="*/ 14 h 86"/>
                  <a:gd name="T14" fmla="*/ 47 w 67"/>
                  <a:gd name="T15" fmla="*/ 17 h 86"/>
                  <a:gd name="T16" fmla="*/ 54 w 67"/>
                  <a:gd name="T17" fmla="*/ 18 h 86"/>
                  <a:gd name="T18" fmla="*/ 58 w 67"/>
                  <a:gd name="T19" fmla="*/ 30 h 86"/>
                  <a:gd name="T20" fmla="*/ 62 w 67"/>
                  <a:gd name="T21" fmla="*/ 40 h 86"/>
                  <a:gd name="T22" fmla="*/ 63 w 67"/>
                  <a:gd name="T23" fmla="*/ 45 h 86"/>
                  <a:gd name="T24" fmla="*/ 66 w 67"/>
                  <a:gd name="T25" fmla="*/ 50 h 86"/>
                  <a:gd name="T26" fmla="*/ 66 w 67"/>
                  <a:gd name="T27" fmla="*/ 55 h 86"/>
                  <a:gd name="T28" fmla="*/ 67 w 67"/>
                  <a:gd name="T29" fmla="*/ 61 h 86"/>
                  <a:gd name="T30" fmla="*/ 63 w 67"/>
                  <a:gd name="T31" fmla="*/ 74 h 86"/>
                  <a:gd name="T32" fmla="*/ 60 w 67"/>
                  <a:gd name="T33" fmla="*/ 86 h 86"/>
                  <a:gd name="T34" fmla="*/ 55 w 67"/>
                  <a:gd name="T35" fmla="*/ 69 h 86"/>
                  <a:gd name="T36" fmla="*/ 51 w 67"/>
                  <a:gd name="T37" fmla="*/ 54 h 86"/>
                  <a:gd name="T38" fmla="*/ 50 w 67"/>
                  <a:gd name="T39" fmla="*/ 47 h 86"/>
                  <a:gd name="T40" fmla="*/ 50 w 67"/>
                  <a:gd name="T41" fmla="*/ 41 h 86"/>
                  <a:gd name="T42" fmla="*/ 51 w 67"/>
                  <a:gd name="T43" fmla="*/ 35 h 86"/>
                  <a:gd name="T44" fmla="*/ 54 w 67"/>
                  <a:gd name="T45" fmla="*/ 30 h 86"/>
                  <a:gd name="T46" fmla="*/ 44 w 67"/>
                  <a:gd name="T47" fmla="*/ 30 h 86"/>
                  <a:gd name="T48" fmla="*/ 35 w 67"/>
                  <a:gd name="T49" fmla="*/ 29 h 86"/>
                  <a:gd name="T50" fmla="*/ 32 w 67"/>
                  <a:gd name="T51" fmla="*/ 27 h 86"/>
                  <a:gd name="T52" fmla="*/ 28 w 67"/>
                  <a:gd name="T53" fmla="*/ 25 h 86"/>
                  <a:gd name="T54" fmla="*/ 27 w 67"/>
                  <a:gd name="T55" fmla="*/ 22 h 86"/>
                  <a:gd name="T56" fmla="*/ 26 w 67"/>
                  <a:gd name="T57" fmla="*/ 1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3" name="Freeform 62">
                <a:extLst>
                  <a:ext uri="{FF2B5EF4-FFF2-40B4-BE49-F238E27FC236}">
                    <a16:creationId xmlns:a16="http://schemas.microsoft.com/office/drawing/2014/main" id="{BF8E3E9C-CEF4-490B-8F6C-DD1ED5E6E2A6}"/>
                  </a:ext>
                </a:extLst>
              </p:cNvPr>
              <p:cNvSpPr>
                <a:spLocks/>
              </p:cNvSpPr>
              <p:nvPr/>
            </p:nvSpPr>
            <p:spPr bwMode="auto">
              <a:xfrm>
                <a:off x="1201" y="2159"/>
                <a:ext cx="16" cy="28"/>
              </a:xfrm>
              <a:custGeom>
                <a:avLst/>
                <a:gdLst>
                  <a:gd name="T0" fmla="*/ 27 w 49"/>
                  <a:gd name="T1" fmla="*/ 12 h 86"/>
                  <a:gd name="T2" fmla="*/ 20 w 49"/>
                  <a:gd name="T3" fmla="*/ 6 h 86"/>
                  <a:gd name="T4" fmla="*/ 14 w 49"/>
                  <a:gd name="T5" fmla="*/ 0 h 86"/>
                  <a:gd name="T6" fmla="*/ 9 w 49"/>
                  <a:gd name="T7" fmla="*/ 5 h 86"/>
                  <a:gd name="T8" fmla="*/ 5 w 49"/>
                  <a:gd name="T9" fmla="*/ 13 h 86"/>
                  <a:gd name="T10" fmla="*/ 1 w 49"/>
                  <a:gd name="T11" fmla="*/ 21 h 86"/>
                  <a:gd name="T12" fmla="*/ 0 w 49"/>
                  <a:gd name="T13" fmla="*/ 30 h 86"/>
                  <a:gd name="T14" fmla="*/ 0 w 49"/>
                  <a:gd name="T15" fmla="*/ 36 h 86"/>
                  <a:gd name="T16" fmla="*/ 3 w 49"/>
                  <a:gd name="T17" fmla="*/ 43 h 86"/>
                  <a:gd name="T18" fmla="*/ 5 w 49"/>
                  <a:gd name="T19" fmla="*/ 50 h 86"/>
                  <a:gd name="T20" fmla="*/ 8 w 49"/>
                  <a:gd name="T21" fmla="*/ 58 h 86"/>
                  <a:gd name="T22" fmla="*/ 12 w 49"/>
                  <a:gd name="T23" fmla="*/ 66 h 86"/>
                  <a:gd name="T24" fmla="*/ 17 w 49"/>
                  <a:gd name="T25" fmla="*/ 74 h 86"/>
                  <a:gd name="T26" fmla="*/ 22 w 49"/>
                  <a:gd name="T27" fmla="*/ 80 h 86"/>
                  <a:gd name="T28" fmla="*/ 27 w 49"/>
                  <a:gd name="T29" fmla="*/ 86 h 86"/>
                  <a:gd name="T30" fmla="*/ 31 w 49"/>
                  <a:gd name="T31" fmla="*/ 79 h 86"/>
                  <a:gd name="T32" fmla="*/ 37 w 49"/>
                  <a:gd name="T33" fmla="*/ 69 h 86"/>
                  <a:gd name="T34" fmla="*/ 42 w 49"/>
                  <a:gd name="T35" fmla="*/ 57 h 86"/>
                  <a:gd name="T36" fmla="*/ 46 w 49"/>
                  <a:gd name="T37" fmla="*/ 45 h 86"/>
                  <a:gd name="T38" fmla="*/ 49 w 49"/>
                  <a:gd name="T39" fmla="*/ 39 h 86"/>
                  <a:gd name="T40" fmla="*/ 49 w 49"/>
                  <a:gd name="T41" fmla="*/ 33 h 86"/>
                  <a:gd name="T42" fmla="*/ 49 w 49"/>
                  <a:gd name="T43" fmla="*/ 26 h 86"/>
                  <a:gd name="T44" fmla="*/ 48 w 49"/>
                  <a:gd name="T45" fmla="*/ 22 h 86"/>
                  <a:gd name="T46" fmla="*/ 44 w 49"/>
                  <a:gd name="T47" fmla="*/ 18 h 86"/>
                  <a:gd name="T48" fmla="*/ 40 w 49"/>
                  <a:gd name="T49" fmla="*/ 15 h 86"/>
                  <a:gd name="T50" fmla="*/ 34 w 49"/>
                  <a:gd name="T51" fmla="*/ 13 h 86"/>
                  <a:gd name="T52" fmla="*/ 27 w 49"/>
                  <a:gd name="T53" fmla="*/ 1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4" name="Freeform 63">
                <a:extLst>
                  <a:ext uri="{FF2B5EF4-FFF2-40B4-BE49-F238E27FC236}">
                    <a16:creationId xmlns:a16="http://schemas.microsoft.com/office/drawing/2014/main" id="{8E0B7214-E9A4-4ECF-8B5E-A0C9ABC25E64}"/>
                  </a:ext>
                </a:extLst>
              </p:cNvPr>
              <p:cNvSpPr>
                <a:spLocks/>
              </p:cNvSpPr>
              <p:nvPr/>
            </p:nvSpPr>
            <p:spPr bwMode="auto">
              <a:xfrm>
                <a:off x="1226" y="2161"/>
                <a:ext cx="2" cy="4"/>
              </a:xfrm>
              <a:custGeom>
                <a:avLst/>
                <a:gdLst>
                  <a:gd name="T0" fmla="*/ 0 w 6"/>
                  <a:gd name="T1" fmla="*/ 12 h 12"/>
                  <a:gd name="T2" fmla="*/ 6 w 6"/>
                  <a:gd name="T3" fmla="*/ 0 h 12"/>
                  <a:gd name="T4" fmla="*/ 4 w 6"/>
                  <a:gd name="T5" fmla="*/ 0 h 12"/>
                  <a:gd name="T6" fmla="*/ 2 w 6"/>
                  <a:gd name="T7" fmla="*/ 2 h 12"/>
                  <a:gd name="T8" fmla="*/ 1 w 6"/>
                  <a:gd name="T9" fmla="*/ 4 h 12"/>
                  <a:gd name="T10" fmla="*/ 0 w 6"/>
                  <a:gd name="T11" fmla="*/ 6 h 12"/>
                  <a:gd name="T12" fmla="*/ 0 w 6"/>
                  <a:gd name="T13" fmla="*/ 10 h 12"/>
                  <a:gd name="T14" fmla="*/ 0 w 6"/>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0" y="12"/>
                    </a:moveTo>
                    <a:lnTo>
                      <a:pt x="6" y="0"/>
                    </a:lnTo>
                    <a:lnTo>
                      <a:pt x="4" y="0"/>
                    </a:lnTo>
                    <a:lnTo>
                      <a:pt x="2" y="2"/>
                    </a:lnTo>
                    <a:lnTo>
                      <a:pt x="1" y="4"/>
                    </a:lnTo>
                    <a:lnTo>
                      <a:pt x="0" y="6"/>
                    </a:lnTo>
                    <a:lnTo>
                      <a:pt x="0" y="10"/>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5" name="Freeform 64">
                <a:extLst>
                  <a:ext uri="{FF2B5EF4-FFF2-40B4-BE49-F238E27FC236}">
                    <a16:creationId xmlns:a16="http://schemas.microsoft.com/office/drawing/2014/main" id="{80B15BCC-B876-4AF7-80DC-9FD83DC41D9B}"/>
                  </a:ext>
                </a:extLst>
              </p:cNvPr>
              <p:cNvSpPr>
                <a:spLocks/>
              </p:cNvSpPr>
              <p:nvPr/>
            </p:nvSpPr>
            <p:spPr bwMode="auto">
              <a:xfrm>
                <a:off x="1230" y="2154"/>
                <a:ext cx="13" cy="15"/>
              </a:xfrm>
              <a:custGeom>
                <a:avLst/>
                <a:gdLst>
                  <a:gd name="T0" fmla="*/ 0 w 39"/>
                  <a:gd name="T1" fmla="*/ 0 h 48"/>
                  <a:gd name="T2" fmla="*/ 11 w 39"/>
                  <a:gd name="T3" fmla="*/ 9 h 48"/>
                  <a:gd name="T4" fmla="*/ 22 w 39"/>
                  <a:gd name="T5" fmla="*/ 17 h 48"/>
                  <a:gd name="T6" fmla="*/ 32 w 39"/>
                  <a:gd name="T7" fmla="*/ 24 h 48"/>
                  <a:gd name="T8" fmla="*/ 39 w 39"/>
                  <a:gd name="T9" fmla="*/ 30 h 48"/>
                  <a:gd name="T10" fmla="*/ 36 w 39"/>
                  <a:gd name="T11" fmla="*/ 39 h 48"/>
                  <a:gd name="T12" fmla="*/ 33 w 39"/>
                  <a:gd name="T13" fmla="*/ 48 h 48"/>
                  <a:gd name="T14" fmla="*/ 18 w 39"/>
                  <a:gd name="T15" fmla="*/ 36 h 48"/>
                  <a:gd name="T16" fmla="*/ 8 w 39"/>
                  <a:gd name="T17" fmla="*/ 26 h 48"/>
                  <a:gd name="T18" fmla="*/ 4 w 39"/>
                  <a:gd name="T19" fmla="*/ 21 h 48"/>
                  <a:gd name="T20" fmla="*/ 2 w 39"/>
                  <a:gd name="T21" fmla="*/ 15 h 48"/>
                  <a:gd name="T22" fmla="*/ 0 w 39"/>
                  <a:gd name="T23" fmla="*/ 8 h 48"/>
                  <a:gd name="T24" fmla="*/ 0 w 3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6" name="Freeform 65">
                <a:extLst>
                  <a:ext uri="{FF2B5EF4-FFF2-40B4-BE49-F238E27FC236}">
                    <a16:creationId xmlns:a16="http://schemas.microsoft.com/office/drawing/2014/main" id="{97057007-30B6-49DE-A90F-147BE1D2292A}"/>
                  </a:ext>
                </a:extLst>
              </p:cNvPr>
              <p:cNvSpPr>
                <a:spLocks/>
              </p:cNvSpPr>
              <p:nvPr/>
            </p:nvSpPr>
            <p:spPr bwMode="auto">
              <a:xfrm>
                <a:off x="1247" y="2167"/>
                <a:ext cx="6" cy="14"/>
              </a:xfrm>
              <a:custGeom>
                <a:avLst/>
                <a:gdLst>
                  <a:gd name="T0" fmla="*/ 7 w 16"/>
                  <a:gd name="T1" fmla="*/ 0 h 43"/>
                  <a:gd name="T2" fmla="*/ 11 w 16"/>
                  <a:gd name="T3" fmla="*/ 9 h 43"/>
                  <a:gd name="T4" fmla="*/ 15 w 16"/>
                  <a:gd name="T5" fmla="*/ 16 h 43"/>
                  <a:gd name="T6" fmla="*/ 16 w 16"/>
                  <a:gd name="T7" fmla="*/ 22 h 43"/>
                  <a:gd name="T8" fmla="*/ 16 w 16"/>
                  <a:gd name="T9" fmla="*/ 27 h 43"/>
                  <a:gd name="T10" fmla="*/ 15 w 16"/>
                  <a:gd name="T11" fmla="*/ 31 h 43"/>
                  <a:gd name="T12" fmla="*/ 11 w 16"/>
                  <a:gd name="T13" fmla="*/ 35 h 43"/>
                  <a:gd name="T14" fmla="*/ 7 w 16"/>
                  <a:gd name="T15" fmla="*/ 39 h 43"/>
                  <a:gd name="T16" fmla="*/ 0 w 16"/>
                  <a:gd name="T17" fmla="*/ 43 h 43"/>
                  <a:gd name="T18" fmla="*/ 2 w 16"/>
                  <a:gd name="T19" fmla="*/ 28 h 43"/>
                  <a:gd name="T20" fmla="*/ 4 w 16"/>
                  <a:gd name="T21" fmla="*/ 18 h 43"/>
                  <a:gd name="T22" fmla="*/ 6 w 16"/>
                  <a:gd name="T23" fmla="*/ 9 h 43"/>
                  <a:gd name="T24" fmla="*/ 7 w 16"/>
                  <a:gd name="T2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7" name="Freeform 66">
                <a:extLst>
                  <a:ext uri="{FF2B5EF4-FFF2-40B4-BE49-F238E27FC236}">
                    <a16:creationId xmlns:a16="http://schemas.microsoft.com/office/drawing/2014/main" id="{E2FB4045-876A-4ADA-A309-443A577D9AAB}"/>
                  </a:ext>
                </a:extLst>
              </p:cNvPr>
              <p:cNvSpPr>
                <a:spLocks/>
              </p:cNvSpPr>
              <p:nvPr/>
            </p:nvSpPr>
            <p:spPr bwMode="auto">
              <a:xfrm>
                <a:off x="1248" y="2190"/>
                <a:ext cx="8" cy="12"/>
              </a:xfrm>
              <a:custGeom>
                <a:avLst/>
                <a:gdLst>
                  <a:gd name="T0" fmla="*/ 24 w 24"/>
                  <a:gd name="T1" fmla="*/ 36 h 37"/>
                  <a:gd name="T2" fmla="*/ 19 w 24"/>
                  <a:gd name="T3" fmla="*/ 27 h 37"/>
                  <a:gd name="T4" fmla="*/ 15 w 24"/>
                  <a:gd name="T5" fmla="*/ 18 h 37"/>
                  <a:gd name="T6" fmla="*/ 12 w 24"/>
                  <a:gd name="T7" fmla="*/ 9 h 37"/>
                  <a:gd name="T8" fmla="*/ 11 w 24"/>
                  <a:gd name="T9" fmla="*/ 0 h 37"/>
                  <a:gd name="T10" fmla="*/ 6 w 24"/>
                  <a:gd name="T11" fmla="*/ 10 h 37"/>
                  <a:gd name="T12" fmla="*/ 3 w 24"/>
                  <a:gd name="T13" fmla="*/ 19 h 37"/>
                  <a:gd name="T14" fmla="*/ 1 w 24"/>
                  <a:gd name="T15" fmla="*/ 26 h 37"/>
                  <a:gd name="T16" fmla="*/ 0 w 24"/>
                  <a:gd name="T17" fmla="*/ 31 h 37"/>
                  <a:gd name="T18" fmla="*/ 1 w 24"/>
                  <a:gd name="T19" fmla="*/ 33 h 37"/>
                  <a:gd name="T20" fmla="*/ 2 w 24"/>
                  <a:gd name="T21" fmla="*/ 35 h 37"/>
                  <a:gd name="T22" fmla="*/ 4 w 24"/>
                  <a:gd name="T23" fmla="*/ 36 h 37"/>
                  <a:gd name="T24" fmla="*/ 6 w 24"/>
                  <a:gd name="T25" fmla="*/ 37 h 37"/>
                  <a:gd name="T26" fmla="*/ 14 w 24"/>
                  <a:gd name="T27" fmla="*/ 37 h 37"/>
                  <a:gd name="T28" fmla="*/ 24 w 24"/>
                  <a:gd name="T29" fmla="*/ 3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8" name="Freeform 67">
                <a:extLst>
                  <a:ext uri="{FF2B5EF4-FFF2-40B4-BE49-F238E27FC236}">
                    <a16:creationId xmlns:a16="http://schemas.microsoft.com/office/drawing/2014/main" id="{59278E0A-3A46-44A6-BBF7-4618CF25B3B5}"/>
                  </a:ext>
                </a:extLst>
              </p:cNvPr>
              <p:cNvSpPr>
                <a:spLocks/>
              </p:cNvSpPr>
              <p:nvPr/>
            </p:nvSpPr>
            <p:spPr bwMode="auto">
              <a:xfrm>
                <a:off x="1265" y="2204"/>
                <a:ext cx="11" cy="17"/>
              </a:xfrm>
              <a:custGeom>
                <a:avLst/>
                <a:gdLst>
                  <a:gd name="T0" fmla="*/ 34 w 34"/>
                  <a:gd name="T1" fmla="*/ 0 h 55"/>
                  <a:gd name="T2" fmla="*/ 34 w 34"/>
                  <a:gd name="T3" fmla="*/ 13 h 55"/>
                  <a:gd name="T4" fmla="*/ 34 w 34"/>
                  <a:gd name="T5" fmla="*/ 25 h 55"/>
                  <a:gd name="T6" fmla="*/ 33 w 34"/>
                  <a:gd name="T7" fmla="*/ 32 h 55"/>
                  <a:gd name="T8" fmla="*/ 31 w 34"/>
                  <a:gd name="T9" fmla="*/ 38 h 55"/>
                  <a:gd name="T10" fmla="*/ 29 w 34"/>
                  <a:gd name="T11" fmla="*/ 43 h 55"/>
                  <a:gd name="T12" fmla="*/ 24 w 34"/>
                  <a:gd name="T13" fmla="*/ 47 h 55"/>
                  <a:gd name="T14" fmla="*/ 20 w 34"/>
                  <a:gd name="T15" fmla="*/ 51 h 55"/>
                  <a:gd name="T16" fmla="*/ 14 w 34"/>
                  <a:gd name="T17" fmla="*/ 53 h 55"/>
                  <a:gd name="T18" fmla="*/ 8 w 34"/>
                  <a:gd name="T19" fmla="*/ 55 h 55"/>
                  <a:gd name="T20" fmla="*/ 0 w 34"/>
                  <a:gd name="T21" fmla="*/ 55 h 55"/>
                  <a:gd name="T22" fmla="*/ 9 w 34"/>
                  <a:gd name="T23" fmla="*/ 36 h 55"/>
                  <a:gd name="T24" fmla="*/ 14 w 34"/>
                  <a:gd name="T25" fmla="*/ 21 h 55"/>
                  <a:gd name="T26" fmla="*/ 18 w 34"/>
                  <a:gd name="T27" fmla="*/ 16 h 55"/>
                  <a:gd name="T28" fmla="*/ 22 w 34"/>
                  <a:gd name="T29" fmla="*/ 10 h 55"/>
                  <a:gd name="T30" fmla="*/ 28 w 34"/>
                  <a:gd name="T31" fmla="*/ 5 h 55"/>
                  <a:gd name="T32" fmla="*/ 34 w 34"/>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109" name="Freeform 68">
                <a:extLst>
                  <a:ext uri="{FF2B5EF4-FFF2-40B4-BE49-F238E27FC236}">
                    <a16:creationId xmlns:a16="http://schemas.microsoft.com/office/drawing/2014/main" id="{A880C477-753A-430D-8F33-AD60FF1925DF}"/>
                  </a:ext>
                </a:extLst>
              </p:cNvPr>
              <p:cNvSpPr>
                <a:spLocks/>
              </p:cNvSpPr>
              <p:nvPr/>
            </p:nvSpPr>
            <p:spPr bwMode="auto">
              <a:xfrm>
                <a:off x="1285" y="2215"/>
                <a:ext cx="11" cy="4"/>
              </a:xfrm>
              <a:custGeom>
                <a:avLst/>
                <a:gdLst>
                  <a:gd name="T0" fmla="*/ 0 w 33"/>
                  <a:gd name="T1" fmla="*/ 0 h 12"/>
                  <a:gd name="T2" fmla="*/ 2 w 33"/>
                  <a:gd name="T3" fmla="*/ 4 h 12"/>
                  <a:gd name="T4" fmla="*/ 6 w 33"/>
                  <a:gd name="T5" fmla="*/ 7 h 12"/>
                  <a:gd name="T6" fmla="*/ 10 w 33"/>
                  <a:gd name="T7" fmla="*/ 9 h 12"/>
                  <a:gd name="T8" fmla="*/ 14 w 33"/>
                  <a:gd name="T9" fmla="*/ 11 h 12"/>
                  <a:gd name="T10" fmla="*/ 23 w 33"/>
                  <a:gd name="T11" fmla="*/ 12 h 12"/>
                  <a:gd name="T12" fmla="*/ 33 w 33"/>
                  <a:gd name="T13" fmla="*/ 12 h 12"/>
                  <a:gd name="T14" fmla="*/ 28 w 33"/>
                  <a:gd name="T15" fmla="*/ 8 h 12"/>
                  <a:gd name="T16" fmla="*/ 19 w 33"/>
                  <a:gd name="T17" fmla="*/ 4 h 12"/>
                  <a:gd name="T18" fmla="*/ 10 w 33"/>
                  <a:gd name="T19" fmla="*/ 1 h 12"/>
                  <a:gd name="T20" fmla="*/ 0 w 33"/>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618" name="Freeform 69">
              <a:extLst>
                <a:ext uri="{FF2B5EF4-FFF2-40B4-BE49-F238E27FC236}">
                  <a16:creationId xmlns:a16="http://schemas.microsoft.com/office/drawing/2014/main" id="{B43B2100-3652-476A-91E9-9AE706756086}"/>
                </a:ext>
              </a:extLst>
            </p:cNvPr>
            <p:cNvSpPr>
              <a:spLocks/>
            </p:cNvSpPr>
            <p:nvPr>
              <p:custDataLst>
                <p:tags r:id="rId52"/>
              </p:custDataLst>
            </p:nvPr>
          </p:nvSpPr>
          <p:spPr bwMode="auto">
            <a:xfrm>
              <a:off x="8475404" y="4107566"/>
              <a:ext cx="12700" cy="57150"/>
            </a:xfrm>
            <a:custGeom>
              <a:avLst/>
              <a:gdLst>
                <a:gd name="T0" fmla="*/ 0 w 33"/>
                <a:gd name="T1" fmla="*/ 62 h 62"/>
                <a:gd name="T2" fmla="*/ 0 w 33"/>
                <a:gd name="T3" fmla="*/ 53 h 62"/>
                <a:gd name="T4" fmla="*/ 0 w 33"/>
                <a:gd name="T5" fmla="*/ 45 h 62"/>
                <a:gd name="T6" fmla="*/ 0 w 33"/>
                <a:gd name="T7" fmla="*/ 37 h 62"/>
                <a:gd name="T8" fmla="*/ 0 w 33"/>
                <a:gd name="T9" fmla="*/ 31 h 62"/>
                <a:gd name="T10" fmla="*/ 0 w 33"/>
                <a:gd name="T11" fmla="*/ 26 h 62"/>
                <a:gd name="T12" fmla="*/ 2 w 33"/>
                <a:gd name="T13" fmla="*/ 22 h 62"/>
                <a:gd name="T14" fmla="*/ 4 w 33"/>
                <a:gd name="T15" fmla="*/ 17 h 62"/>
                <a:gd name="T16" fmla="*/ 8 w 33"/>
                <a:gd name="T17" fmla="*/ 13 h 62"/>
                <a:gd name="T18" fmla="*/ 14 w 33"/>
                <a:gd name="T19" fmla="*/ 6 h 62"/>
                <a:gd name="T20" fmla="*/ 20 w 33"/>
                <a:gd name="T21" fmla="*/ 0 h 62"/>
                <a:gd name="T22" fmla="*/ 26 w 33"/>
                <a:gd name="T23" fmla="*/ 6 h 62"/>
                <a:gd name="T24" fmla="*/ 33 w 33"/>
                <a:gd name="T25"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19" name="Freeform 70">
              <a:extLst>
                <a:ext uri="{FF2B5EF4-FFF2-40B4-BE49-F238E27FC236}">
                  <a16:creationId xmlns:a16="http://schemas.microsoft.com/office/drawing/2014/main" id="{49470F12-329E-4CDA-9B6F-2011D3E9DE6C}"/>
                </a:ext>
              </a:extLst>
            </p:cNvPr>
            <p:cNvSpPr>
              <a:spLocks/>
            </p:cNvSpPr>
            <p:nvPr>
              <p:custDataLst>
                <p:tags r:id="rId53"/>
              </p:custDataLst>
            </p:nvPr>
          </p:nvSpPr>
          <p:spPr bwMode="auto">
            <a:xfrm>
              <a:off x="8484929" y="4198054"/>
              <a:ext cx="9525" cy="58737"/>
            </a:xfrm>
            <a:custGeom>
              <a:avLst/>
              <a:gdLst>
                <a:gd name="T0" fmla="*/ 0 w 26"/>
                <a:gd name="T1" fmla="*/ 18 h 18"/>
                <a:gd name="T2" fmla="*/ 0 w 26"/>
                <a:gd name="T3" fmla="*/ 0 h 18"/>
                <a:gd name="T4" fmla="*/ 26 w 26"/>
                <a:gd name="T5" fmla="*/ 0 h 18"/>
                <a:gd name="T6" fmla="*/ 6 w 26"/>
                <a:gd name="T7" fmla="*/ 12 h 18"/>
                <a:gd name="T8" fmla="*/ 6 w 26"/>
                <a:gd name="T9" fmla="*/ 6 h 18"/>
              </a:gdLst>
              <a:ahLst/>
              <a:cxnLst>
                <a:cxn ang="0">
                  <a:pos x="T0" y="T1"/>
                </a:cxn>
                <a:cxn ang="0">
                  <a:pos x="T2" y="T3"/>
                </a:cxn>
                <a:cxn ang="0">
                  <a:pos x="T4" y="T5"/>
                </a:cxn>
                <a:cxn ang="0">
                  <a:pos x="T6" y="T7"/>
                </a:cxn>
                <a:cxn ang="0">
                  <a:pos x="T8" y="T9"/>
                </a:cxn>
              </a:cxnLst>
              <a:rect l="0" t="0" r="r" b="b"/>
              <a:pathLst>
                <a:path w="26" h="18">
                  <a:moveTo>
                    <a:pt x="0" y="18"/>
                  </a:moveTo>
                  <a:lnTo>
                    <a:pt x="0" y="0"/>
                  </a:lnTo>
                  <a:lnTo>
                    <a:pt x="26" y="0"/>
                  </a:lnTo>
                  <a:lnTo>
                    <a:pt x="6" y="12"/>
                  </a:lnTo>
                  <a:lnTo>
                    <a:pt x="6"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0" name="Freeform 71">
              <a:extLst>
                <a:ext uri="{FF2B5EF4-FFF2-40B4-BE49-F238E27FC236}">
                  <a16:creationId xmlns:a16="http://schemas.microsoft.com/office/drawing/2014/main" id="{D6614B9C-3FD4-47F8-A1A8-D11D328F0AC8}"/>
                </a:ext>
              </a:extLst>
            </p:cNvPr>
            <p:cNvSpPr>
              <a:spLocks/>
            </p:cNvSpPr>
            <p:nvPr>
              <p:custDataLst>
                <p:tags r:id="rId54"/>
              </p:custDataLst>
            </p:nvPr>
          </p:nvSpPr>
          <p:spPr bwMode="auto">
            <a:xfrm>
              <a:off x="8599228" y="4107566"/>
              <a:ext cx="77788" cy="130174"/>
            </a:xfrm>
            <a:custGeom>
              <a:avLst/>
              <a:gdLst>
                <a:gd name="T0" fmla="*/ 180 w 180"/>
                <a:gd name="T1" fmla="*/ 222 h 240"/>
                <a:gd name="T2" fmla="*/ 175 w 180"/>
                <a:gd name="T3" fmla="*/ 223 h 240"/>
                <a:gd name="T4" fmla="*/ 171 w 180"/>
                <a:gd name="T5" fmla="*/ 223 h 240"/>
                <a:gd name="T6" fmla="*/ 167 w 180"/>
                <a:gd name="T7" fmla="*/ 225 h 240"/>
                <a:gd name="T8" fmla="*/ 164 w 180"/>
                <a:gd name="T9" fmla="*/ 227 h 240"/>
                <a:gd name="T10" fmla="*/ 158 w 180"/>
                <a:gd name="T11" fmla="*/ 232 h 240"/>
                <a:gd name="T12" fmla="*/ 153 w 180"/>
                <a:gd name="T13" fmla="*/ 240 h 240"/>
                <a:gd name="T14" fmla="*/ 140 w 180"/>
                <a:gd name="T15" fmla="*/ 232 h 240"/>
                <a:gd name="T16" fmla="*/ 131 w 180"/>
                <a:gd name="T17" fmla="*/ 223 h 240"/>
                <a:gd name="T18" fmla="*/ 123 w 180"/>
                <a:gd name="T19" fmla="*/ 214 h 240"/>
                <a:gd name="T20" fmla="*/ 118 w 180"/>
                <a:gd name="T21" fmla="*/ 206 h 240"/>
                <a:gd name="T22" fmla="*/ 112 w 180"/>
                <a:gd name="T23" fmla="*/ 195 h 240"/>
                <a:gd name="T24" fmla="*/ 106 w 180"/>
                <a:gd name="T25" fmla="*/ 185 h 240"/>
                <a:gd name="T26" fmla="*/ 98 w 180"/>
                <a:gd name="T27" fmla="*/ 174 h 240"/>
                <a:gd name="T28" fmla="*/ 87 w 180"/>
                <a:gd name="T29" fmla="*/ 161 h 240"/>
                <a:gd name="T30" fmla="*/ 82 w 180"/>
                <a:gd name="T31" fmla="*/ 153 h 240"/>
                <a:gd name="T32" fmla="*/ 75 w 180"/>
                <a:gd name="T33" fmla="*/ 146 h 240"/>
                <a:gd name="T34" fmla="*/ 70 w 180"/>
                <a:gd name="T35" fmla="*/ 139 h 240"/>
                <a:gd name="T36" fmla="*/ 62 w 180"/>
                <a:gd name="T37" fmla="*/ 133 h 240"/>
                <a:gd name="T38" fmla="*/ 48 w 180"/>
                <a:gd name="T39" fmla="*/ 121 h 240"/>
                <a:gd name="T40" fmla="*/ 33 w 180"/>
                <a:gd name="T41" fmla="*/ 110 h 240"/>
                <a:gd name="T42" fmla="*/ 27 w 180"/>
                <a:gd name="T43" fmla="*/ 104 h 240"/>
                <a:gd name="T44" fmla="*/ 21 w 180"/>
                <a:gd name="T45" fmla="*/ 98 h 240"/>
                <a:gd name="T46" fmla="*/ 15 w 180"/>
                <a:gd name="T47" fmla="*/ 92 h 240"/>
                <a:gd name="T48" fmla="*/ 10 w 180"/>
                <a:gd name="T49" fmla="*/ 84 h 240"/>
                <a:gd name="T50" fmla="*/ 6 w 180"/>
                <a:gd name="T51" fmla="*/ 77 h 240"/>
                <a:gd name="T52" fmla="*/ 4 w 180"/>
                <a:gd name="T53" fmla="*/ 68 h 240"/>
                <a:gd name="T54" fmla="*/ 1 w 180"/>
                <a:gd name="T55" fmla="*/ 60 h 240"/>
                <a:gd name="T56" fmla="*/ 0 w 180"/>
                <a:gd name="T57" fmla="*/ 50 h 240"/>
                <a:gd name="T58" fmla="*/ 0 w 180"/>
                <a:gd name="T59" fmla="*/ 35 h 240"/>
                <a:gd name="T60" fmla="*/ 0 w 180"/>
                <a:gd name="T61" fmla="*/ 25 h 240"/>
                <a:gd name="T62" fmla="*/ 0 w 180"/>
                <a:gd name="T63" fmla="*/ 15 h 240"/>
                <a:gd name="T64" fmla="*/ 0 w 180"/>
                <a:gd name="T65" fmla="*/ 0 h 240"/>
                <a:gd name="T66" fmla="*/ 10 w 180"/>
                <a:gd name="T67" fmla="*/ 8 h 240"/>
                <a:gd name="T68" fmla="*/ 19 w 180"/>
                <a:gd name="T69" fmla="*/ 17 h 240"/>
                <a:gd name="T70" fmla="*/ 27 w 180"/>
                <a:gd name="T71" fmla="*/ 27 h 240"/>
                <a:gd name="T72" fmla="*/ 34 w 180"/>
                <a:gd name="T73" fmla="*/ 38 h 240"/>
                <a:gd name="T74" fmla="*/ 41 w 180"/>
                <a:gd name="T75" fmla="*/ 48 h 240"/>
                <a:gd name="T76" fmla="*/ 46 w 180"/>
                <a:gd name="T77" fmla="*/ 58 h 240"/>
                <a:gd name="T78" fmla="*/ 51 w 180"/>
                <a:gd name="T79" fmla="*/ 66 h 240"/>
                <a:gd name="T80" fmla="*/ 54 w 180"/>
                <a:gd name="T81" fmla="*/ 74 h 240"/>
                <a:gd name="T82" fmla="*/ 60 w 180"/>
                <a:gd name="T83" fmla="*/ 86 h 240"/>
                <a:gd name="T84" fmla="*/ 66 w 180"/>
                <a:gd name="T85" fmla="*/ 98 h 240"/>
                <a:gd name="T86" fmla="*/ 74 w 180"/>
                <a:gd name="T87" fmla="*/ 107 h 240"/>
                <a:gd name="T88" fmla="*/ 82 w 180"/>
                <a:gd name="T89" fmla="*/ 116 h 240"/>
                <a:gd name="T90" fmla="*/ 100 w 180"/>
                <a:gd name="T91" fmla="*/ 133 h 240"/>
                <a:gd name="T92" fmla="*/ 119 w 180"/>
                <a:gd name="T93" fmla="*/ 149 h 240"/>
                <a:gd name="T94" fmla="*/ 139 w 180"/>
                <a:gd name="T95" fmla="*/ 164 h 240"/>
                <a:gd name="T96" fmla="*/ 155 w 180"/>
                <a:gd name="T97" fmla="*/ 180 h 240"/>
                <a:gd name="T98" fmla="*/ 163 w 180"/>
                <a:gd name="T99" fmla="*/ 189 h 240"/>
                <a:gd name="T100" fmla="*/ 169 w 180"/>
                <a:gd name="T101" fmla="*/ 199 h 240"/>
                <a:gd name="T102" fmla="*/ 175 w 180"/>
                <a:gd name="T103" fmla="*/ 210 h 240"/>
                <a:gd name="T104" fmla="*/ 180 w 180"/>
                <a:gd name="T105" fmla="*/ 22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1" name="Freeform 72">
              <a:extLst>
                <a:ext uri="{FF2B5EF4-FFF2-40B4-BE49-F238E27FC236}">
                  <a16:creationId xmlns:a16="http://schemas.microsoft.com/office/drawing/2014/main" id="{DC37AFF0-FD41-4BBD-8F68-19448DACFB6D}"/>
                </a:ext>
              </a:extLst>
            </p:cNvPr>
            <p:cNvSpPr>
              <a:spLocks/>
            </p:cNvSpPr>
            <p:nvPr>
              <p:custDataLst>
                <p:tags r:id="rId55"/>
              </p:custDataLst>
            </p:nvPr>
          </p:nvSpPr>
          <p:spPr bwMode="auto">
            <a:xfrm>
              <a:off x="8599228" y="4080579"/>
              <a:ext cx="14288" cy="57150"/>
            </a:xfrm>
            <a:custGeom>
              <a:avLst/>
              <a:gdLst>
                <a:gd name="T0" fmla="*/ 0 w 27"/>
                <a:gd name="T1" fmla="*/ 0 h 30"/>
                <a:gd name="T2" fmla="*/ 1 w 27"/>
                <a:gd name="T3" fmla="*/ 5 h 30"/>
                <a:gd name="T4" fmla="*/ 3 w 27"/>
                <a:gd name="T5" fmla="*/ 11 h 30"/>
                <a:gd name="T6" fmla="*/ 4 w 27"/>
                <a:gd name="T7" fmla="*/ 14 h 30"/>
                <a:gd name="T8" fmla="*/ 4 w 27"/>
                <a:gd name="T9" fmla="*/ 19 h 30"/>
                <a:gd name="T10" fmla="*/ 3 w 27"/>
                <a:gd name="T11" fmla="*/ 24 h 30"/>
                <a:gd name="T12" fmla="*/ 0 w 27"/>
                <a:gd name="T13" fmla="*/ 30 h 30"/>
                <a:gd name="T14" fmla="*/ 17 w 27"/>
                <a:gd name="T15" fmla="*/ 27 h 30"/>
                <a:gd name="T16" fmla="*/ 27 w 27"/>
                <a:gd name="T17" fmla="*/ 24 h 30"/>
                <a:gd name="T18" fmla="*/ 23 w 27"/>
                <a:gd name="T19" fmla="*/ 20 h 30"/>
                <a:gd name="T20" fmla="*/ 17 w 27"/>
                <a:gd name="T21" fmla="*/ 12 h 30"/>
                <a:gd name="T22" fmla="*/ 11 w 27"/>
                <a:gd name="T23" fmla="*/ 8 h 30"/>
                <a:gd name="T24" fmla="*/ 7 w 27"/>
                <a:gd name="T25" fmla="*/ 4 h 30"/>
                <a:gd name="T26" fmla="*/ 4 w 27"/>
                <a:gd name="T27" fmla="*/ 1 h 30"/>
                <a:gd name="T28" fmla="*/ 0 w 27"/>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622" name="Group 73">
              <a:extLst>
                <a:ext uri="{FF2B5EF4-FFF2-40B4-BE49-F238E27FC236}">
                  <a16:creationId xmlns:a16="http://schemas.microsoft.com/office/drawing/2014/main" id="{610CF43F-3BA6-4071-81EA-E948BF4C88B9}"/>
                </a:ext>
              </a:extLst>
            </p:cNvPr>
            <p:cNvGrpSpPr>
              <a:grpSpLocks/>
            </p:cNvGrpSpPr>
            <p:nvPr>
              <p:custDataLst>
                <p:tags r:id="rId56"/>
              </p:custDataLst>
            </p:nvPr>
          </p:nvGrpSpPr>
          <p:grpSpPr bwMode="auto">
            <a:xfrm>
              <a:off x="8289667" y="4601276"/>
              <a:ext cx="458786" cy="404810"/>
              <a:chOff x="5372" y="3323"/>
              <a:chExt cx="341" cy="253"/>
            </a:xfrm>
          </p:grpSpPr>
          <p:sp>
            <p:nvSpPr>
              <p:cNvPr id="1097" name="Freeform 74">
                <a:extLst>
                  <a:ext uri="{FF2B5EF4-FFF2-40B4-BE49-F238E27FC236}">
                    <a16:creationId xmlns:a16="http://schemas.microsoft.com/office/drawing/2014/main" id="{BD3285B2-8A55-41D5-8C00-71A70B92EF6D}"/>
                  </a:ext>
                </a:extLst>
              </p:cNvPr>
              <p:cNvSpPr>
                <a:spLocks/>
              </p:cNvSpPr>
              <p:nvPr/>
            </p:nvSpPr>
            <p:spPr bwMode="auto">
              <a:xfrm>
                <a:off x="5372" y="3565"/>
                <a:ext cx="16" cy="11"/>
              </a:xfrm>
              <a:custGeom>
                <a:avLst/>
                <a:gdLst>
                  <a:gd name="T0" fmla="*/ 0 w 53"/>
                  <a:gd name="T1" fmla="*/ 31 h 33"/>
                  <a:gd name="T2" fmla="*/ 4 w 53"/>
                  <a:gd name="T3" fmla="*/ 26 h 33"/>
                  <a:gd name="T4" fmla="*/ 8 w 53"/>
                  <a:gd name="T5" fmla="*/ 21 h 33"/>
                  <a:gd name="T6" fmla="*/ 15 w 53"/>
                  <a:gd name="T7" fmla="*/ 16 h 33"/>
                  <a:gd name="T8" fmla="*/ 21 w 53"/>
                  <a:gd name="T9" fmla="*/ 11 h 33"/>
                  <a:gd name="T10" fmla="*/ 29 w 53"/>
                  <a:gd name="T11" fmla="*/ 7 h 33"/>
                  <a:gd name="T12" fmla="*/ 38 w 53"/>
                  <a:gd name="T13" fmla="*/ 3 h 33"/>
                  <a:gd name="T14" fmla="*/ 45 w 53"/>
                  <a:gd name="T15" fmla="*/ 1 h 33"/>
                  <a:gd name="T16" fmla="*/ 53 w 53"/>
                  <a:gd name="T17" fmla="*/ 0 h 33"/>
                  <a:gd name="T18" fmla="*/ 53 w 53"/>
                  <a:gd name="T19" fmla="*/ 18 h 33"/>
                  <a:gd name="T20" fmla="*/ 38 w 53"/>
                  <a:gd name="T21" fmla="*/ 24 h 33"/>
                  <a:gd name="T22" fmla="*/ 27 w 53"/>
                  <a:gd name="T23" fmla="*/ 30 h 33"/>
                  <a:gd name="T24" fmla="*/ 21 w 53"/>
                  <a:gd name="T25" fmla="*/ 32 h 33"/>
                  <a:gd name="T26" fmla="*/ 16 w 53"/>
                  <a:gd name="T27" fmla="*/ 33 h 33"/>
                  <a:gd name="T28" fmla="*/ 9 w 53"/>
                  <a:gd name="T29" fmla="*/ 33 h 33"/>
                  <a:gd name="T30" fmla="*/ 0 w 53"/>
                  <a:gd name="T3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98" name="Freeform 75">
                <a:extLst>
                  <a:ext uri="{FF2B5EF4-FFF2-40B4-BE49-F238E27FC236}">
                    <a16:creationId xmlns:a16="http://schemas.microsoft.com/office/drawing/2014/main" id="{506DEA20-2412-492F-9FF6-6D056DA62DA4}"/>
                  </a:ext>
                </a:extLst>
              </p:cNvPr>
              <p:cNvSpPr>
                <a:spLocks/>
              </p:cNvSpPr>
              <p:nvPr/>
            </p:nvSpPr>
            <p:spPr bwMode="auto">
              <a:xfrm>
                <a:off x="5379" y="3446"/>
                <a:ext cx="202" cy="117"/>
              </a:xfrm>
              <a:custGeom>
                <a:avLst/>
                <a:gdLst>
                  <a:gd name="T0" fmla="*/ 24 w 631"/>
                  <a:gd name="T1" fmla="*/ 296 h 358"/>
                  <a:gd name="T2" fmla="*/ 50 w 631"/>
                  <a:gd name="T3" fmla="*/ 290 h 358"/>
                  <a:gd name="T4" fmla="*/ 65 w 631"/>
                  <a:gd name="T5" fmla="*/ 277 h 358"/>
                  <a:gd name="T6" fmla="*/ 79 w 631"/>
                  <a:gd name="T7" fmla="*/ 253 h 358"/>
                  <a:gd name="T8" fmla="*/ 100 w 631"/>
                  <a:gd name="T9" fmla="*/ 256 h 358"/>
                  <a:gd name="T10" fmla="*/ 126 w 631"/>
                  <a:gd name="T11" fmla="*/ 253 h 358"/>
                  <a:gd name="T12" fmla="*/ 141 w 631"/>
                  <a:gd name="T13" fmla="*/ 247 h 358"/>
                  <a:gd name="T14" fmla="*/ 162 w 631"/>
                  <a:gd name="T15" fmla="*/ 229 h 358"/>
                  <a:gd name="T16" fmla="*/ 180 w 631"/>
                  <a:gd name="T17" fmla="*/ 208 h 358"/>
                  <a:gd name="T18" fmla="*/ 211 w 631"/>
                  <a:gd name="T19" fmla="*/ 192 h 358"/>
                  <a:gd name="T20" fmla="*/ 260 w 631"/>
                  <a:gd name="T21" fmla="*/ 175 h 358"/>
                  <a:gd name="T22" fmla="*/ 329 w 631"/>
                  <a:gd name="T23" fmla="*/ 152 h 358"/>
                  <a:gd name="T24" fmla="*/ 361 w 631"/>
                  <a:gd name="T25" fmla="*/ 137 h 358"/>
                  <a:gd name="T26" fmla="*/ 392 w 631"/>
                  <a:gd name="T27" fmla="*/ 130 h 358"/>
                  <a:gd name="T28" fmla="*/ 406 w 631"/>
                  <a:gd name="T29" fmla="*/ 127 h 358"/>
                  <a:gd name="T30" fmla="*/ 440 w 631"/>
                  <a:gd name="T31" fmla="*/ 107 h 358"/>
                  <a:gd name="T32" fmla="*/ 469 w 631"/>
                  <a:gd name="T33" fmla="*/ 80 h 358"/>
                  <a:gd name="T34" fmla="*/ 478 w 631"/>
                  <a:gd name="T35" fmla="*/ 63 h 358"/>
                  <a:gd name="T36" fmla="*/ 504 w 631"/>
                  <a:gd name="T37" fmla="*/ 58 h 358"/>
                  <a:gd name="T38" fmla="*/ 537 w 631"/>
                  <a:gd name="T39" fmla="*/ 36 h 358"/>
                  <a:gd name="T40" fmla="*/ 568 w 631"/>
                  <a:gd name="T41" fmla="*/ 11 h 358"/>
                  <a:gd name="T42" fmla="*/ 591 w 631"/>
                  <a:gd name="T43" fmla="*/ 0 h 358"/>
                  <a:gd name="T44" fmla="*/ 602 w 631"/>
                  <a:gd name="T45" fmla="*/ 22 h 358"/>
                  <a:gd name="T46" fmla="*/ 617 w 631"/>
                  <a:gd name="T47" fmla="*/ 30 h 358"/>
                  <a:gd name="T48" fmla="*/ 625 w 631"/>
                  <a:gd name="T49" fmla="*/ 46 h 358"/>
                  <a:gd name="T50" fmla="*/ 601 w 631"/>
                  <a:gd name="T51" fmla="*/ 88 h 358"/>
                  <a:gd name="T52" fmla="*/ 568 w 631"/>
                  <a:gd name="T53" fmla="*/ 125 h 358"/>
                  <a:gd name="T54" fmla="*/ 529 w 631"/>
                  <a:gd name="T55" fmla="*/ 154 h 358"/>
                  <a:gd name="T56" fmla="*/ 487 w 631"/>
                  <a:gd name="T57" fmla="*/ 173 h 358"/>
                  <a:gd name="T58" fmla="*/ 445 w 631"/>
                  <a:gd name="T59" fmla="*/ 180 h 358"/>
                  <a:gd name="T60" fmla="*/ 438 w 631"/>
                  <a:gd name="T61" fmla="*/ 197 h 358"/>
                  <a:gd name="T62" fmla="*/ 433 w 631"/>
                  <a:gd name="T63" fmla="*/ 200 h 358"/>
                  <a:gd name="T64" fmla="*/ 395 w 631"/>
                  <a:gd name="T65" fmla="*/ 199 h 358"/>
                  <a:gd name="T66" fmla="*/ 367 w 631"/>
                  <a:gd name="T67" fmla="*/ 210 h 358"/>
                  <a:gd name="T68" fmla="*/ 347 w 631"/>
                  <a:gd name="T69" fmla="*/ 212 h 358"/>
                  <a:gd name="T70" fmla="*/ 338 w 631"/>
                  <a:gd name="T71" fmla="*/ 204 h 358"/>
                  <a:gd name="T72" fmla="*/ 313 w 631"/>
                  <a:gd name="T73" fmla="*/ 241 h 358"/>
                  <a:gd name="T74" fmla="*/ 272 w 631"/>
                  <a:gd name="T75" fmla="*/ 280 h 358"/>
                  <a:gd name="T76" fmla="*/ 220 w 631"/>
                  <a:gd name="T77" fmla="*/ 315 h 358"/>
                  <a:gd name="T78" fmla="*/ 164 w 631"/>
                  <a:gd name="T79" fmla="*/ 343 h 358"/>
                  <a:gd name="T80" fmla="*/ 110 w 631"/>
                  <a:gd name="T81" fmla="*/ 357 h 358"/>
                  <a:gd name="T82" fmla="*/ 71 w 631"/>
                  <a:gd name="T83" fmla="*/ 356 h 358"/>
                  <a:gd name="T84" fmla="*/ 56 w 631"/>
                  <a:gd name="T85" fmla="*/ 348 h 358"/>
                  <a:gd name="T86" fmla="*/ 33 w 631"/>
                  <a:gd name="T87" fmla="*/ 34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99" name="Freeform 76">
                <a:extLst>
                  <a:ext uri="{FF2B5EF4-FFF2-40B4-BE49-F238E27FC236}">
                    <a16:creationId xmlns:a16="http://schemas.microsoft.com/office/drawing/2014/main" id="{E9609DEE-167F-446D-8653-3DEF5CCAD107}"/>
                  </a:ext>
                </a:extLst>
              </p:cNvPr>
              <p:cNvSpPr>
                <a:spLocks/>
              </p:cNvSpPr>
              <p:nvPr/>
            </p:nvSpPr>
            <p:spPr bwMode="auto">
              <a:xfrm>
                <a:off x="5597" y="3323"/>
                <a:ext cx="116" cy="141"/>
              </a:xfrm>
              <a:custGeom>
                <a:avLst/>
                <a:gdLst>
                  <a:gd name="T0" fmla="*/ 60 w 359"/>
                  <a:gd name="T1" fmla="*/ 288 h 431"/>
                  <a:gd name="T2" fmla="*/ 95 w 359"/>
                  <a:gd name="T3" fmla="*/ 269 h 431"/>
                  <a:gd name="T4" fmla="*/ 165 w 359"/>
                  <a:gd name="T5" fmla="*/ 209 h 431"/>
                  <a:gd name="T6" fmla="*/ 172 w 359"/>
                  <a:gd name="T7" fmla="*/ 168 h 431"/>
                  <a:gd name="T8" fmla="*/ 180 w 359"/>
                  <a:gd name="T9" fmla="*/ 149 h 431"/>
                  <a:gd name="T10" fmla="*/ 193 w 359"/>
                  <a:gd name="T11" fmla="*/ 137 h 431"/>
                  <a:gd name="T12" fmla="*/ 190 w 359"/>
                  <a:gd name="T13" fmla="*/ 126 h 431"/>
                  <a:gd name="T14" fmla="*/ 179 w 359"/>
                  <a:gd name="T15" fmla="*/ 94 h 431"/>
                  <a:gd name="T16" fmla="*/ 173 w 359"/>
                  <a:gd name="T17" fmla="*/ 34 h 431"/>
                  <a:gd name="T18" fmla="*/ 182 w 359"/>
                  <a:gd name="T19" fmla="*/ 0 h 431"/>
                  <a:gd name="T20" fmla="*/ 194 w 359"/>
                  <a:gd name="T21" fmla="*/ 11 h 431"/>
                  <a:gd name="T22" fmla="*/ 207 w 359"/>
                  <a:gd name="T23" fmla="*/ 29 h 431"/>
                  <a:gd name="T24" fmla="*/ 231 w 359"/>
                  <a:gd name="T25" fmla="*/ 56 h 431"/>
                  <a:gd name="T26" fmla="*/ 238 w 359"/>
                  <a:gd name="T27" fmla="*/ 73 h 431"/>
                  <a:gd name="T28" fmla="*/ 237 w 359"/>
                  <a:gd name="T29" fmla="*/ 88 h 431"/>
                  <a:gd name="T30" fmla="*/ 226 w 359"/>
                  <a:gd name="T31" fmla="*/ 102 h 431"/>
                  <a:gd name="T32" fmla="*/ 205 w 359"/>
                  <a:gd name="T33" fmla="*/ 120 h 431"/>
                  <a:gd name="T34" fmla="*/ 199 w 359"/>
                  <a:gd name="T35" fmla="*/ 131 h 431"/>
                  <a:gd name="T36" fmla="*/ 199 w 359"/>
                  <a:gd name="T37" fmla="*/ 149 h 431"/>
                  <a:gd name="T38" fmla="*/ 205 w 359"/>
                  <a:gd name="T39" fmla="*/ 159 h 431"/>
                  <a:gd name="T40" fmla="*/ 226 w 359"/>
                  <a:gd name="T41" fmla="*/ 160 h 431"/>
                  <a:gd name="T42" fmla="*/ 233 w 359"/>
                  <a:gd name="T43" fmla="*/ 153 h 431"/>
                  <a:gd name="T44" fmla="*/ 232 w 359"/>
                  <a:gd name="T45" fmla="*/ 135 h 431"/>
                  <a:gd name="T46" fmla="*/ 259 w 359"/>
                  <a:gd name="T47" fmla="*/ 193 h 431"/>
                  <a:gd name="T48" fmla="*/ 271 w 359"/>
                  <a:gd name="T49" fmla="*/ 208 h 431"/>
                  <a:gd name="T50" fmla="*/ 291 w 359"/>
                  <a:gd name="T51" fmla="*/ 219 h 431"/>
                  <a:gd name="T52" fmla="*/ 300 w 359"/>
                  <a:gd name="T53" fmla="*/ 217 h 431"/>
                  <a:gd name="T54" fmla="*/ 312 w 359"/>
                  <a:gd name="T55" fmla="*/ 206 h 431"/>
                  <a:gd name="T56" fmla="*/ 341 w 359"/>
                  <a:gd name="T57" fmla="*/ 194 h 431"/>
                  <a:gd name="T58" fmla="*/ 355 w 359"/>
                  <a:gd name="T59" fmla="*/ 206 h 431"/>
                  <a:gd name="T60" fmla="*/ 342 w 359"/>
                  <a:gd name="T61" fmla="*/ 240 h 431"/>
                  <a:gd name="T62" fmla="*/ 321 w 359"/>
                  <a:gd name="T63" fmla="*/ 261 h 431"/>
                  <a:gd name="T64" fmla="*/ 295 w 359"/>
                  <a:gd name="T65" fmla="*/ 275 h 431"/>
                  <a:gd name="T66" fmla="*/ 247 w 359"/>
                  <a:gd name="T67" fmla="*/ 288 h 431"/>
                  <a:gd name="T68" fmla="*/ 208 w 359"/>
                  <a:gd name="T69" fmla="*/ 299 h 431"/>
                  <a:gd name="T70" fmla="*/ 193 w 359"/>
                  <a:gd name="T71" fmla="*/ 308 h 431"/>
                  <a:gd name="T72" fmla="*/ 179 w 359"/>
                  <a:gd name="T73" fmla="*/ 339 h 431"/>
                  <a:gd name="T74" fmla="*/ 163 w 359"/>
                  <a:gd name="T75" fmla="*/ 356 h 431"/>
                  <a:gd name="T76" fmla="*/ 109 w 359"/>
                  <a:gd name="T77" fmla="*/ 394 h 431"/>
                  <a:gd name="T78" fmla="*/ 48 w 359"/>
                  <a:gd name="T79" fmla="*/ 424 h 431"/>
                  <a:gd name="T80" fmla="*/ 19 w 359"/>
                  <a:gd name="T81" fmla="*/ 431 h 431"/>
                  <a:gd name="T82" fmla="*/ 7 w 359"/>
                  <a:gd name="T83" fmla="*/ 426 h 431"/>
                  <a:gd name="T84" fmla="*/ 1 w 359"/>
                  <a:gd name="T85" fmla="*/ 415 h 431"/>
                  <a:gd name="T86" fmla="*/ 1 w 359"/>
                  <a:gd name="T87" fmla="*/ 402 h 431"/>
                  <a:gd name="T88" fmla="*/ 9 w 359"/>
                  <a:gd name="T89" fmla="*/ 391 h 431"/>
                  <a:gd name="T90" fmla="*/ 56 w 359"/>
                  <a:gd name="T91" fmla="*/ 374 h 431"/>
                  <a:gd name="T92" fmla="*/ 73 w 359"/>
                  <a:gd name="T93" fmla="*/ 351 h 431"/>
                  <a:gd name="T94" fmla="*/ 71 w 359"/>
                  <a:gd name="T95" fmla="*/ 335 h 431"/>
                  <a:gd name="T96" fmla="*/ 64 w 359"/>
                  <a:gd name="T97" fmla="*/ 326 h 431"/>
                  <a:gd name="T98" fmla="*/ 51 w 359"/>
                  <a:gd name="T99" fmla="*/ 320 h 431"/>
                  <a:gd name="T100" fmla="*/ 19 w 359"/>
                  <a:gd name="T101" fmla="*/ 32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623" name="Freeform 77">
              <a:extLst>
                <a:ext uri="{FF2B5EF4-FFF2-40B4-BE49-F238E27FC236}">
                  <a16:creationId xmlns:a16="http://schemas.microsoft.com/office/drawing/2014/main" id="{D741138D-E9CA-40A1-9359-EC56DF5FEA1F}"/>
                </a:ext>
              </a:extLst>
            </p:cNvPr>
            <p:cNvSpPr>
              <a:spLocks/>
            </p:cNvSpPr>
            <p:nvPr>
              <p:custDataLst>
                <p:tags r:id="rId57"/>
              </p:custDataLst>
            </p:nvPr>
          </p:nvSpPr>
          <p:spPr bwMode="auto">
            <a:xfrm>
              <a:off x="7932479" y="3258257"/>
              <a:ext cx="9525" cy="57150"/>
            </a:xfrm>
            <a:custGeom>
              <a:avLst/>
              <a:gdLst>
                <a:gd name="T0" fmla="*/ 0 w 21"/>
                <a:gd name="T1" fmla="*/ 43 h 62"/>
                <a:gd name="T2" fmla="*/ 1 w 21"/>
                <a:gd name="T3" fmla="*/ 29 h 62"/>
                <a:gd name="T4" fmla="*/ 3 w 21"/>
                <a:gd name="T5" fmla="*/ 17 h 62"/>
                <a:gd name="T6" fmla="*/ 4 w 21"/>
                <a:gd name="T7" fmla="*/ 11 h 62"/>
                <a:gd name="T8" fmla="*/ 6 w 21"/>
                <a:gd name="T9" fmla="*/ 7 h 62"/>
                <a:gd name="T10" fmla="*/ 9 w 21"/>
                <a:gd name="T11" fmla="*/ 3 h 62"/>
                <a:gd name="T12" fmla="*/ 15 w 21"/>
                <a:gd name="T13" fmla="*/ 0 h 62"/>
                <a:gd name="T14" fmla="*/ 15 w 21"/>
                <a:gd name="T15" fmla="*/ 15 h 62"/>
                <a:gd name="T16" fmla="*/ 18 w 21"/>
                <a:gd name="T17" fmla="*/ 31 h 62"/>
                <a:gd name="T18" fmla="*/ 20 w 21"/>
                <a:gd name="T19" fmla="*/ 44 h 62"/>
                <a:gd name="T20" fmla="*/ 21 w 21"/>
                <a:gd name="T21" fmla="*/ 49 h 62"/>
                <a:gd name="T22" fmla="*/ 10 w 21"/>
                <a:gd name="T23" fmla="*/ 55 h 62"/>
                <a:gd name="T24" fmla="*/ 0 w 21"/>
                <a:gd name="T25" fmla="*/ 62 h 62"/>
                <a:gd name="T26" fmla="*/ 0 w 21"/>
                <a:gd name="T2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4" name="Freeform 78">
              <a:extLst>
                <a:ext uri="{FF2B5EF4-FFF2-40B4-BE49-F238E27FC236}">
                  <a16:creationId xmlns:a16="http://schemas.microsoft.com/office/drawing/2014/main" id="{498278C5-3CF9-4CD3-9E57-8E29BE95C03B}"/>
                </a:ext>
              </a:extLst>
            </p:cNvPr>
            <p:cNvSpPr>
              <a:spLocks/>
            </p:cNvSpPr>
            <p:nvPr>
              <p:custDataLst>
                <p:tags r:id="rId58"/>
              </p:custDataLst>
            </p:nvPr>
          </p:nvSpPr>
          <p:spPr bwMode="auto">
            <a:xfrm>
              <a:off x="8659553" y="4159953"/>
              <a:ext cx="14288" cy="57150"/>
            </a:xfrm>
            <a:custGeom>
              <a:avLst/>
              <a:gdLst>
                <a:gd name="T0" fmla="*/ 0 w 33"/>
                <a:gd name="T1" fmla="*/ 0 h 24"/>
                <a:gd name="T2" fmla="*/ 5 w 33"/>
                <a:gd name="T3" fmla="*/ 5 h 24"/>
                <a:gd name="T4" fmla="*/ 10 w 33"/>
                <a:gd name="T5" fmla="*/ 10 h 24"/>
                <a:gd name="T6" fmla="*/ 11 w 33"/>
                <a:gd name="T7" fmla="*/ 13 h 24"/>
                <a:gd name="T8" fmla="*/ 12 w 33"/>
                <a:gd name="T9" fmla="*/ 16 h 24"/>
                <a:gd name="T10" fmla="*/ 13 w 33"/>
                <a:gd name="T11" fmla="*/ 20 h 24"/>
                <a:gd name="T12" fmla="*/ 13 w 33"/>
                <a:gd name="T13" fmla="*/ 24 h 24"/>
                <a:gd name="T14" fmla="*/ 33 w 33"/>
                <a:gd name="T15" fmla="*/ 0 h 24"/>
                <a:gd name="T16" fmla="*/ 24 w 33"/>
                <a:gd name="T17" fmla="*/ 0 h 24"/>
                <a:gd name="T18" fmla="*/ 16 w 33"/>
                <a:gd name="T19" fmla="*/ 0 h 24"/>
                <a:gd name="T20" fmla="*/ 9 w 33"/>
                <a:gd name="T21" fmla="*/ 0 h 24"/>
                <a:gd name="T22" fmla="*/ 0 w 33"/>
                <a:gd name="T2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5" name="Freeform 79">
              <a:extLst>
                <a:ext uri="{FF2B5EF4-FFF2-40B4-BE49-F238E27FC236}">
                  <a16:creationId xmlns:a16="http://schemas.microsoft.com/office/drawing/2014/main" id="{66AED18A-B448-4A60-BF06-CB73C7B2597D}"/>
                </a:ext>
              </a:extLst>
            </p:cNvPr>
            <p:cNvSpPr>
              <a:spLocks/>
            </p:cNvSpPr>
            <p:nvPr>
              <p:custDataLst>
                <p:tags r:id="rId59"/>
              </p:custDataLst>
            </p:nvPr>
          </p:nvSpPr>
          <p:spPr bwMode="auto">
            <a:xfrm>
              <a:off x="8681778" y="4169478"/>
              <a:ext cx="17463" cy="58737"/>
            </a:xfrm>
            <a:custGeom>
              <a:avLst/>
              <a:gdLst>
                <a:gd name="T0" fmla="*/ 26 w 33"/>
                <a:gd name="T1" fmla="*/ 25 h 25"/>
                <a:gd name="T2" fmla="*/ 29 w 33"/>
                <a:gd name="T3" fmla="*/ 22 h 25"/>
                <a:gd name="T4" fmla="*/ 33 w 33"/>
                <a:gd name="T5" fmla="*/ 18 h 25"/>
                <a:gd name="T6" fmla="*/ 33 w 33"/>
                <a:gd name="T7" fmla="*/ 0 h 25"/>
                <a:gd name="T8" fmla="*/ 25 w 33"/>
                <a:gd name="T9" fmla="*/ 0 h 25"/>
                <a:gd name="T10" fmla="*/ 16 w 33"/>
                <a:gd name="T11" fmla="*/ 0 h 25"/>
                <a:gd name="T12" fmla="*/ 6 w 33"/>
                <a:gd name="T13" fmla="*/ 0 h 25"/>
                <a:gd name="T14" fmla="*/ 0 w 33"/>
                <a:gd name="T15" fmla="*/ 0 h 25"/>
                <a:gd name="T16" fmla="*/ 26 w 3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6" name="Freeform 80">
              <a:extLst>
                <a:ext uri="{FF2B5EF4-FFF2-40B4-BE49-F238E27FC236}">
                  <a16:creationId xmlns:a16="http://schemas.microsoft.com/office/drawing/2014/main" id="{4F0DDECF-FF2C-4A50-84D8-5EC95D027E65}"/>
                </a:ext>
              </a:extLst>
            </p:cNvPr>
            <p:cNvSpPr>
              <a:spLocks/>
            </p:cNvSpPr>
            <p:nvPr>
              <p:custDataLst>
                <p:tags r:id="rId60"/>
              </p:custDataLst>
            </p:nvPr>
          </p:nvSpPr>
          <p:spPr bwMode="auto">
            <a:xfrm>
              <a:off x="7995979" y="3247144"/>
              <a:ext cx="1589" cy="55562"/>
            </a:xfrm>
            <a:custGeom>
              <a:avLst/>
              <a:gdLst>
                <a:gd name="T0" fmla="*/ 0 w 7"/>
                <a:gd name="T1" fmla="*/ 7 w 7"/>
                <a:gd name="T2" fmla="*/ 0 w 7"/>
              </a:gdLst>
              <a:ahLst/>
              <a:cxnLst>
                <a:cxn ang="0">
                  <a:pos x="T0" y="0"/>
                </a:cxn>
                <a:cxn ang="0">
                  <a:pos x="T1" y="0"/>
                </a:cxn>
                <a:cxn ang="0">
                  <a:pos x="T2" y="0"/>
                </a:cxn>
              </a:cxnLst>
              <a:rect l="0" t="0" r="r" b="b"/>
              <a:pathLst>
                <a:path w="7">
                  <a:moveTo>
                    <a:pt x="0" y="0"/>
                  </a:moveTo>
                  <a:lnTo>
                    <a:pt x="7"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7" name="Freeform 81">
              <a:extLst>
                <a:ext uri="{FF2B5EF4-FFF2-40B4-BE49-F238E27FC236}">
                  <a16:creationId xmlns:a16="http://schemas.microsoft.com/office/drawing/2014/main" id="{74BD976D-A09E-49EE-8CD9-3ADAFB81F8E8}"/>
                </a:ext>
              </a:extLst>
            </p:cNvPr>
            <p:cNvSpPr>
              <a:spLocks/>
            </p:cNvSpPr>
            <p:nvPr>
              <p:custDataLst>
                <p:tags r:id="rId61"/>
              </p:custDataLst>
            </p:nvPr>
          </p:nvSpPr>
          <p:spPr bwMode="auto">
            <a:xfrm>
              <a:off x="8054717" y="3191583"/>
              <a:ext cx="6350" cy="57150"/>
            </a:xfrm>
            <a:custGeom>
              <a:avLst/>
              <a:gdLst>
                <a:gd name="T0" fmla="*/ 16 w 16"/>
                <a:gd name="T1" fmla="*/ 0 h 25"/>
                <a:gd name="T2" fmla="*/ 16 w 16"/>
                <a:gd name="T3" fmla="*/ 6 h 25"/>
                <a:gd name="T4" fmla="*/ 14 w 16"/>
                <a:gd name="T5" fmla="*/ 13 h 25"/>
                <a:gd name="T6" fmla="*/ 13 w 16"/>
                <a:gd name="T7" fmla="*/ 16 h 25"/>
                <a:gd name="T8" fmla="*/ 11 w 16"/>
                <a:gd name="T9" fmla="*/ 20 h 25"/>
                <a:gd name="T10" fmla="*/ 7 w 16"/>
                <a:gd name="T11" fmla="*/ 23 h 25"/>
                <a:gd name="T12" fmla="*/ 3 w 16"/>
                <a:gd name="T13" fmla="*/ 25 h 25"/>
                <a:gd name="T14" fmla="*/ 1 w 16"/>
                <a:gd name="T15" fmla="*/ 24 h 25"/>
                <a:gd name="T16" fmla="*/ 0 w 16"/>
                <a:gd name="T17" fmla="*/ 21 h 25"/>
                <a:gd name="T18" fmla="*/ 1 w 16"/>
                <a:gd name="T19" fmla="*/ 18 h 25"/>
                <a:gd name="T20" fmla="*/ 2 w 16"/>
                <a:gd name="T21" fmla="*/ 13 h 25"/>
                <a:gd name="T22" fmla="*/ 4 w 16"/>
                <a:gd name="T23" fmla="*/ 9 h 25"/>
                <a:gd name="T24" fmla="*/ 7 w 16"/>
                <a:gd name="T25" fmla="*/ 4 h 25"/>
                <a:gd name="T26" fmla="*/ 11 w 16"/>
                <a:gd name="T27" fmla="*/ 1 h 25"/>
                <a:gd name="T28" fmla="*/ 16 w 16"/>
                <a:gd name="T2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8" name="Freeform 82">
              <a:extLst>
                <a:ext uri="{FF2B5EF4-FFF2-40B4-BE49-F238E27FC236}">
                  <a16:creationId xmlns:a16="http://schemas.microsoft.com/office/drawing/2014/main" id="{20B3D858-B79F-4372-82B0-CB5114C59999}"/>
                </a:ext>
              </a:extLst>
            </p:cNvPr>
            <p:cNvSpPr>
              <a:spLocks/>
            </p:cNvSpPr>
            <p:nvPr>
              <p:custDataLst>
                <p:tags r:id="rId62"/>
              </p:custDataLst>
            </p:nvPr>
          </p:nvSpPr>
          <p:spPr bwMode="auto">
            <a:xfrm>
              <a:off x="8167430" y="3080458"/>
              <a:ext cx="4763" cy="57150"/>
            </a:xfrm>
            <a:custGeom>
              <a:avLst/>
              <a:gdLst>
                <a:gd name="T0" fmla="*/ 0 w 14"/>
                <a:gd name="T1" fmla="*/ 0 h 18"/>
                <a:gd name="T2" fmla="*/ 3 w 14"/>
                <a:gd name="T3" fmla="*/ 1 h 18"/>
                <a:gd name="T4" fmla="*/ 5 w 14"/>
                <a:gd name="T5" fmla="*/ 2 h 18"/>
                <a:gd name="T6" fmla="*/ 7 w 14"/>
                <a:gd name="T7" fmla="*/ 4 h 18"/>
                <a:gd name="T8" fmla="*/ 9 w 14"/>
                <a:gd name="T9" fmla="*/ 7 h 18"/>
                <a:gd name="T10" fmla="*/ 13 w 14"/>
                <a:gd name="T11" fmla="*/ 13 h 18"/>
                <a:gd name="T12" fmla="*/ 14 w 14"/>
                <a:gd name="T13" fmla="*/ 18 h 18"/>
                <a:gd name="T14" fmla="*/ 0 w 14"/>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8">
                  <a:moveTo>
                    <a:pt x="0" y="0"/>
                  </a:moveTo>
                  <a:lnTo>
                    <a:pt x="3" y="1"/>
                  </a:lnTo>
                  <a:lnTo>
                    <a:pt x="5" y="2"/>
                  </a:lnTo>
                  <a:lnTo>
                    <a:pt x="7" y="4"/>
                  </a:lnTo>
                  <a:lnTo>
                    <a:pt x="9" y="7"/>
                  </a:lnTo>
                  <a:lnTo>
                    <a:pt x="13" y="13"/>
                  </a:lnTo>
                  <a:lnTo>
                    <a:pt x="14" y="18"/>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29" name="Freeform 83">
              <a:extLst>
                <a:ext uri="{FF2B5EF4-FFF2-40B4-BE49-F238E27FC236}">
                  <a16:creationId xmlns:a16="http://schemas.microsoft.com/office/drawing/2014/main" id="{16ABD62C-6623-4337-B76B-588CF159DA71}"/>
                </a:ext>
              </a:extLst>
            </p:cNvPr>
            <p:cNvSpPr>
              <a:spLocks/>
            </p:cNvSpPr>
            <p:nvPr>
              <p:custDataLst>
                <p:tags r:id="rId63"/>
              </p:custDataLst>
            </p:nvPr>
          </p:nvSpPr>
          <p:spPr bwMode="auto">
            <a:xfrm>
              <a:off x="8319829" y="3778955"/>
              <a:ext cx="26988" cy="58737"/>
            </a:xfrm>
            <a:custGeom>
              <a:avLst/>
              <a:gdLst>
                <a:gd name="T0" fmla="*/ 0 w 67"/>
                <a:gd name="T1" fmla="*/ 0 h 74"/>
                <a:gd name="T2" fmla="*/ 1 w 67"/>
                <a:gd name="T3" fmla="*/ 17 h 74"/>
                <a:gd name="T4" fmla="*/ 3 w 67"/>
                <a:gd name="T5" fmla="*/ 30 h 74"/>
                <a:gd name="T6" fmla="*/ 7 w 67"/>
                <a:gd name="T7" fmla="*/ 41 h 74"/>
                <a:gd name="T8" fmla="*/ 12 w 67"/>
                <a:gd name="T9" fmla="*/ 50 h 74"/>
                <a:gd name="T10" fmla="*/ 17 w 67"/>
                <a:gd name="T11" fmla="*/ 58 h 74"/>
                <a:gd name="T12" fmla="*/ 23 w 67"/>
                <a:gd name="T13" fmla="*/ 64 h 74"/>
                <a:gd name="T14" fmla="*/ 28 w 67"/>
                <a:gd name="T15" fmla="*/ 69 h 74"/>
                <a:gd name="T16" fmla="*/ 33 w 67"/>
                <a:gd name="T17" fmla="*/ 74 h 74"/>
                <a:gd name="T18" fmla="*/ 44 w 67"/>
                <a:gd name="T19" fmla="*/ 65 h 74"/>
                <a:gd name="T20" fmla="*/ 55 w 67"/>
                <a:gd name="T21" fmla="*/ 55 h 74"/>
                <a:gd name="T22" fmla="*/ 59 w 67"/>
                <a:gd name="T23" fmla="*/ 49 h 74"/>
                <a:gd name="T24" fmla="*/ 63 w 67"/>
                <a:gd name="T25" fmla="*/ 43 h 74"/>
                <a:gd name="T26" fmla="*/ 66 w 67"/>
                <a:gd name="T27" fmla="*/ 37 h 74"/>
                <a:gd name="T28" fmla="*/ 67 w 67"/>
                <a:gd name="T29" fmla="*/ 30 h 74"/>
                <a:gd name="T30" fmla="*/ 67 w 67"/>
                <a:gd name="T31" fmla="*/ 25 h 74"/>
                <a:gd name="T32" fmla="*/ 67 w 67"/>
                <a:gd name="T33" fmla="*/ 18 h 74"/>
                <a:gd name="T34" fmla="*/ 67 w 67"/>
                <a:gd name="T35" fmla="*/ 9 h 74"/>
                <a:gd name="T36" fmla="*/ 67 w 67"/>
                <a:gd name="T37" fmla="*/ 0 h 74"/>
                <a:gd name="T38" fmla="*/ 48 w 67"/>
                <a:gd name="T39" fmla="*/ 0 h 74"/>
                <a:gd name="T40" fmla="*/ 33 w 67"/>
                <a:gd name="T41" fmla="*/ 0 h 74"/>
                <a:gd name="T42" fmla="*/ 17 w 67"/>
                <a:gd name="T43" fmla="*/ 0 h 74"/>
                <a:gd name="T44" fmla="*/ 0 w 67"/>
                <a:gd name="T4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0" name="Freeform 84">
              <a:extLst>
                <a:ext uri="{FF2B5EF4-FFF2-40B4-BE49-F238E27FC236}">
                  <a16:creationId xmlns:a16="http://schemas.microsoft.com/office/drawing/2014/main" id="{0E505981-7D6A-4124-A055-4520DF8D2151}"/>
                </a:ext>
              </a:extLst>
            </p:cNvPr>
            <p:cNvSpPr>
              <a:spLocks/>
            </p:cNvSpPr>
            <p:nvPr>
              <p:custDataLst>
                <p:tags r:id="rId64"/>
              </p:custDataLst>
            </p:nvPr>
          </p:nvSpPr>
          <p:spPr bwMode="auto">
            <a:xfrm>
              <a:off x="8383329" y="3793243"/>
              <a:ext cx="12700" cy="57150"/>
            </a:xfrm>
            <a:custGeom>
              <a:avLst/>
              <a:gdLst>
                <a:gd name="T0" fmla="*/ 0 w 34"/>
                <a:gd name="T1" fmla="*/ 0 h 38"/>
                <a:gd name="T2" fmla="*/ 2 w 34"/>
                <a:gd name="T3" fmla="*/ 3 h 38"/>
                <a:gd name="T4" fmla="*/ 4 w 34"/>
                <a:gd name="T5" fmla="*/ 7 h 38"/>
                <a:gd name="T6" fmla="*/ 5 w 34"/>
                <a:gd name="T7" fmla="*/ 11 h 38"/>
                <a:gd name="T8" fmla="*/ 6 w 34"/>
                <a:gd name="T9" fmla="*/ 16 h 38"/>
                <a:gd name="T10" fmla="*/ 10 w 34"/>
                <a:gd name="T11" fmla="*/ 28 h 38"/>
                <a:gd name="T12" fmla="*/ 13 w 34"/>
                <a:gd name="T13" fmla="*/ 38 h 38"/>
                <a:gd name="T14" fmla="*/ 16 w 34"/>
                <a:gd name="T15" fmla="*/ 37 h 38"/>
                <a:gd name="T16" fmla="*/ 20 w 34"/>
                <a:gd name="T17" fmla="*/ 36 h 38"/>
                <a:gd name="T18" fmla="*/ 23 w 34"/>
                <a:gd name="T19" fmla="*/ 34 h 38"/>
                <a:gd name="T20" fmla="*/ 26 w 34"/>
                <a:gd name="T21" fmla="*/ 31 h 38"/>
                <a:gd name="T22" fmla="*/ 28 w 34"/>
                <a:gd name="T23" fmla="*/ 28 h 38"/>
                <a:gd name="T24" fmla="*/ 32 w 34"/>
                <a:gd name="T25" fmla="*/ 24 h 38"/>
                <a:gd name="T26" fmla="*/ 33 w 34"/>
                <a:gd name="T27" fmla="*/ 21 h 38"/>
                <a:gd name="T28" fmla="*/ 34 w 34"/>
                <a:gd name="T29" fmla="*/ 19 h 38"/>
                <a:gd name="T30" fmla="*/ 31 w 34"/>
                <a:gd name="T31" fmla="*/ 18 h 38"/>
                <a:gd name="T32" fmla="*/ 28 w 34"/>
                <a:gd name="T33" fmla="*/ 17 h 38"/>
                <a:gd name="T34" fmla="*/ 26 w 34"/>
                <a:gd name="T35" fmla="*/ 14 h 38"/>
                <a:gd name="T36" fmla="*/ 24 w 34"/>
                <a:gd name="T37" fmla="*/ 12 h 38"/>
                <a:gd name="T38" fmla="*/ 19 w 34"/>
                <a:gd name="T39" fmla="*/ 6 h 38"/>
                <a:gd name="T40" fmla="*/ 13 w 34"/>
                <a:gd name="T41" fmla="*/ 0 h 38"/>
                <a:gd name="T42" fmla="*/ 6 w 34"/>
                <a:gd name="T43" fmla="*/ 0 h 38"/>
                <a:gd name="T44" fmla="*/ 0 w 34"/>
                <a:gd name="T4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1" name="Freeform 85">
              <a:extLst>
                <a:ext uri="{FF2B5EF4-FFF2-40B4-BE49-F238E27FC236}">
                  <a16:creationId xmlns:a16="http://schemas.microsoft.com/office/drawing/2014/main" id="{CC6CAD03-B984-4C93-A57A-EF01F5264AD9}"/>
                </a:ext>
              </a:extLst>
            </p:cNvPr>
            <p:cNvSpPr>
              <a:spLocks/>
            </p:cNvSpPr>
            <p:nvPr>
              <p:custDataLst>
                <p:tags r:id="rId65"/>
              </p:custDataLst>
            </p:nvPr>
          </p:nvSpPr>
          <p:spPr bwMode="auto">
            <a:xfrm>
              <a:off x="8240453" y="3569405"/>
              <a:ext cx="25400" cy="55561"/>
            </a:xfrm>
            <a:custGeom>
              <a:avLst/>
              <a:gdLst>
                <a:gd name="T0" fmla="*/ 53 w 53"/>
                <a:gd name="T1" fmla="*/ 23 h 23"/>
                <a:gd name="T2" fmla="*/ 53 w 53"/>
                <a:gd name="T3" fmla="*/ 4 h 23"/>
                <a:gd name="T4" fmla="*/ 49 w 53"/>
                <a:gd name="T5" fmla="*/ 2 h 23"/>
                <a:gd name="T6" fmla="*/ 45 w 53"/>
                <a:gd name="T7" fmla="*/ 1 h 23"/>
                <a:gd name="T8" fmla="*/ 42 w 53"/>
                <a:gd name="T9" fmla="*/ 0 h 23"/>
                <a:gd name="T10" fmla="*/ 38 w 53"/>
                <a:gd name="T11" fmla="*/ 0 h 23"/>
                <a:gd name="T12" fmla="*/ 31 w 53"/>
                <a:gd name="T13" fmla="*/ 1 h 23"/>
                <a:gd name="T14" fmla="*/ 24 w 53"/>
                <a:gd name="T15" fmla="*/ 4 h 23"/>
                <a:gd name="T16" fmla="*/ 11 w 53"/>
                <a:gd name="T17" fmla="*/ 13 h 23"/>
                <a:gd name="T18" fmla="*/ 0 w 53"/>
                <a:gd name="T19" fmla="*/ 23 h 23"/>
                <a:gd name="T20" fmla="*/ 53 w 53"/>
                <a:gd name="T2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2" name="Freeform 86">
              <a:extLst>
                <a:ext uri="{FF2B5EF4-FFF2-40B4-BE49-F238E27FC236}">
                  <a16:creationId xmlns:a16="http://schemas.microsoft.com/office/drawing/2014/main" id="{F54CB6F6-295C-4CDA-817E-B3A332927B7A}"/>
                </a:ext>
              </a:extLst>
            </p:cNvPr>
            <p:cNvSpPr>
              <a:spLocks/>
            </p:cNvSpPr>
            <p:nvPr>
              <p:custDataLst>
                <p:tags r:id="rId66"/>
              </p:custDataLst>
            </p:nvPr>
          </p:nvSpPr>
          <p:spPr bwMode="auto">
            <a:xfrm>
              <a:off x="8183304" y="3544006"/>
              <a:ext cx="11114" cy="57150"/>
            </a:xfrm>
            <a:custGeom>
              <a:avLst/>
              <a:gdLst>
                <a:gd name="T0" fmla="*/ 0 w 26"/>
                <a:gd name="T1" fmla="*/ 0 h 12"/>
                <a:gd name="T2" fmla="*/ 4 w 26"/>
                <a:gd name="T3" fmla="*/ 4 h 12"/>
                <a:gd name="T4" fmla="*/ 11 w 26"/>
                <a:gd name="T5" fmla="*/ 8 h 12"/>
                <a:gd name="T6" fmla="*/ 14 w 26"/>
                <a:gd name="T7" fmla="*/ 9 h 12"/>
                <a:gd name="T8" fmla="*/ 18 w 26"/>
                <a:gd name="T9" fmla="*/ 11 h 12"/>
                <a:gd name="T10" fmla="*/ 22 w 26"/>
                <a:gd name="T11" fmla="*/ 11 h 12"/>
                <a:gd name="T12" fmla="*/ 26 w 26"/>
                <a:gd name="T13" fmla="*/ 12 h 12"/>
                <a:gd name="T14" fmla="*/ 21 w 26"/>
                <a:gd name="T15" fmla="*/ 7 h 12"/>
                <a:gd name="T16" fmla="*/ 13 w 26"/>
                <a:gd name="T17" fmla="*/ 3 h 12"/>
                <a:gd name="T18" fmla="*/ 5 w 26"/>
                <a:gd name="T19" fmla="*/ 1 h 12"/>
                <a:gd name="T20" fmla="*/ 0 w 26"/>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3" name="Freeform 87">
              <a:extLst>
                <a:ext uri="{FF2B5EF4-FFF2-40B4-BE49-F238E27FC236}">
                  <a16:creationId xmlns:a16="http://schemas.microsoft.com/office/drawing/2014/main" id="{B1B21DDD-D267-4CB6-9B73-0DBF5E7D0F9E}"/>
                </a:ext>
              </a:extLst>
            </p:cNvPr>
            <p:cNvSpPr>
              <a:spLocks/>
            </p:cNvSpPr>
            <p:nvPr>
              <p:custDataLst>
                <p:tags r:id="rId67"/>
              </p:custDataLst>
            </p:nvPr>
          </p:nvSpPr>
          <p:spPr bwMode="auto">
            <a:xfrm>
              <a:off x="8383329" y="3875792"/>
              <a:ext cx="31749" cy="57150"/>
            </a:xfrm>
            <a:custGeom>
              <a:avLst/>
              <a:gdLst>
                <a:gd name="T0" fmla="*/ 0 w 73"/>
                <a:gd name="T1" fmla="*/ 20 w 73"/>
                <a:gd name="T2" fmla="*/ 37 w 73"/>
                <a:gd name="T3" fmla="*/ 55 w 73"/>
                <a:gd name="T4" fmla="*/ 73 w 73"/>
              </a:gdLst>
              <a:ahLst/>
              <a:cxnLst>
                <a:cxn ang="0">
                  <a:pos x="T0" y="0"/>
                </a:cxn>
                <a:cxn ang="0">
                  <a:pos x="T1" y="0"/>
                </a:cxn>
                <a:cxn ang="0">
                  <a:pos x="T2" y="0"/>
                </a:cxn>
                <a:cxn ang="0">
                  <a:pos x="T3" y="0"/>
                </a:cxn>
                <a:cxn ang="0">
                  <a:pos x="T4" y="0"/>
                </a:cxn>
              </a:cxnLst>
              <a:rect l="0" t="0" r="r" b="b"/>
              <a:pathLst>
                <a:path w="73">
                  <a:moveTo>
                    <a:pt x="0" y="0"/>
                  </a:moveTo>
                  <a:lnTo>
                    <a:pt x="20" y="0"/>
                  </a:lnTo>
                  <a:lnTo>
                    <a:pt x="37" y="0"/>
                  </a:lnTo>
                  <a:lnTo>
                    <a:pt x="55" y="0"/>
                  </a:lnTo>
                  <a:lnTo>
                    <a:pt x="7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4" name="Freeform 88">
              <a:extLst>
                <a:ext uri="{FF2B5EF4-FFF2-40B4-BE49-F238E27FC236}">
                  <a16:creationId xmlns:a16="http://schemas.microsoft.com/office/drawing/2014/main" id="{744461E0-E872-42AB-97A5-E6483BE76112}"/>
                </a:ext>
              </a:extLst>
            </p:cNvPr>
            <p:cNvSpPr>
              <a:spLocks/>
            </p:cNvSpPr>
            <p:nvPr>
              <p:custDataLst>
                <p:tags r:id="rId68"/>
              </p:custDataLst>
            </p:nvPr>
          </p:nvSpPr>
          <p:spPr bwMode="auto">
            <a:xfrm>
              <a:off x="8338879" y="3864680"/>
              <a:ext cx="22224" cy="57150"/>
            </a:xfrm>
            <a:custGeom>
              <a:avLst/>
              <a:gdLst>
                <a:gd name="T0" fmla="*/ 0 w 53"/>
                <a:gd name="T1" fmla="*/ 0 h 3"/>
                <a:gd name="T2" fmla="*/ 14 w 53"/>
                <a:gd name="T3" fmla="*/ 0 h 3"/>
                <a:gd name="T4" fmla="*/ 27 w 53"/>
                <a:gd name="T5" fmla="*/ 3 h 3"/>
                <a:gd name="T6" fmla="*/ 32 w 53"/>
                <a:gd name="T7" fmla="*/ 3 h 3"/>
                <a:gd name="T8" fmla="*/ 39 w 53"/>
                <a:gd name="T9" fmla="*/ 3 h 3"/>
                <a:gd name="T10" fmla="*/ 45 w 53"/>
                <a:gd name="T11" fmla="*/ 1 h 3"/>
                <a:gd name="T12" fmla="*/ 53 w 5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3" h="3">
                  <a:moveTo>
                    <a:pt x="0" y="0"/>
                  </a:moveTo>
                  <a:lnTo>
                    <a:pt x="14" y="0"/>
                  </a:lnTo>
                  <a:lnTo>
                    <a:pt x="27" y="3"/>
                  </a:lnTo>
                  <a:lnTo>
                    <a:pt x="32" y="3"/>
                  </a:lnTo>
                  <a:lnTo>
                    <a:pt x="39" y="3"/>
                  </a:lnTo>
                  <a:lnTo>
                    <a:pt x="45" y="1"/>
                  </a:lnTo>
                  <a:lnTo>
                    <a:pt x="5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5" name="Line 89">
              <a:extLst>
                <a:ext uri="{FF2B5EF4-FFF2-40B4-BE49-F238E27FC236}">
                  <a16:creationId xmlns:a16="http://schemas.microsoft.com/office/drawing/2014/main" id="{C4F8768A-5D7B-4736-8F14-91F8CCFEE4E7}"/>
                </a:ext>
              </a:extLst>
            </p:cNvPr>
            <p:cNvSpPr>
              <a:spLocks noChangeShapeType="1"/>
            </p:cNvSpPr>
            <p:nvPr>
              <p:custDataLst>
                <p:tags r:id="rId69"/>
              </p:custDataLst>
            </p:nvPr>
          </p:nvSpPr>
          <p:spPr bwMode="auto">
            <a:xfrm>
              <a:off x="8372217" y="3850392"/>
              <a:ext cx="20637" cy="635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36" name="Freeform 90">
              <a:extLst>
                <a:ext uri="{FF2B5EF4-FFF2-40B4-BE49-F238E27FC236}">
                  <a16:creationId xmlns:a16="http://schemas.microsoft.com/office/drawing/2014/main" id="{9D4A2174-3BD4-42E2-8FB3-A32A5F2E3EA9}"/>
                </a:ext>
              </a:extLst>
            </p:cNvPr>
            <p:cNvSpPr>
              <a:spLocks/>
            </p:cNvSpPr>
            <p:nvPr>
              <p:custDataLst>
                <p:tags r:id="rId70"/>
              </p:custDataLst>
            </p:nvPr>
          </p:nvSpPr>
          <p:spPr bwMode="auto">
            <a:xfrm>
              <a:off x="8392854" y="3856742"/>
              <a:ext cx="1589" cy="57150"/>
            </a:xfrm>
            <a:custGeom>
              <a:avLst/>
              <a:gdLst>
                <a:gd name="T0" fmla="*/ 0 h 13"/>
                <a:gd name="T1" fmla="*/ 6 h 13"/>
                <a:gd name="T2" fmla="*/ 13 h 13"/>
              </a:gdLst>
              <a:ahLst/>
              <a:cxnLst>
                <a:cxn ang="0">
                  <a:pos x="0" y="T0"/>
                </a:cxn>
                <a:cxn ang="0">
                  <a:pos x="0" y="T1"/>
                </a:cxn>
                <a:cxn ang="0">
                  <a:pos x="0" y="T2"/>
                </a:cxn>
              </a:cxnLst>
              <a:rect l="0" t="0" r="r" b="b"/>
              <a:pathLst>
                <a:path h="13">
                  <a:moveTo>
                    <a:pt x="0" y="0"/>
                  </a:moveTo>
                  <a:lnTo>
                    <a:pt x="0" y="6"/>
                  </a:lnTo>
                  <a:lnTo>
                    <a:pt x="0"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7" name="Freeform 91">
              <a:extLst>
                <a:ext uri="{FF2B5EF4-FFF2-40B4-BE49-F238E27FC236}">
                  <a16:creationId xmlns:a16="http://schemas.microsoft.com/office/drawing/2014/main" id="{D009CBE5-ED62-4CEA-AA17-3A3DFDD050A0}"/>
                </a:ext>
              </a:extLst>
            </p:cNvPr>
            <p:cNvSpPr>
              <a:spLocks/>
            </p:cNvSpPr>
            <p:nvPr>
              <p:custDataLst>
                <p:tags r:id="rId71"/>
              </p:custDataLst>
            </p:nvPr>
          </p:nvSpPr>
          <p:spPr bwMode="auto">
            <a:xfrm>
              <a:off x="8346816" y="3850392"/>
              <a:ext cx="14287" cy="58738"/>
            </a:xfrm>
            <a:custGeom>
              <a:avLst/>
              <a:gdLst>
                <a:gd name="T0" fmla="*/ 0 w 26"/>
                <a:gd name="T1" fmla="*/ 15 w 26"/>
                <a:gd name="T2" fmla="*/ 26 w 26"/>
              </a:gdLst>
              <a:ahLst/>
              <a:cxnLst>
                <a:cxn ang="0">
                  <a:pos x="T0" y="0"/>
                </a:cxn>
                <a:cxn ang="0">
                  <a:pos x="T1" y="0"/>
                </a:cxn>
                <a:cxn ang="0">
                  <a:pos x="T2" y="0"/>
                </a:cxn>
              </a:cxnLst>
              <a:rect l="0" t="0" r="r" b="b"/>
              <a:pathLst>
                <a:path w="26">
                  <a:moveTo>
                    <a:pt x="0" y="0"/>
                  </a:moveTo>
                  <a:lnTo>
                    <a:pt x="15" y="0"/>
                  </a:lnTo>
                  <a:lnTo>
                    <a:pt x="2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8" name="Freeform 92">
              <a:extLst>
                <a:ext uri="{FF2B5EF4-FFF2-40B4-BE49-F238E27FC236}">
                  <a16:creationId xmlns:a16="http://schemas.microsoft.com/office/drawing/2014/main" id="{D37AB28E-70F0-476D-86A3-114892FD2D06}"/>
                </a:ext>
              </a:extLst>
            </p:cNvPr>
            <p:cNvSpPr>
              <a:spLocks/>
            </p:cNvSpPr>
            <p:nvPr>
              <p:custDataLst>
                <p:tags r:id="rId72"/>
              </p:custDataLst>
            </p:nvPr>
          </p:nvSpPr>
          <p:spPr bwMode="auto">
            <a:xfrm>
              <a:off x="8340467" y="3831342"/>
              <a:ext cx="6350" cy="60325"/>
            </a:xfrm>
            <a:custGeom>
              <a:avLst/>
              <a:gdLst>
                <a:gd name="T0" fmla="*/ 20 w 20"/>
                <a:gd name="T1" fmla="*/ 0 h 25"/>
                <a:gd name="T2" fmla="*/ 0 w 20"/>
                <a:gd name="T3" fmla="*/ 13 h 25"/>
                <a:gd name="T4" fmla="*/ 4 w 20"/>
                <a:gd name="T5" fmla="*/ 18 h 25"/>
                <a:gd name="T6" fmla="*/ 10 w 20"/>
                <a:gd name="T7" fmla="*/ 21 h 25"/>
                <a:gd name="T8" fmla="*/ 14 w 20"/>
                <a:gd name="T9" fmla="*/ 24 h 25"/>
                <a:gd name="T10" fmla="*/ 20 w 20"/>
                <a:gd name="T11" fmla="*/ 25 h 25"/>
                <a:gd name="T12" fmla="*/ 20 w 2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20" y="0"/>
                  </a:moveTo>
                  <a:lnTo>
                    <a:pt x="0" y="13"/>
                  </a:lnTo>
                  <a:lnTo>
                    <a:pt x="4" y="18"/>
                  </a:lnTo>
                  <a:lnTo>
                    <a:pt x="10" y="21"/>
                  </a:lnTo>
                  <a:lnTo>
                    <a:pt x="14" y="24"/>
                  </a:lnTo>
                  <a:lnTo>
                    <a:pt x="20" y="25"/>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39" name="Freeform 93">
              <a:extLst>
                <a:ext uri="{FF2B5EF4-FFF2-40B4-BE49-F238E27FC236}">
                  <a16:creationId xmlns:a16="http://schemas.microsoft.com/office/drawing/2014/main" id="{B2E4C1F6-401A-4744-BB8E-0AA72976A833}"/>
                </a:ext>
              </a:extLst>
            </p:cNvPr>
            <p:cNvSpPr>
              <a:spLocks/>
            </p:cNvSpPr>
            <p:nvPr>
              <p:custDataLst>
                <p:tags r:id="rId73"/>
              </p:custDataLst>
            </p:nvPr>
          </p:nvSpPr>
          <p:spPr bwMode="auto">
            <a:xfrm>
              <a:off x="8421429" y="3558293"/>
              <a:ext cx="1589" cy="57150"/>
            </a:xfrm>
            <a:custGeom>
              <a:avLst/>
              <a:gdLst>
                <a:gd name="T0" fmla="*/ 0 w 6"/>
                <a:gd name="T1" fmla="*/ 24 h 24"/>
                <a:gd name="T2" fmla="*/ 0 w 6"/>
                <a:gd name="T3" fmla="*/ 0 h 24"/>
                <a:gd name="T4" fmla="*/ 6 w 6"/>
                <a:gd name="T5" fmla="*/ 12 h 24"/>
                <a:gd name="T6" fmla="*/ 0 w 6"/>
                <a:gd name="T7" fmla="*/ 24 h 24"/>
              </a:gdLst>
              <a:ahLst/>
              <a:cxnLst>
                <a:cxn ang="0">
                  <a:pos x="T0" y="T1"/>
                </a:cxn>
                <a:cxn ang="0">
                  <a:pos x="T2" y="T3"/>
                </a:cxn>
                <a:cxn ang="0">
                  <a:pos x="T4" y="T5"/>
                </a:cxn>
                <a:cxn ang="0">
                  <a:pos x="T6" y="T7"/>
                </a:cxn>
              </a:cxnLst>
              <a:rect l="0" t="0" r="r" b="b"/>
              <a:pathLst>
                <a:path w="6" h="24">
                  <a:moveTo>
                    <a:pt x="0" y="24"/>
                  </a:moveTo>
                  <a:lnTo>
                    <a:pt x="0" y="0"/>
                  </a:lnTo>
                  <a:lnTo>
                    <a:pt x="6" y="12"/>
                  </a:lnTo>
                  <a:lnTo>
                    <a:pt x="0" y="24"/>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640" name="Group 94">
              <a:extLst>
                <a:ext uri="{FF2B5EF4-FFF2-40B4-BE49-F238E27FC236}">
                  <a16:creationId xmlns:a16="http://schemas.microsoft.com/office/drawing/2014/main" id="{5E4A36F3-38D3-4ADA-AC57-6CFCF9EB2EBA}"/>
                </a:ext>
              </a:extLst>
            </p:cNvPr>
            <p:cNvGrpSpPr>
              <a:grpSpLocks/>
            </p:cNvGrpSpPr>
            <p:nvPr>
              <p:custDataLst>
                <p:tags r:id="rId74"/>
              </p:custDataLst>
            </p:nvPr>
          </p:nvGrpSpPr>
          <p:grpSpPr bwMode="auto">
            <a:xfrm>
              <a:off x="8296017" y="3229682"/>
              <a:ext cx="163512" cy="114299"/>
              <a:chOff x="5379" y="2466"/>
              <a:chExt cx="122" cy="71"/>
            </a:xfrm>
          </p:grpSpPr>
          <p:sp>
            <p:nvSpPr>
              <p:cNvPr id="1088" name="Freeform 95">
                <a:extLst>
                  <a:ext uri="{FF2B5EF4-FFF2-40B4-BE49-F238E27FC236}">
                    <a16:creationId xmlns:a16="http://schemas.microsoft.com/office/drawing/2014/main" id="{2B5FBCA5-EA40-4E72-89B4-0DAB912ADC68}"/>
                  </a:ext>
                </a:extLst>
              </p:cNvPr>
              <p:cNvSpPr>
                <a:spLocks/>
              </p:cNvSpPr>
              <p:nvPr/>
            </p:nvSpPr>
            <p:spPr bwMode="auto">
              <a:xfrm>
                <a:off x="5428" y="2492"/>
                <a:ext cx="6" cy="9"/>
              </a:xfrm>
              <a:custGeom>
                <a:avLst/>
                <a:gdLst>
                  <a:gd name="T0" fmla="*/ 19 w 19"/>
                  <a:gd name="T1" fmla="*/ 25 h 25"/>
                  <a:gd name="T2" fmla="*/ 18 w 19"/>
                  <a:gd name="T3" fmla="*/ 20 h 25"/>
                  <a:gd name="T4" fmla="*/ 17 w 19"/>
                  <a:gd name="T5" fmla="*/ 12 h 25"/>
                  <a:gd name="T6" fmla="*/ 16 w 19"/>
                  <a:gd name="T7" fmla="*/ 9 h 25"/>
                  <a:gd name="T8" fmla="*/ 17 w 19"/>
                  <a:gd name="T9" fmla="*/ 6 h 25"/>
                  <a:gd name="T10" fmla="*/ 17 w 19"/>
                  <a:gd name="T11" fmla="*/ 3 h 25"/>
                  <a:gd name="T12" fmla="*/ 19 w 19"/>
                  <a:gd name="T13" fmla="*/ 0 h 25"/>
                  <a:gd name="T14" fmla="*/ 0 w 19"/>
                  <a:gd name="T15" fmla="*/ 0 h 25"/>
                  <a:gd name="T16" fmla="*/ 1 w 19"/>
                  <a:gd name="T17" fmla="*/ 7 h 25"/>
                  <a:gd name="T18" fmla="*/ 5 w 19"/>
                  <a:gd name="T19" fmla="*/ 15 h 25"/>
                  <a:gd name="T20" fmla="*/ 7 w 19"/>
                  <a:gd name="T21" fmla="*/ 19 h 25"/>
                  <a:gd name="T22" fmla="*/ 11 w 19"/>
                  <a:gd name="T23" fmla="*/ 23 h 25"/>
                  <a:gd name="T24" fmla="*/ 15 w 19"/>
                  <a:gd name="T25" fmla="*/ 25 h 25"/>
                  <a:gd name="T26" fmla="*/ 19 w 19"/>
                  <a:gd name="T2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9" name="Freeform 96">
                <a:extLst>
                  <a:ext uri="{FF2B5EF4-FFF2-40B4-BE49-F238E27FC236}">
                    <a16:creationId xmlns:a16="http://schemas.microsoft.com/office/drawing/2014/main" id="{EA3EC023-8C77-4BD9-BE7C-81F8EDD414E5}"/>
                  </a:ext>
                </a:extLst>
              </p:cNvPr>
              <p:cNvSpPr>
                <a:spLocks/>
              </p:cNvSpPr>
              <p:nvPr/>
            </p:nvSpPr>
            <p:spPr bwMode="auto">
              <a:xfrm>
                <a:off x="5379" y="2505"/>
                <a:ext cx="7" cy="6"/>
              </a:xfrm>
              <a:custGeom>
                <a:avLst/>
                <a:gdLst>
                  <a:gd name="T0" fmla="*/ 26 w 26"/>
                  <a:gd name="T1" fmla="*/ 18 h 18"/>
                  <a:gd name="T2" fmla="*/ 7 w 26"/>
                  <a:gd name="T3" fmla="*/ 18 h 18"/>
                  <a:gd name="T4" fmla="*/ 3 w 26"/>
                  <a:gd name="T5" fmla="*/ 9 h 18"/>
                  <a:gd name="T6" fmla="*/ 0 w 26"/>
                  <a:gd name="T7" fmla="*/ 0 h 18"/>
                  <a:gd name="T8" fmla="*/ 6 w 26"/>
                  <a:gd name="T9" fmla="*/ 2 h 18"/>
                  <a:gd name="T10" fmla="*/ 13 w 26"/>
                  <a:gd name="T11" fmla="*/ 6 h 18"/>
                  <a:gd name="T12" fmla="*/ 20 w 26"/>
                  <a:gd name="T13" fmla="*/ 12 h 18"/>
                  <a:gd name="T14" fmla="*/ 26 w 26"/>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8">
                    <a:moveTo>
                      <a:pt x="26" y="18"/>
                    </a:moveTo>
                    <a:lnTo>
                      <a:pt x="7" y="18"/>
                    </a:lnTo>
                    <a:lnTo>
                      <a:pt x="3" y="9"/>
                    </a:lnTo>
                    <a:lnTo>
                      <a:pt x="0" y="0"/>
                    </a:lnTo>
                    <a:lnTo>
                      <a:pt x="6" y="2"/>
                    </a:lnTo>
                    <a:lnTo>
                      <a:pt x="13" y="6"/>
                    </a:lnTo>
                    <a:lnTo>
                      <a:pt x="20" y="12"/>
                    </a:lnTo>
                    <a:lnTo>
                      <a:pt x="26"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90" name="Freeform 97">
                <a:extLst>
                  <a:ext uri="{FF2B5EF4-FFF2-40B4-BE49-F238E27FC236}">
                    <a16:creationId xmlns:a16="http://schemas.microsoft.com/office/drawing/2014/main" id="{436EFEF2-2446-46AA-9F57-97E87912E411}"/>
                  </a:ext>
                </a:extLst>
              </p:cNvPr>
              <p:cNvSpPr>
                <a:spLocks/>
              </p:cNvSpPr>
              <p:nvPr/>
            </p:nvSpPr>
            <p:spPr bwMode="auto">
              <a:xfrm>
                <a:off x="5392" y="2466"/>
                <a:ext cx="5" cy="6"/>
              </a:xfrm>
              <a:custGeom>
                <a:avLst/>
                <a:gdLst>
                  <a:gd name="T0" fmla="*/ 0 w 13"/>
                  <a:gd name="T1" fmla="*/ 18 h 18"/>
                  <a:gd name="T2" fmla="*/ 13 w 13"/>
                  <a:gd name="T3" fmla="*/ 0 h 18"/>
                  <a:gd name="T4" fmla="*/ 0 w 13"/>
                  <a:gd name="T5" fmla="*/ 18 h 18"/>
                </a:gdLst>
                <a:ahLst/>
                <a:cxnLst>
                  <a:cxn ang="0">
                    <a:pos x="T0" y="T1"/>
                  </a:cxn>
                  <a:cxn ang="0">
                    <a:pos x="T2" y="T3"/>
                  </a:cxn>
                  <a:cxn ang="0">
                    <a:pos x="T4" y="T5"/>
                  </a:cxn>
                </a:cxnLst>
                <a:rect l="0" t="0" r="r" b="b"/>
                <a:pathLst>
                  <a:path w="13" h="18">
                    <a:moveTo>
                      <a:pt x="0" y="18"/>
                    </a:moveTo>
                    <a:lnTo>
                      <a:pt x="13" y="0"/>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91" name="Freeform 98">
                <a:extLst>
                  <a:ext uri="{FF2B5EF4-FFF2-40B4-BE49-F238E27FC236}">
                    <a16:creationId xmlns:a16="http://schemas.microsoft.com/office/drawing/2014/main" id="{942E4AB3-A201-4161-BA31-7F4D5FA2BE62}"/>
                  </a:ext>
                </a:extLst>
              </p:cNvPr>
              <p:cNvSpPr>
                <a:spLocks/>
              </p:cNvSpPr>
              <p:nvPr/>
            </p:nvSpPr>
            <p:spPr bwMode="auto">
              <a:xfrm>
                <a:off x="5426" y="2468"/>
                <a:ext cx="8" cy="8"/>
              </a:xfrm>
              <a:custGeom>
                <a:avLst/>
                <a:gdLst>
                  <a:gd name="T0" fmla="*/ 0 w 26"/>
                  <a:gd name="T1" fmla="*/ 24 h 24"/>
                  <a:gd name="T2" fmla="*/ 3 w 26"/>
                  <a:gd name="T3" fmla="*/ 23 h 24"/>
                  <a:gd name="T4" fmla="*/ 7 w 26"/>
                  <a:gd name="T5" fmla="*/ 22 h 24"/>
                  <a:gd name="T6" fmla="*/ 11 w 26"/>
                  <a:gd name="T7" fmla="*/ 19 h 24"/>
                  <a:gd name="T8" fmla="*/ 16 w 26"/>
                  <a:gd name="T9" fmla="*/ 16 h 24"/>
                  <a:gd name="T10" fmla="*/ 20 w 26"/>
                  <a:gd name="T11" fmla="*/ 13 h 24"/>
                  <a:gd name="T12" fmla="*/ 23 w 26"/>
                  <a:gd name="T13" fmla="*/ 9 h 24"/>
                  <a:gd name="T14" fmla="*/ 25 w 26"/>
                  <a:gd name="T15" fmla="*/ 4 h 24"/>
                  <a:gd name="T16" fmla="*/ 26 w 26"/>
                  <a:gd name="T17" fmla="*/ 0 h 24"/>
                  <a:gd name="T18" fmla="*/ 0 w 26"/>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92" name="Freeform 99">
                <a:extLst>
                  <a:ext uri="{FF2B5EF4-FFF2-40B4-BE49-F238E27FC236}">
                    <a16:creationId xmlns:a16="http://schemas.microsoft.com/office/drawing/2014/main" id="{A8A9011C-2583-4F3F-A97D-4773FDD8E770}"/>
                  </a:ext>
                </a:extLst>
              </p:cNvPr>
              <p:cNvSpPr>
                <a:spLocks/>
              </p:cNvSpPr>
              <p:nvPr/>
            </p:nvSpPr>
            <p:spPr bwMode="auto">
              <a:xfrm>
                <a:off x="5490" y="2490"/>
                <a:ext cx="11" cy="2"/>
              </a:xfrm>
              <a:custGeom>
                <a:avLst/>
                <a:gdLst>
                  <a:gd name="T0" fmla="*/ 0 w 34"/>
                  <a:gd name="T1" fmla="*/ 6 h 6"/>
                  <a:gd name="T2" fmla="*/ 10 w 34"/>
                  <a:gd name="T3" fmla="*/ 6 h 6"/>
                  <a:gd name="T4" fmla="*/ 17 w 34"/>
                  <a:gd name="T5" fmla="*/ 5 h 6"/>
                  <a:gd name="T6" fmla="*/ 25 w 34"/>
                  <a:gd name="T7" fmla="*/ 4 h 6"/>
                  <a:gd name="T8" fmla="*/ 34 w 34"/>
                  <a:gd name="T9" fmla="*/ 0 h 6"/>
                </a:gdLst>
                <a:ahLst/>
                <a:cxnLst>
                  <a:cxn ang="0">
                    <a:pos x="T0" y="T1"/>
                  </a:cxn>
                  <a:cxn ang="0">
                    <a:pos x="T2" y="T3"/>
                  </a:cxn>
                  <a:cxn ang="0">
                    <a:pos x="T4" y="T5"/>
                  </a:cxn>
                  <a:cxn ang="0">
                    <a:pos x="T6" y="T7"/>
                  </a:cxn>
                  <a:cxn ang="0">
                    <a:pos x="T8" y="T9"/>
                  </a:cxn>
                </a:cxnLst>
                <a:rect l="0" t="0" r="r" b="b"/>
                <a:pathLst>
                  <a:path w="34" h="6">
                    <a:moveTo>
                      <a:pt x="0" y="6"/>
                    </a:moveTo>
                    <a:lnTo>
                      <a:pt x="10" y="6"/>
                    </a:lnTo>
                    <a:lnTo>
                      <a:pt x="17" y="5"/>
                    </a:lnTo>
                    <a:lnTo>
                      <a:pt x="25" y="4"/>
                    </a:lnTo>
                    <a:lnTo>
                      <a:pt x="3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93" name="Line 100">
                <a:extLst>
                  <a:ext uri="{FF2B5EF4-FFF2-40B4-BE49-F238E27FC236}">
                    <a16:creationId xmlns:a16="http://schemas.microsoft.com/office/drawing/2014/main" id="{B687EFFD-D93C-4382-B537-45076D079FA4}"/>
                  </a:ext>
                </a:extLst>
              </p:cNvPr>
              <p:cNvSpPr>
                <a:spLocks noChangeShapeType="1"/>
              </p:cNvSpPr>
              <p:nvPr/>
            </p:nvSpPr>
            <p:spPr bwMode="auto">
              <a:xfrm flipH="1">
                <a:off x="5495" y="249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94" name="Freeform 101">
                <a:extLst>
                  <a:ext uri="{FF2B5EF4-FFF2-40B4-BE49-F238E27FC236}">
                    <a16:creationId xmlns:a16="http://schemas.microsoft.com/office/drawing/2014/main" id="{7EDF1374-D801-4A05-B512-F64FBFFB283C}"/>
                  </a:ext>
                </a:extLst>
              </p:cNvPr>
              <p:cNvSpPr>
                <a:spLocks/>
              </p:cNvSpPr>
              <p:nvPr/>
            </p:nvSpPr>
            <p:spPr bwMode="auto">
              <a:xfrm>
                <a:off x="5464" y="2530"/>
                <a:ext cx="1" cy="7"/>
              </a:xfrm>
              <a:custGeom>
                <a:avLst/>
                <a:gdLst>
                  <a:gd name="T0" fmla="*/ 19 h 19"/>
                  <a:gd name="T1" fmla="*/ 9 h 19"/>
                  <a:gd name="T2" fmla="*/ 0 h 19"/>
                </a:gdLst>
                <a:ahLst/>
                <a:cxnLst>
                  <a:cxn ang="0">
                    <a:pos x="0" y="T0"/>
                  </a:cxn>
                  <a:cxn ang="0">
                    <a:pos x="0" y="T1"/>
                  </a:cxn>
                  <a:cxn ang="0">
                    <a:pos x="0" y="T2"/>
                  </a:cxn>
                </a:cxnLst>
                <a:rect l="0" t="0" r="r" b="b"/>
                <a:pathLst>
                  <a:path h="19">
                    <a:moveTo>
                      <a:pt x="0" y="19"/>
                    </a:moveTo>
                    <a:lnTo>
                      <a:pt x="0" y="9"/>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95" name="Line 102">
                <a:extLst>
                  <a:ext uri="{FF2B5EF4-FFF2-40B4-BE49-F238E27FC236}">
                    <a16:creationId xmlns:a16="http://schemas.microsoft.com/office/drawing/2014/main" id="{21965906-0C79-4031-BBE9-BD79D9380F79}"/>
                  </a:ext>
                </a:extLst>
              </p:cNvPr>
              <p:cNvSpPr>
                <a:spLocks noChangeShapeType="1"/>
              </p:cNvSpPr>
              <p:nvPr/>
            </p:nvSpPr>
            <p:spPr bwMode="auto">
              <a:xfrm>
                <a:off x="5464" y="253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96" name="Freeform 103">
                <a:extLst>
                  <a:ext uri="{FF2B5EF4-FFF2-40B4-BE49-F238E27FC236}">
                    <a16:creationId xmlns:a16="http://schemas.microsoft.com/office/drawing/2014/main" id="{1027ADCF-4E0C-4AC6-ACCD-36D6A28403E4}"/>
                  </a:ext>
                </a:extLst>
              </p:cNvPr>
              <p:cNvSpPr>
                <a:spLocks/>
              </p:cNvSpPr>
              <p:nvPr/>
            </p:nvSpPr>
            <p:spPr bwMode="auto">
              <a:xfrm>
                <a:off x="5466" y="2530"/>
                <a:ext cx="4" cy="2"/>
              </a:xfrm>
              <a:custGeom>
                <a:avLst/>
                <a:gdLst>
                  <a:gd name="T0" fmla="*/ 14 w 14"/>
                  <a:gd name="T1" fmla="*/ 0 h 6"/>
                  <a:gd name="T2" fmla="*/ 7 w 14"/>
                  <a:gd name="T3" fmla="*/ 3 h 6"/>
                  <a:gd name="T4" fmla="*/ 0 w 14"/>
                  <a:gd name="T5" fmla="*/ 6 h 6"/>
                </a:gdLst>
                <a:ahLst/>
                <a:cxnLst>
                  <a:cxn ang="0">
                    <a:pos x="T0" y="T1"/>
                  </a:cxn>
                  <a:cxn ang="0">
                    <a:pos x="T2" y="T3"/>
                  </a:cxn>
                  <a:cxn ang="0">
                    <a:pos x="T4" y="T5"/>
                  </a:cxn>
                </a:cxnLst>
                <a:rect l="0" t="0" r="r" b="b"/>
                <a:pathLst>
                  <a:path w="14" h="6">
                    <a:moveTo>
                      <a:pt x="14" y="0"/>
                    </a:moveTo>
                    <a:lnTo>
                      <a:pt x="7" y="3"/>
                    </a:lnTo>
                    <a:lnTo>
                      <a:pt x="0" y="6"/>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641" name="Freeform 104">
              <a:extLst>
                <a:ext uri="{FF2B5EF4-FFF2-40B4-BE49-F238E27FC236}">
                  <a16:creationId xmlns:a16="http://schemas.microsoft.com/office/drawing/2014/main" id="{276DFB6A-1481-406E-89B9-B9C882AE7231}"/>
                </a:ext>
              </a:extLst>
            </p:cNvPr>
            <p:cNvSpPr>
              <a:spLocks/>
            </p:cNvSpPr>
            <p:nvPr>
              <p:custDataLst>
                <p:tags r:id="rId75"/>
              </p:custDataLst>
            </p:nvPr>
          </p:nvSpPr>
          <p:spPr bwMode="auto">
            <a:xfrm>
              <a:off x="6879969" y="3091570"/>
              <a:ext cx="6350" cy="57150"/>
            </a:xfrm>
            <a:custGeom>
              <a:avLst/>
              <a:gdLst>
                <a:gd name="T0" fmla="*/ 13 w 26"/>
                <a:gd name="T1" fmla="*/ 111 h 111"/>
                <a:gd name="T2" fmla="*/ 9 w 26"/>
                <a:gd name="T3" fmla="*/ 103 h 111"/>
                <a:gd name="T4" fmla="*/ 4 w 26"/>
                <a:gd name="T5" fmla="*/ 95 h 111"/>
                <a:gd name="T6" fmla="*/ 2 w 26"/>
                <a:gd name="T7" fmla="*/ 91 h 111"/>
                <a:gd name="T8" fmla="*/ 1 w 26"/>
                <a:gd name="T9" fmla="*/ 87 h 111"/>
                <a:gd name="T10" fmla="*/ 0 w 26"/>
                <a:gd name="T11" fmla="*/ 80 h 111"/>
                <a:gd name="T12" fmla="*/ 0 w 26"/>
                <a:gd name="T13" fmla="*/ 74 h 111"/>
                <a:gd name="T14" fmla="*/ 0 w 26"/>
                <a:gd name="T15" fmla="*/ 61 h 111"/>
                <a:gd name="T16" fmla="*/ 1 w 26"/>
                <a:gd name="T17" fmla="*/ 51 h 111"/>
                <a:gd name="T18" fmla="*/ 3 w 26"/>
                <a:gd name="T19" fmla="*/ 41 h 111"/>
                <a:gd name="T20" fmla="*/ 5 w 26"/>
                <a:gd name="T21" fmla="*/ 33 h 111"/>
                <a:gd name="T22" fmla="*/ 9 w 26"/>
                <a:gd name="T23" fmla="*/ 24 h 111"/>
                <a:gd name="T24" fmla="*/ 14 w 26"/>
                <a:gd name="T25" fmla="*/ 17 h 111"/>
                <a:gd name="T26" fmla="*/ 20 w 26"/>
                <a:gd name="T27" fmla="*/ 9 h 111"/>
                <a:gd name="T28" fmla="*/ 26 w 26"/>
                <a:gd name="T29" fmla="*/ 0 h 111"/>
                <a:gd name="T30" fmla="*/ 26 w 26"/>
                <a:gd name="T31" fmla="*/ 6 h 111"/>
                <a:gd name="T32" fmla="*/ 26 w 26"/>
                <a:gd name="T33" fmla="*/ 13 h 111"/>
                <a:gd name="T34" fmla="*/ 26 w 26"/>
                <a:gd name="T35" fmla="*/ 22 h 111"/>
                <a:gd name="T36" fmla="*/ 26 w 26"/>
                <a:gd name="T37" fmla="*/ 32 h 111"/>
                <a:gd name="T38" fmla="*/ 25 w 26"/>
                <a:gd name="T39" fmla="*/ 44 h 111"/>
                <a:gd name="T40" fmla="*/ 22 w 26"/>
                <a:gd name="T41" fmla="*/ 56 h 111"/>
                <a:gd name="T42" fmla="*/ 18 w 26"/>
                <a:gd name="T43" fmla="*/ 67 h 111"/>
                <a:gd name="T44" fmla="*/ 13 w 26"/>
                <a:gd name="T45" fmla="*/ 80 h 111"/>
                <a:gd name="T46" fmla="*/ 13 w 26"/>
                <a:gd name="T4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2" name="Freeform 105">
              <a:extLst>
                <a:ext uri="{FF2B5EF4-FFF2-40B4-BE49-F238E27FC236}">
                  <a16:creationId xmlns:a16="http://schemas.microsoft.com/office/drawing/2014/main" id="{9F36DAA0-C576-421F-9AF3-BBA046621401}"/>
                </a:ext>
              </a:extLst>
            </p:cNvPr>
            <p:cNvSpPr>
              <a:spLocks/>
            </p:cNvSpPr>
            <p:nvPr>
              <p:custDataLst>
                <p:tags r:id="rId76"/>
              </p:custDataLst>
            </p:nvPr>
          </p:nvSpPr>
          <p:spPr bwMode="auto">
            <a:xfrm>
              <a:off x="3779585" y="5231512"/>
              <a:ext cx="53975" cy="58738"/>
            </a:xfrm>
            <a:custGeom>
              <a:avLst/>
              <a:gdLst>
                <a:gd name="T0" fmla="*/ 0 w 126"/>
                <a:gd name="T1" fmla="*/ 19 h 62"/>
                <a:gd name="T2" fmla="*/ 11 w 126"/>
                <a:gd name="T3" fmla="*/ 20 h 62"/>
                <a:gd name="T4" fmla="*/ 21 w 126"/>
                <a:gd name="T5" fmla="*/ 21 h 62"/>
                <a:gd name="T6" fmla="*/ 29 w 126"/>
                <a:gd name="T7" fmla="*/ 23 h 62"/>
                <a:gd name="T8" fmla="*/ 36 w 126"/>
                <a:gd name="T9" fmla="*/ 26 h 62"/>
                <a:gd name="T10" fmla="*/ 50 w 126"/>
                <a:gd name="T11" fmla="*/ 33 h 62"/>
                <a:gd name="T12" fmla="*/ 61 w 126"/>
                <a:gd name="T13" fmla="*/ 40 h 62"/>
                <a:gd name="T14" fmla="*/ 70 w 126"/>
                <a:gd name="T15" fmla="*/ 48 h 62"/>
                <a:gd name="T16" fmla="*/ 79 w 126"/>
                <a:gd name="T17" fmla="*/ 55 h 62"/>
                <a:gd name="T18" fmla="*/ 84 w 126"/>
                <a:gd name="T19" fmla="*/ 58 h 62"/>
                <a:gd name="T20" fmla="*/ 89 w 126"/>
                <a:gd name="T21" fmla="*/ 60 h 62"/>
                <a:gd name="T22" fmla="*/ 95 w 126"/>
                <a:gd name="T23" fmla="*/ 61 h 62"/>
                <a:gd name="T24" fmla="*/ 100 w 126"/>
                <a:gd name="T25" fmla="*/ 62 h 62"/>
                <a:gd name="T26" fmla="*/ 105 w 126"/>
                <a:gd name="T27" fmla="*/ 61 h 62"/>
                <a:gd name="T28" fmla="*/ 109 w 126"/>
                <a:gd name="T29" fmla="*/ 60 h 62"/>
                <a:gd name="T30" fmla="*/ 113 w 126"/>
                <a:gd name="T31" fmla="*/ 58 h 62"/>
                <a:gd name="T32" fmla="*/ 117 w 126"/>
                <a:gd name="T33" fmla="*/ 56 h 62"/>
                <a:gd name="T34" fmla="*/ 122 w 126"/>
                <a:gd name="T35" fmla="*/ 51 h 62"/>
                <a:gd name="T36" fmla="*/ 126 w 126"/>
                <a:gd name="T37" fmla="*/ 49 h 62"/>
                <a:gd name="T38" fmla="*/ 110 w 126"/>
                <a:gd name="T39" fmla="*/ 33 h 62"/>
                <a:gd name="T40" fmla="*/ 96 w 126"/>
                <a:gd name="T41" fmla="*/ 21 h 62"/>
                <a:gd name="T42" fmla="*/ 89 w 126"/>
                <a:gd name="T43" fmla="*/ 15 h 62"/>
                <a:gd name="T44" fmla="*/ 81 w 126"/>
                <a:gd name="T45" fmla="*/ 9 h 62"/>
                <a:gd name="T46" fmla="*/ 72 w 126"/>
                <a:gd name="T47" fmla="*/ 5 h 62"/>
                <a:gd name="T48" fmla="*/ 61 w 126"/>
                <a:gd name="T49" fmla="*/ 0 h 62"/>
                <a:gd name="T50" fmla="*/ 0 w 126"/>
                <a:gd name="T51" fmla="*/ 0 h 62"/>
                <a:gd name="T52" fmla="*/ 0 w 126"/>
                <a:gd name="T53" fmla="*/ 9 h 62"/>
                <a:gd name="T54" fmla="*/ 0 w 126"/>
                <a:gd name="T55"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3" name="Freeform 106">
              <a:extLst>
                <a:ext uri="{FF2B5EF4-FFF2-40B4-BE49-F238E27FC236}">
                  <a16:creationId xmlns:a16="http://schemas.microsoft.com/office/drawing/2014/main" id="{AADB5DD6-7419-4618-85FD-92569C417EDE}"/>
                </a:ext>
              </a:extLst>
            </p:cNvPr>
            <p:cNvSpPr>
              <a:spLocks/>
            </p:cNvSpPr>
            <p:nvPr>
              <p:custDataLst>
                <p:tags r:id="rId77"/>
              </p:custDataLst>
            </p:nvPr>
          </p:nvSpPr>
          <p:spPr bwMode="auto">
            <a:xfrm>
              <a:off x="6081456" y="5069587"/>
              <a:ext cx="30163" cy="55562"/>
            </a:xfrm>
            <a:custGeom>
              <a:avLst/>
              <a:gdLst>
                <a:gd name="T0" fmla="*/ 0 w 66"/>
                <a:gd name="T1" fmla="*/ 0 h 44"/>
                <a:gd name="T2" fmla="*/ 13 w 66"/>
                <a:gd name="T3" fmla="*/ 1 h 44"/>
                <a:gd name="T4" fmla="*/ 23 w 66"/>
                <a:gd name="T5" fmla="*/ 2 h 44"/>
                <a:gd name="T6" fmla="*/ 32 w 66"/>
                <a:gd name="T7" fmla="*/ 4 h 44"/>
                <a:gd name="T8" fmla="*/ 38 w 66"/>
                <a:gd name="T9" fmla="*/ 7 h 44"/>
                <a:gd name="T10" fmla="*/ 44 w 66"/>
                <a:gd name="T11" fmla="*/ 9 h 44"/>
                <a:gd name="T12" fmla="*/ 50 w 66"/>
                <a:gd name="T13" fmla="*/ 11 h 44"/>
                <a:gd name="T14" fmla="*/ 57 w 66"/>
                <a:gd name="T15" fmla="*/ 12 h 44"/>
                <a:gd name="T16" fmla="*/ 66 w 66"/>
                <a:gd name="T17" fmla="*/ 13 h 44"/>
                <a:gd name="T18" fmla="*/ 65 w 66"/>
                <a:gd name="T19" fmla="*/ 17 h 44"/>
                <a:gd name="T20" fmla="*/ 62 w 66"/>
                <a:gd name="T21" fmla="*/ 21 h 44"/>
                <a:gd name="T22" fmla="*/ 60 w 66"/>
                <a:gd name="T23" fmla="*/ 25 h 44"/>
                <a:gd name="T24" fmla="*/ 57 w 66"/>
                <a:gd name="T25" fmla="*/ 28 h 44"/>
                <a:gd name="T26" fmla="*/ 49 w 66"/>
                <a:gd name="T27" fmla="*/ 34 h 44"/>
                <a:gd name="T28" fmla="*/ 40 w 66"/>
                <a:gd name="T29" fmla="*/ 39 h 44"/>
                <a:gd name="T30" fmla="*/ 31 w 66"/>
                <a:gd name="T31" fmla="*/ 42 h 44"/>
                <a:gd name="T32" fmla="*/ 21 w 66"/>
                <a:gd name="T33" fmla="*/ 44 h 44"/>
                <a:gd name="T34" fmla="*/ 10 w 66"/>
                <a:gd name="T35" fmla="*/ 44 h 44"/>
                <a:gd name="T36" fmla="*/ 0 w 66"/>
                <a:gd name="T37" fmla="*/ 43 h 44"/>
                <a:gd name="T38" fmla="*/ 0 w 66"/>
                <a:gd name="T39" fmla="*/ 31 h 44"/>
                <a:gd name="T40" fmla="*/ 0 w 66"/>
                <a:gd name="T41" fmla="*/ 22 h 44"/>
                <a:gd name="T42" fmla="*/ 0 w 66"/>
                <a:gd name="T43" fmla="*/ 12 h 44"/>
                <a:gd name="T44" fmla="*/ 0 w 66"/>
                <a:gd name="T4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4" name="Freeform 107">
              <a:extLst>
                <a:ext uri="{FF2B5EF4-FFF2-40B4-BE49-F238E27FC236}">
                  <a16:creationId xmlns:a16="http://schemas.microsoft.com/office/drawing/2014/main" id="{919C50FE-2E27-4D38-AB04-1FC1053808E8}"/>
                </a:ext>
              </a:extLst>
            </p:cNvPr>
            <p:cNvSpPr>
              <a:spLocks/>
            </p:cNvSpPr>
            <p:nvPr>
              <p:custDataLst>
                <p:tags r:id="rId78"/>
              </p:custDataLst>
            </p:nvPr>
          </p:nvSpPr>
          <p:spPr bwMode="auto">
            <a:xfrm>
              <a:off x="8235692" y="1840625"/>
              <a:ext cx="20637" cy="57150"/>
            </a:xfrm>
            <a:custGeom>
              <a:avLst/>
              <a:gdLst>
                <a:gd name="T0" fmla="*/ 46 w 46"/>
                <a:gd name="T1" fmla="*/ 0 h 16"/>
                <a:gd name="T2" fmla="*/ 40 w 46"/>
                <a:gd name="T3" fmla="*/ 7 h 16"/>
                <a:gd name="T4" fmla="*/ 35 w 46"/>
                <a:gd name="T5" fmla="*/ 13 h 16"/>
                <a:gd name="T6" fmla="*/ 31 w 46"/>
                <a:gd name="T7" fmla="*/ 14 h 16"/>
                <a:gd name="T8" fmla="*/ 29 w 46"/>
                <a:gd name="T9" fmla="*/ 15 h 16"/>
                <a:gd name="T10" fmla="*/ 26 w 46"/>
                <a:gd name="T11" fmla="*/ 16 h 16"/>
                <a:gd name="T12" fmla="*/ 23 w 46"/>
                <a:gd name="T13" fmla="*/ 16 h 16"/>
                <a:gd name="T14" fmla="*/ 16 w 46"/>
                <a:gd name="T15" fmla="*/ 14 h 16"/>
                <a:gd name="T16" fmla="*/ 11 w 46"/>
                <a:gd name="T17" fmla="*/ 11 h 16"/>
                <a:gd name="T18" fmla="*/ 5 w 46"/>
                <a:gd name="T19" fmla="*/ 6 h 16"/>
                <a:gd name="T20" fmla="*/ 0 w 46"/>
                <a:gd name="T21" fmla="*/ 0 h 16"/>
                <a:gd name="T22" fmla="*/ 46 w 46"/>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5" name="Freeform 108">
              <a:extLst>
                <a:ext uri="{FF2B5EF4-FFF2-40B4-BE49-F238E27FC236}">
                  <a16:creationId xmlns:a16="http://schemas.microsoft.com/office/drawing/2014/main" id="{1D5596CC-9B1A-4AFB-8C3A-A3939B7F4979}"/>
                </a:ext>
              </a:extLst>
            </p:cNvPr>
            <p:cNvSpPr>
              <a:spLocks/>
            </p:cNvSpPr>
            <p:nvPr>
              <p:custDataLst>
                <p:tags r:id="rId79"/>
              </p:custDataLst>
            </p:nvPr>
          </p:nvSpPr>
          <p:spPr bwMode="auto">
            <a:xfrm>
              <a:off x="8411904" y="1873963"/>
              <a:ext cx="15875" cy="57150"/>
            </a:xfrm>
            <a:custGeom>
              <a:avLst/>
              <a:gdLst>
                <a:gd name="T0" fmla="*/ 39 w 39"/>
                <a:gd name="T1" fmla="*/ 25 h 26"/>
                <a:gd name="T2" fmla="*/ 36 w 39"/>
                <a:gd name="T3" fmla="*/ 26 h 26"/>
                <a:gd name="T4" fmla="*/ 32 w 39"/>
                <a:gd name="T5" fmla="*/ 26 h 26"/>
                <a:gd name="T6" fmla="*/ 28 w 39"/>
                <a:gd name="T7" fmla="*/ 26 h 26"/>
                <a:gd name="T8" fmla="*/ 25 w 39"/>
                <a:gd name="T9" fmla="*/ 25 h 26"/>
                <a:gd name="T10" fmla="*/ 18 w 39"/>
                <a:gd name="T11" fmla="*/ 22 h 26"/>
                <a:gd name="T12" fmla="*/ 12 w 39"/>
                <a:gd name="T13" fmla="*/ 18 h 26"/>
                <a:gd name="T14" fmla="*/ 7 w 39"/>
                <a:gd name="T15" fmla="*/ 13 h 26"/>
                <a:gd name="T16" fmla="*/ 3 w 39"/>
                <a:gd name="T17" fmla="*/ 7 h 26"/>
                <a:gd name="T18" fmla="*/ 1 w 39"/>
                <a:gd name="T19" fmla="*/ 3 h 26"/>
                <a:gd name="T20" fmla="*/ 0 w 39"/>
                <a:gd name="T21" fmla="*/ 0 h 26"/>
                <a:gd name="T22" fmla="*/ 11 w 39"/>
                <a:gd name="T23" fmla="*/ 6 h 26"/>
                <a:gd name="T24" fmla="*/ 22 w 39"/>
                <a:gd name="T25" fmla="*/ 13 h 26"/>
                <a:gd name="T26" fmla="*/ 33 w 39"/>
                <a:gd name="T27" fmla="*/ 20 h 26"/>
                <a:gd name="T28" fmla="*/ 39 w 39"/>
                <a:gd name="T2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6" name="Freeform 109">
              <a:extLst>
                <a:ext uri="{FF2B5EF4-FFF2-40B4-BE49-F238E27FC236}">
                  <a16:creationId xmlns:a16="http://schemas.microsoft.com/office/drawing/2014/main" id="{3C968A42-E452-4A2F-99C8-4B745204B2E9}"/>
                </a:ext>
              </a:extLst>
            </p:cNvPr>
            <p:cNvSpPr>
              <a:spLocks/>
            </p:cNvSpPr>
            <p:nvPr>
              <p:custDataLst>
                <p:tags r:id="rId80"/>
              </p:custDataLst>
            </p:nvPr>
          </p:nvSpPr>
          <p:spPr bwMode="auto">
            <a:xfrm>
              <a:off x="7861042" y="2104148"/>
              <a:ext cx="4762" cy="58738"/>
            </a:xfrm>
            <a:custGeom>
              <a:avLst/>
              <a:gdLst>
                <a:gd name="T0" fmla="*/ 11 w 11"/>
                <a:gd name="T1" fmla="*/ 0 h 25"/>
                <a:gd name="T2" fmla="*/ 11 w 11"/>
                <a:gd name="T3" fmla="*/ 5 h 25"/>
                <a:gd name="T4" fmla="*/ 10 w 11"/>
                <a:gd name="T5" fmla="*/ 12 h 25"/>
                <a:gd name="T6" fmla="*/ 9 w 11"/>
                <a:gd name="T7" fmla="*/ 20 h 25"/>
                <a:gd name="T8" fmla="*/ 4 w 11"/>
                <a:gd name="T9" fmla="*/ 25 h 25"/>
                <a:gd name="T10" fmla="*/ 2 w 11"/>
                <a:gd name="T11" fmla="*/ 23 h 25"/>
                <a:gd name="T12" fmla="*/ 1 w 11"/>
                <a:gd name="T13" fmla="*/ 20 h 25"/>
                <a:gd name="T14" fmla="*/ 0 w 11"/>
                <a:gd name="T15" fmla="*/ 15 h 25"/>
                <a:gd name="T16" fmla="*/ 0 w 11"/>
                <a:gd name="T17" fmla="*/ 12 h 25"/>
                <a:gd name="T18" fmla="*/ 1 w 11"/>
                <a:gd name="T19" fmla="*/ 9 h 25"/>
                <a:gd name="T20" fmla="*/ 3 w 11"/>
                <a:gd name="T21" fmla="*/ 5 h 25"/>
                <a:gd name="T22" fmla="*/ 6 w 11"/>
                <a:gd name="T23" fmla="*/ 2 h 25"/>
                <a:gd name="T24" fmla="*/ 11 w 11"/>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7" name="Freeform 110">
              <a:extLst>
                <a:ext uri="{FF2B5EF4-FFF2-40B4-BE49-F238E27FC236}">
                  <a16:creationId xmlns:a16="http://schemas.microsoft.com/office/drawing/2014/main" id="{289A5012-26FD-4D92-B939-F8E216785E3B}"/>
                </a:ext>
              </a:extLst>
            </p:cNvPr>
            <p:cNvSpPr>
              <a:spLocks/>
            </p:cNvSpPr>
            <p:nvPr>
              <p:custDataLst>
                <p:tags r:id="rId81"/>
              </p:custDataLst>
            </p:nvPr>
          </p:nvSpPr>
          <p:spPr bwMode="auto">
            <a:xfrm>
              <a:off x="7675305" y="2666122"/>
              <a:ext cx="14288" cy="58738"/>
            </a:xfrm>
            <a:custGeom>
              <a:avLst/>
              <a:gdLst>
                <a:gd name="T0" fmla="*/ 20 w 20"/>
                <a:gd name="T1" fmla="*/ 0 h 31"/>
                <a:gd name="T2" fmla="*/ 16 w 20"/>
                <a:gd name="T3" fmla="*/ 12 h 31"/>
                <a:gd name="T4" fmla="*/ 10 w 20"/>
                <a:gd name="T5" fmla="*/ 20 h 31"/>
                <a:gd name="T6" fmla="*/ 5 w 20"/>
                <a:gd name="T7" fmla="*/ 26 h 31"/>
                <a:gd name="T8" fmla="*/ 0 w 20"/>
                <a:gd name="T9" fmla="*/ 31 h 31"/>
                <a:gd name="T10" fmla="*/ 0 w 20"/>
                <a:gd name="T11" fmla="*/ 25 h 31"/>
                <a:gd name="T12" fmla="*/ 1 w 20"/>
                <a:gd name="T13" fmla="*/ 19 h 31"/>
                <a:gd name="T14" fmla="*/ 2 w 20"/>
                <a:gd name="T15" fmla="*/ 13 h 31"/>
                <a:gd name="T16" fmla="*/ 5 w 20"/>
                <a:gd name="T17" fmla="*/ 9 h 31"/>
                <a:gd name="T18" fmla="*/ 8 w 20"/>
                <a:gd name="T19" fmla="*/ 6 h 31"/>
                <a:gd name="T20" fmla="*/ 11 w 20"/>
                <a:gd name="T21" fmla="*/ 3 h 31"/>
                <a:gd name="T22" fmla="*/ 16 w 20"/>
                <a:gd name="T23" fmla="*/ 0 h 31"/>
                <a:gd name="T24" fmla="*/ 20 w 2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8" name="Freeform 111">
              <a:extLst>
                <a:ext uri="{FF2B5EF4-FFF2-40B4-BE49-F238E27FC236}">
                  <a16:creationId xmlns:a16="http://schemas.microsoft.com/office/drawing/2014/main" id="{2AFC93F0-48CC-43D5-99CB-AB61134DF7EB}"/>
                </a:ext>
              </a:extLst>
            </p:cNvPr>
            <p:cNvSpPr>
              <a:spLocks/>
            </p:cNvSpPr>
            <p:nvPr>
              <p:custDataLst>
                <p:tags r:id="rId82"/>
              </p:custDataLst>
            </p:nvPr>
          </p:nvSpPr>
          <p:spPr bwMode="auto">
            <a:xfrm>
              <a:off x="7692768" y="2601035"/>
              <a:ext cx="15875" cy="57150"/>
            </a:xfrm>
            <a:custGeom>
              <a:avLst/>
              <a:gdLst>
                <a:gd name="T0" fmla="*/ 13 w 26"/>
                <a:gd name="T1" fmla="*/ 37 h 37"/>
                <a:gd name="T2" fmla="*/ 0 w 26"/>
                <a:gd name="T3" fmla="*/ 12 h 37"/>
                <a:gd name="T4" fmla="*/ 6 w 26"/>
                <a:gd name="T5" fmla="*/ 7 h 37"/>
                <a:gd name="T6" fmla="*/ 13 w 26"/>
                <a:gd name="T7" fmla="*/ 4 h 37"/>
                <a:gd name="T8" fmla="*/ 21 w 26"/>
                <a:gd name="T9" fmla="*/ 1 h 37"/>
                <a:gd name="T10" fmla="*/ 26 w 26"/>
                <a:gd name="T11" fmla="*/ 0 h 37"/>
                <a:gd name="T12" fmla="*/ 26 w 26"/>
                <a:gd name="T13" fmla="*/ 6 h 37"/>
                <a:gd name="T14" fmla="*/ 25 w 26"/>
                <a:gd name="T15" fmla="*/ 11 h 37"/>
                <a:gd name="T16" fmla="*/ 24 w 26"/>
                <a:gd name="T17" fmla="*/ 17 h 37"/>
                <a:gd name="T18" fmla="*/ 23 w 26"/>
                <a:gd name="T19" fmla="*/ 21 h 37"/>
                <a:gd name="T20" fmla="*/ 18 w 26"/>
                <a:gd name="T21" fmla="*/ 29 h 37"/>
                <a:gd name="T22" fmla="*/ 13 w 26"/>
                <a:gd name="T2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49" name="Freeform 112">
              <a:extLst>
                <a:ext uri="{FF2B5EF4-FFF2-40B4-BE49-F238E27FC236}">
                  <a16:creationId xmlns:a16="http://schemas.microsoft.com/office/drawing/2014/main" id="{15F1F2DE-6AE4-4356-A5A4-D8F1526B8787}"/>
                </a:ext>
              </a:extLst>
            </p:cNvPr>
            <p:cNvSpPr>
              <a:spLocks/>
            </p:cNvSpPr>
            <p:nvPr>
              <p:custDataLst>
                <p:tags r:id="rId83"/>
              </p:custDataLst>
            </p:nvPr>
          </p:nvSpPr>
          <p:spPr bwMode="auto">
            <a:xfrm>
              <a:off x="7581643" y="2450223"/>
              <a:ext cx="1587" cy="60325"/>
            </a:xfrm>
            <a:custGeom>
              <a:avLst/>
              <a:gdLst>
                <a:gd name="T0" fmla="*/ 0 w 7"/>
                <a:gd name="T1" fmla="*/ 18 h 18"/>
                <a:gd name="T2" fmla="*/ 0 w 7"/>
                <a:gd name="T3" fmla="*/ 0 h 18"/>
                <a:gd name="T4" fmla="*/ 7 w 7"/>
                <a:gd name="T5" fmla="*/ 12 h 18"/>
                <a:gd name="T6" fmla="*/ 0 w 7"/>
                <a:gd name="T7" fmla="*/ 18 h 18"/>
              </a:gdLst>
              <a:ahLst/>
              <a:cxnLst>
                <a:cxn ang="0">
                  <a:pos x="T0" y="T1"/>
                </a:cxn>
                <a:cxn ang="0">
                  <a:pos x="T2" y="T3"/>
                </a:cxn>
                <a:cxn ang="0">
                  <a:pos x="T4" y="T5"/>
                </a:cxn>
                <a:cxn ang="0">
                  <a:pos x="T6" y="T7"/>
                </a:cxn>
              </a:cxnLst>
              <a:rect l="0" t="0" r="r" b="b"/>
              <a:pathLst>
                <a:path w="7" h="18">
                  <a:moveTo>
                    <a:pt x="0" y="18"/>
                  </a:moveTo>
                  <a:lnTo>
                    <a:pt x="0" y="0"/>
                  </a:lnTo>
                  <a:lnTo>
                    <a:pt x="7" y="12"/>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0" name="Freeform 113">
              <a:extLst>
                <a:ext uri="{FF2B5EF4-FFF2-40B4-BE49-F238E27FC236}">
                  <a16:creationId xmlns:a16="http://schemas.microsoft.com/office/drawing/2014/main" id="{7AF0DD90-8B50-4B3F-AFDA-E420C2E391BF}"/>
                </a:ext>
              </a:extLst>
            </p:cNvPr>
            <p:cNvSpPr>
              <a:spLocks/>
            </p:cNvSpPr>
            <p:nvPr>
              <p:custDataLst>
                <p:tags r:id="rId84"/>
              </p:custDataLst>
            </p:nvPr>
          </p:nvSpPr>
          <p:spPr bwMode="auto">
            <a:xfrm>
              <a:off x="4433634" y="1577101"/>
              <a:ext cx="9525" cy="57150"/>
            </a:xfrm>
            <a:custGeom>
              <a:avLst/>
              <a:gdLst>
                <a:gd name="T0" fmla="*/ 0 w 33"/>
                <a:gd name="T1" fmla="*/ 12 h 31"/>
                <a:gd name="T2" fmla="*/ 19 w 33"/>
                <a:gd name="T3" fmla="*/ 0 h 31"/>
                <a:gd name="T4" fmla="*/ 24 w 33"/>
                <a:gd name="T5" fmla="*/ 5 h 31"/>
                <a:gd name="T6" fmla="*/ 28 w 33"/>
                <a:gd name="T7" fmla="*/ 12 h 31"/>
                <a:gd name="T8" fmla="*/ 32 w 33"/>
                <a:gd name="T9" fmla="*/ 22 h 31"/>
                <a:gd name="T10" fmla="*/ 33 w 33"/>
                <a:gd name="T11" fmla="*/ 31 h 31"/>
                <a:gd name="T12" fmla="*/ 27 w 33"/>
                <a:gd name="T13" fmla="*/ 30 h 31"/>
                <a:gd name="T14" fmla="*/ 22 w 33"/>
                <a:gd name="T15" fmla="*/ 28 h 31"/>
                <a:gd name="T16" fmla="*/ 16 w 33"/>
                <a:gd name="T17" fmla="*/ 25 h 31"/>
                <a:gd name="T18" fmla="*/ 11 w 33"/>
                <a:gd name="T19" fmla="*/ 22 h 31"/>
                <a:gd name="T20" fmla="*/ 3 w 33"/>
                <a:gd name="T21" fmla="*/ 15 h 31"/>
                <a:gd name="T22" fmla="*/ 0 w 33"/>
                <a:gd name="T23"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1" name="Freeform 114">
              <a:extLst>
                <a:ext uri="{FF2B5EF4-FFF2-40B4-BE49-F238E27FC236}">
                  <a16:creationId xmlns:a16="http://schemas.microsoft.com/office/drawing/2014/main" id="{098F1294-E89A-40D1-B7C6-0F1AE556C58C}"/>
                </a:ext>
              </a:extLst>
            </p:cNvPr>
            <p:cNvSpPr>
              <a:spLocks/>
            </p:cNvSpPr>
            <p:nvPr>
              <p:custDataLst>
                <p:tags r:id="rId85"/>
              </p:custDataLst>
            </p:nvPr>
          </p:nvSpPr>
          <p:spPr bwMode="auto">
            <a:xfrm>
              <a:off x="4419347" y="1345327"/>
              <a:ext cx="3175" cy="57150"/>
            </a:xfrm>
            <a:custGeom>
              <a:avLst/>
              <a:gdLst>
                <a:gd name="T0" fmla="*/ 14 w 14"/>
                <a:gd name="T1" fmla="*/ 0 h 6"/>
                <a:gd name="T2" fmla="*/ 0 w 14"/>
                <a:gd name="T3" fmla="*/ 6 h 6"/>
                <a:gd name="T4" fmla="*/ 14 w 14"/>
                <a:gd name="T5" fmla="*/ 0 h 6"/>
              </a:gdLst>
              <a:ahLst/>
              <a:cxnLst>
                <a:cxn ang="0">
                  <a:pos x="T0" y="T1"/>
                </a:cxn>
                <a:cxn ang="0">
                  <a:pos x="T2" y="T3"/>
                </a:cxn>
                <a:cxn ang="0">
                  <a:pos x="T4" y="T5"/>
                </a:cxn>
              </a:cxnLst>
              <a:rect l="0" t="0" r="r" b="b"/>
              <a:pathLst>
                <a:path w="14" h="6">
                  <a:moveTo>
                    <a:pt x="14" y="0"/>
                  </a:moveTo>
                  <a:lnTo>
                    <a:pt x="0" y="6"/>
                  </a:lnTo>
                  <a:lnTo>
                    <a:pt x="1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2" name="Freeform 115">
              <a:extLst>
                <a:ext uri="{FF2B5EF4-FFF2-40B4-BE49-F238E27FC236}">
                  <a16:creationId xmlns:a16="http://schemas.microsoft.com/office/drawing/2014/main" id="{36B9BF71-3475-4764-9E21-2B88A6E79B1C}"/>
                </a:ext>
              </a:extLst>
            </p:cNvPr>
            <p:cNvSpPr>
              <a:spLocks/>
            </p:cNvSpPr>
            <p:nvPr>
              <p:custDataLst>
                <p:tags r:id="rId86"/>
              </p:custDataLst>
            </p:nvPr>
          </p:nvSpPr>
          <p:spPr bwMode="auto">
            <a:xfrm>
              <a:off x="5900482" y="3123320"/>
              <a:ext cx="25400" cy="55562"/>
            </a:xfrm>
            <a:custGeom>
              <a:avLst/>
              <a:gdLst>
                <a:gd name="T0" fmla="*/ 59 w 59"/>
                <a:gd name="T1" fmla="*/ 6 h 31"/>
                <a:gd name="T2" fmla="*/ 57 w 59"/>
                <a:gd name="T3" fmla="*/ 11 h 31"/>
                <a:gd name="T4" fmla="*/ 53 w 59"/>
                <a:gd name="T5" fmla="*/ 15 h 31"/>
                <a:gd name="T6" fmla="*/ 49 w 59"/>
                <a:gd name="T7" fmla="*/ 19 h 31"/>
                <a:gd name="T8" fmla="*/ 45 w 59"/>
                <a:gd name="T9" fmla="*/ 24 h 31"/>
                <a:gd name="T10" fmla="*/ 40 w 59"/>
                <a:gd name="T11" fmla="*/ 27 h 31"/>
                <a:gd name="T12" fmla="*/ 36 w 59"/>
                <a:gd name="T13" fmla="*/ 29 h 31"/>
                <a:gd name="T14" fmla="*/ 30 w 59"/>
                <a:gd name="T15" fmla="*/ 31 h 31"/>
                <a:gd name="T16" fmla="*/ 26 w 59"/>
                <a:gd name="T17" fmla="*/ 31 h 31"/>
                <a:gd name="T18" fmla="*/ 21 w 59"/>
                <a:gd name="T19" fmla="*/ 31 h 31"/>
                <a:gd name="T20" fmla="*/ 17 w 59"/>
                <a:gd name="T21" fmla="*/ 30 h 31"/>
                <a:gd name="T22" fmla="*/ 14 w 59"/>
                <a:gd name="T23" fmla="*/ 29 h 31"/>
                <a:gd name="T24" fmla="*/ 11 w 59"/>
                <a:gd name="T25" fmla="*/ 27 h 31"/>
                <a:gd name="T26" fmla="*/ 4 w 59"/>
                <a:gd name="T27" fmla="*/ 20 h 31"/>
                <a:gd name="T28" fmla="*/ 0 w 59"/>
                <a:gd name="T29" fmla="*/ 12 h 31"/>
                <a:gd name="T30" fmla="*/ 1 w 59"/>
                <a:gd name="T31" fmla="*/ 9 h 31"/>
                <a:gd name="T32" fmla="*/ 3 w 59"/>
                <a:gd name="T33" fmla="*/ 6 h 31"/>
                <a:gd name="T34" fmla="*/ 5 w 59"/>
                <a:gd name="T35" fmla="*/ 4 h 31"/>
                <a:gd name="T36" fmla="*/ 8 w 59"/>
                <a:gd name="T37" fmla="*/ 3 h 31"/>
                <a:gd name="T38" fmla="*/ 16 w 59"/>
                <a:gd name="T39" fmla="*/ 1 h 31"/>
                <a:gd name="T40" fmla="*/ 24 w 59"/>
                <a:gd name="T41" fmla="*/ 0 h 31"/>
                <a:gd name="T42" fmla="*/ 34 w 59"/>
                <a:gd name="T43" fmla="*/ 0 h 31"/>
                <a:gd name="T44" fmla="*/ 42 w 59"/>
                <a:gd name="T45" fmla="*/ 2 h 31"/>
                <a:gd name="T46" fmla="*/ 51 w 59"/>
                <a:gd name="T47" fmla="*/ 4 h 31"/>
                <a:gd name="T48" fmla="*/ 59 w 59"/>
                <a:gd name="T49"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3" name="Freeform 116">
              <a:extLst>
                <a:ext uri="{FF2B5EF4-FFF2-40B4-BE49-F238E27FC236}">
                  <a16:creationId xmlns:a16="http://schemas.microsoft.com/office/drawing/2014/main" id="{E0AF90E2-4336-422F-B0B7-A88A4277CC9E}"/>
                </a:ext>
              </a:extLst>
            </p:cNvPr>
            <p:cNvSpPr>
              <a:spLocks/>
            </p:cNvSpPr>
            <p:nvPr>
              <p:custDataLst>
                <p:tags r:id="rId87"/>
              </p:custDataLst>
            </p:nvPr>
          </p:nvSpPr>
          <p:spPr bwMode="auto">
            <a:xfrm>
              <a:off x="5603620" y="2985209"/>
              <a:ext cx="19050" cy="58737"/>
            </a:xfrm>
            <a:custGeom>
              <a:avLst/>
              <a:gdLst>
                <a:gd name="T0" fmla="*/ 14 w 47"/>
                <a:gd name="T1" fmla="*/ 0 h 68"/>
                <a:gd name="T2" fmla="*/ 8 w 47"/>
                <a:gd name="T3" fmla="*/ 10 h 68"/>
                <a:gd name="T4" fmla="*/ 4 w 47"/>
                <a:gd name="T5" fmla="*/ 19 h 68"/>
                <a:gd name="T6" fmla="*/ 2 w 47"/>
                <a:gd name="T7" fmla="*/ 28 h 68"/>
                <a:gd name="T8" fmla="*/ 0 w 47"/>
                <a:gd name="T9" fmla="*/ 37 h 68"/>
                <a:gd name="T10" fmla="*/ 0 w 47"/>
                <a:gd name="T11" fmla="*/ 42 h 68"/>
                <a:gd name="T12" fmla="*/ 2 w 47"/>
                <a:gd name="T13" fmla="*/ 47 h 68"/>
                <a:gd name="T14" fmla="*/ 3 w 47"/>
                <a:gd name="T15" fmla="*/ 51 h 68"/>
                <a:gd name="T16" fmla="*/ 5 w 47"/>
                <a:gd name="T17" fmla="*/ 55 h 68"/>
                <a:gd name="T18" fmla="*/ 7 w 47"/>
                <a:gd name="T19" fmla="*/ 58 h 68"/>
                <a:gd name="T20" fmla="*/ 9 w 47"/>
                <a:gd name="T21" fmla="*/ 60 h 68"/>
                <a:gd name="T22" fmla="*/ 13 w 47"/>
                <a:gd name="T23" fmla="*/ 62 h 68"/>
                <a:gd name="T24" fmla="*/ 16 w 47"/>
                <a:gd name="T25" fmla="*/ 64 h 68"/>
                <a:gd name="T26" fmla="*/ 22 w 47"/>
                <a:gd name="T27" fmla="*/ 67 h 68"/>
                <a:gd name="T28" fmla="*/ 31 w 47"/>
                <a:gd name="T29" fmla="*/ 68 h 68"/>
                <a:gd name="T30" fmla="*/ 39 w 47"/>
                <a:gd name="T31" fmla="*/ 68 h 68"/>
                <a:gd name="T32" fmla="*/ 47 w 47"/>
                <a:gd name="T33" fmla="*/ 68 h 68"/>
                <a:gd name="T34" fmla="*/ 41 w 47"/>
                <a:gd name="T35" fmla="*/ 58 h 68"/>
                <a:gd name="T36" fmla="*/ 38 w 47"/>
                <a:gd name="T37" fmla="*/ 48 h 68"/>
                <a:gd name="T38" fmla="*/ 36 w 47"/>
                <a:gd name="T39" fmla="*/ 43 h 68"/>
                <a:gd name="T40" fmla="*/ 35 w 47"/>
                <a:gd name="T41" fmla="*/ 38 h 68"/>
                <a:gd name="T42" fmla="*/ 33 w 47"/>
                <a:gd name="T43" fmla="*/ 31 h 68"/>
                <a:gd name="T44" fmla="*/ 33 w 47"/>
                <a:gd name="T45" fmla="*/ 25 h 68"/>
                <a:gd name="T46" fmla="*/ 24 w 47"/>
                <a:gd name="T47" fmla="*/ 13 h 68"/>
                <a:gd name="T48" fmla="*/ 14 w 47"/>
                <a:gd name="T4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654" name="Group 117">
              <a:extLst>
                <a:ext uri="{FF2B5EF4-FFF2-40B4-BE49-F238E27FC236}">
                  <a16:creationId xmlns:a16="http://schemas.microsoft.com/office/drawing/2014/main" id="{8969E132-7DBB-426A-9BDB-C76243F41D3C}"/>
                </a:ext>
              </a:extLst>
            </p:cNvPr>
            <p:cNvGrpSpPr>
              <a:grpSpLocks/>
            </p:cNvGrpSpPr>
            <p:nvPr>
              <p:custDataLst>
                <p:tags r:id="rId88"/>
              </p:custDataLst>
            </p:nvPr>
          </p:nvGrpSpPr>
          <p:grpSpPr bwMode="auto">
            <a:xfrm>
              <a:off x="6375144" y="3172532"/>
              <a:ext cx="46038" cy="374649"/>
              <a:chOff x="3950" y="2430"/>
              <a:chExt cx="36" cy="234"/>
            </a:xfrm>
          </p:grpSpPr>
          <p:sp>
            <p:nvSpPr>
              <p:cNvPr id="1057" name="Freeform 118">
                <a:extLst>
                  <a:ext uri="{FF2B5EF4-FFF2-40B4-BE49-F238E27FC236}">
                    <a16:creationId xmlns:a16="http://schemas.microsoft.com/office/drawing/2014/main" id="{18743BF5-D413-4078-BE88-6FEC68F75164}"/>
                  </a:ext>
                </a:extLst>
              </p:cNvPr>
              <p:cNvSpPr>
                <a:spLocks/>
              </p:cNvSpPr>
              <p:nvPr/>
            </p:nvSpPr>
            <p:spPr bwMode="auto">
              <a:xfrm>
                <a:off x="3975" y="2658"/>
                <a:ext cx="6" cy="6"/>
              </a:xfrm>
              <a:custGeom>
                <a:avLst/>
                <a:gdLst>
                  <a:gd name="T0" fmla="*/ 0 w 19"/>
                  <a:gd name="T1" fmla="*/ 0 h 20"/>
                  <a:gd name="T2" fmla="*/ 0 w 19"/>
                  <a:gd name="T3" fmla="*/ 20 h 20"/>
                  <a:gd name="T4" fmla="*/ 19 w 19"/>
                  <a:gd name="T5" fmla="*/ 14 h 20"/>
                  <a:gd name="T6" fmla="*/ 14 w 19"/>
                  <a:gd name="T7" fmla="*/ 8 h 20"/>
                  <a:gd name="T8" fmla="*/ 10 w 19"/>
                  <a:gd name="T9" fmla="*/ 4 h 20"/>
                  <a:gd name="T10" fmla="*/ 4 w 19"/>
                  <a:gd name="T11" fmla="*/ 1 h 20"/>
                  <a:gd name="T12" fmla="*/ 0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8" name="Freeform 119">
                <a:extLst>
                  <a:ext uri="{FF2B5EF4-FFF2-40B4-BE49-F238E27FC236}">
                    <a16:creationId xmlns:a16="http://schemas.microsoft.com/office/drawing/2014/main" id="{B8D84590-DC33-45BD-AE87-9FF479FE5B10}"/>
                  </a:ext>
                </a:extLst>
              </p:cNvPr>
              <p:cNvSpPr>
                <a:spLocks/>
              </p:cNvSpPr>
              <p:nvPr/>
            </p:nvSpPr>
            <p:spPr bwMode="auto">
              <a:xfrm>
                <a:off x="3975" y="2644"/>
                <a:ext cx="6" cy="4"/>
              </a:xfrm>
              <a:custGeom>
                <a:avLst/>
                <a:gdLst>
                  <a:gd name="T0" fmla="*/ 13 w 19"/>
                  <a:gd name="T1" fmla="*/ 12 h 12"/>
                  <a:gd name="T2" fmla="*/ 19 w 19"/>
                  <a:gd name="T3" fmla="*/ 0 h 12"/>
                  <a:gd name="T4" fmla="*/ 0 w 19"/>
                  <a:gd name="T5" fmla="*/ 0 h 12"/>
                  <a:gd name="T6" fmla="*/ 13 w 19"/>
                  <a:gd name="T7" fmla="*/ 12 h 12"/>
                </a:gdLst>
                <a:ahLst/>
                <a:cxnLst>
                  <a:cxn ang="0">
                    <a:pos x="T0" y="T1"/>
                  </a:cxn>
                  <a:cxn ang="0">
                    <a:pos x="T2" y="T3"/>
                  </a:cxn>
                  <a:cxn ang="0">
                    <a:pos x="T4" y="T5"/>
                  </a:cxn>
                  <a:cxn ang="0">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9" name="Freeform 120">
                <a:extLst>
                  <a:ext uri="{FF2B5EF4-FFF2-40B4-BE49-F238E27FC236}">
                    <a16:creationId xmlns:a16="http://schemas.microsoft.com/office/drawing/2014/main" id="{19969939-4DFD-4E7C-9449-8B442479C45B}"/>
                  </a:ext>
                </a:extLst>
              </p:cNvPr>
              <p:cNvSpPr>
                <a:spLocks/>
              </p:cNvSpPr>
              <p:nvPr/>
            </p:nvSpPr>
            <p:spPr bwMode="auto">
              <a:xfrm>
                <a:off x="3975" y="2637"/>
                <a:ext cx="6" cy="1"/>
              </a:xfrm>
              <a:custGeom>
                <a:avLst/>
                <a:gdLst>
                  <a:gd name="T0" fmla="*/ 0 w 19"/>
                  <a:gd name="T1" fmla="*/ 10 w 19"/>
                  <a:gd name="T2" fmla="*/ 19 w 19"/>
                  <a:gd name="T3" fmla="*/ 10 w 19"/>
                  <a:gd name="T4" fmla="*/ 0 w 19"/>
                </a:gdLst>
                <a:ahLst/>
                <a:cxnLst>
                  <a:cxn ang="0">
                    <a:pos x="T0" y="0"/>
                  </a:cxn>
                  <a:cxn ang="0">
                    <a:pos x="T1" y="0"/>
                  </a:cxn>
                  <a:cxn ang="0">
                    <a:pos x="T2" y="0"/>
                  </a:cxn>
                  <a:cxn ang="0">
                    <a:pos x="T3" y="0"/>
                  </a:cxn>
                  <a:cxn ang="0">
                    <a:pos x="T4" y="0"/>
                  </a:cxn>
                </a:cxnLst>
                <a:rect l="0" t="0" r="r" b="b"/>
                <a:pathLst>
                  <a:path w="19">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0" name="Rectangle 121">
                <a:extLst>
                  <a:ext uri="{FF2B5EF4-FFF2-40B4-BE49-F238E27FC236}">
                    <a16:creationId xmlns:a16="http://schemas.microsoft.com/office/drawing/2014/main" id="{AAFB9E5A-D08D-4903-8B1B-63048447EB7F}"/>
                  </a:ext>
                </a:extLst>
              </p:cNvPr>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pPr algn="ctr"/>
                <a:endParaRPr lang="nl-BE"/>
              </a:p>
            </p:txBody>
          </p:sp>
          <p:sp>
            <p:nvSpPr>
              <p:cNvPr id="1061" name="Line 122">
                <a:extLst>
                  <a:ext uri="{FF2B5EF4-FFF2-40B4-BE49-F238E27FC236}">
                    <a16:creationId xmlns:a16="http://schemas.microsoft.com/office/drawing/2014/main" id="{95C0CDC4-D2A6-4423-B95B-A916E0F5B841}"/>
                  </a:ext>
                </a:extLst>
              </p:cNvPr>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62" name="Freeform 123">
                <a:extLst>
                  <a:ext uri="{FF2B5EF4-FFF2-40B4-BE49-F238E27FC236}">
                    <a16:creationId xmlns:a16="http://schemas.microsoft.com/office/drawing/2014/main" id="{A55FFFA9-D5A3-4831-AD61-B8A83602D7E5}"/>
                  </a:ext>
                </a:extLst>
              </p:cNvPr>
              <p:cNvSpPr>
                <a:spLocks/>
              </p:cNvSpPr>
              <p:nvPr/>
            </p:nvSpPr>
            <p:spPr bwMode="auto">
              <a:xfrm>
                <a:off x="3975" y="2595"/>
                <a:ext cx="2" cy="1"/>
              </a:xfrm>
              <a:custGeom>
                <a:avLst/>
                <a:gdLst>
                  <a:gd name="T0" fmla="*/ 6 w 6"/>
                  <a:gd name="T1" fmla="*/ 0 h 3"/>
                  <a:gd name="T2" fmla="*/ 5 w 6"/>
                  <a:gd name="T3" fmla="*/ 1 h 3"/>
                  <a:gd name="T4" fmla="*/ 3 w 6"/>
                  <a:gd name="T5" fmla="*/ 2 h 3"/>
                  <a:gd name="T6" fmla="*/ 1 w 6"/>
                  <a:gd name="T7" fmla="*/ 3 h 3"/>
                  <a:gd name="T8" fmla="*/ 0 w 6"/>
                  <a:gd name="T9" fmla="*/ 2 h 3"/>
                  <a:gd name="T10" fmla="*/ 0 w 6"/>
                  <a:gd name="T11" fmla="*/ 2 h 3"/>
                  <a:gd name="T12" fmla="*/ 0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0"/>
                    </a:moveTo>
                    <a:lnTo>
                      <a:pt x="5" y="1"/>
                    </a:lnTo>
                    <a:lnTo>
                      <a:pt x="3" y="2"/>
                    </a:lnTo>
                    <a:lnTo>
                      <a:pt x="1" y="3"/>
                    </a:lnTo>
                    <a:lnTo>
                      <a:pt x="0" y="2"/>
                    </a:lnTo>
                    <a:lnTo>
                      <a:pt x="0" y="2"/>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3" name="Freeform 124">
                <a:extLst>
                  <a:ext uri="{FF2B5EF4-FFF2-40B4-BE49-F238E27FC236}">
                    <a16:creationId xmlns:a16="http://schemas.microsoft.com/office/drawing/2014/main" id="{14A3C361-89D1-49D1-AC63-86F66F6987F3}"/>
                  </a:ext>
                </a:extLst>
              </p:cNvPr>
              <p:cNvSpPr>
                <a:spLocks/>
              </p:cNvSpPr>
              <p:nvPr/>
            </p:nvSpPr>
            <p:spPr bwMode="auto">
              <a:xfrm>
                <a:off x="3981" y="2555"/>
                <a:ext cx="5" cy="8"/>
              </a:xfrm>
              <a:custGeom>
                <a:avLst/>
                <a:gdLst>
                  <a:gd name="T0" fmla="*/ 14 w 14"/>
                  <a:gd name="T1" fmla="*/ 0 h 24"/>
                  <a:gd name="T2" fmla="*/ 13 w 14"/>
                  <a:gd name="T3" fmla="*/ 5 h 24"/>
                  <a:gd name="T4" fmla="*/ 9 w 14"/>
                  <a:gd name="T5" fmla="*/ 12 h 24"/>
                  <a:gd name="T6" fmla="*/ 5 w 14"/>
                  <a:gd name="T7" fmla="*/ 19 h 24"/>
                  <a:gd name="T8" fmla="*/ 0 w 14"/>
                  <a:gd name="T9" fmla="*/ 24 h 24"/>
                  <a:gd name="T10" fmla="*/ 0 w 14"/>
                  <a:gd name="T11" fmla="*/ 16 h 24"/>
                  <a:gd name="T12" fmla="*/ 0 w 14"/>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4" name="Line 125">
                <a:extLst>
                  <a:ext uri="{FF2B5EF4-FFF2-40B4-BE49-F238E27FC236}">
                    <a16:creationId xmlns:a16="http://schemas.microsoft.com/office/drawing/2014/main" id="{E95A4EE4-B7E4-4AFE-915C-F47BD749333A}"/>
                  </a:ext>
                </a:extLst>
              </p:cNvPr>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65" name="Freeform 126">
                <a:extLst>
                  <a:ext uri="{FF2B5EF4-FFF2-40B4-BE49-F238E27FC236}">
                    <a16:creationId xmlns:a16="http://schemas.microsoft.com/office/drawing/2014/main" id="{DCBD11B0-1121-4191-B613-FE526DD07C27}"/>
                  </a:ext>
                </a:extLst>
              </p:cNvPr>
              <p:cNvSpPr>
                <a:spLocks/>
              </p:cNvSpPr>
              <p:nvPr/>
            </p:nvSpPr>
            <p:spPr bwMode="auto">
              <a:xfrm>
                <a:off x="3977" y="2572"/>
                <a:ext cx="4" cy="3"/>
              </a:xfrm>
              <a:custGeom>
                <a:avLst/>
                <a:gdLst>
                  <a:gd name="T0" fmla="*/ 13 w 13"/>
                  <a:gd name="T1" fmla="*/ 12 h 12"/>
                  <a:gd name="T2" fmla="*/ 0 w 13"/>
                  <a:gd name="T3" fmla="*/ 0 h 12"/>
                  <a:gd name="T4" fmla="*/ 13 w 13"/>
                  <a:gd name="T5" fmla="*/ 12 h 12"/>
                </a:gdLst>
                <a:ahLst/>
                <a:cxnLst>
                  <a:cxn ang="0">
                    <a:pos x="T0" y="T1"/>
                  </a:cxn>
                  <a:cxn ang="0">
                    <a:pos x="T2" y="T3"/>
                  </a:cxn>
                  <a:cxn ang="0">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6" name="Freeform 127">
                <a:extLst>
                  <a:ext uri="{FF2B5EF4-FFF2-40B4-BE49-F238E27FC236}">
                    <a16:creationId xmlns:a16="http://schemas.microsoft.com/office/drawing/2014/main" id="{F4C09CBE-3C8A-4F4E-94D4-AC16633B5513}"/>
                  </a:ext>
                </a:extLst>
              </p:cNvPr>
              <p:cNvSpPr>
                <a:spLocks/>
              </p:cNvSpPr>
              <p:nvPr/>
            </p:nvSpPr>
            <p:spPr bwMode="auto">
              <a:xfrm>
                <a:off x="3981" y="2585"/>
                <a:ext cx="2" cy="6"/>
              </a:xfrm>
              <a:custGeom>
                <a:avLst/>
                <a:gdLst>
                  <a:gd name="T0" fmla="*/ 0 w 7"/>
                  <a:gd name="T1" fmla="*/ 0 h 19"/>
                  <a:gd name="T2" fmla="*/ 0 w 7"/>
                  <a:gd name="T3" fmla="*/ 19 h 19"/>
                  <a:gd name="T4" fmla="*/ 0 w 7"/>
                  <a:gd name="T5" fmla="*/ 0 h 19"/>
                  <a:gd name="T6" fmla="*/ 7 w 7"/>
                  <a:gd name="T7" fmla="*/ 0 h 19"/>
                </a:gdLst>
                <a:ahLst/>
                <a:cxnLst>
                  <a:cxn ang="0">
                    <a:pos x="T0" y="T1"/>
                  </a:cxn>
                  <a:cxn ang="0">
                    <a:pos x="T2" y="T3"/>
                  </a:cxn>
                  <a:cxn ang="0">
                    <a:pos x="T4" y="T5"/>
                  </a:cxn>
                  <a:cxn ang="0">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7" name="Line 128">
                <a:extLst>
                  <a:ext uri="{FF2B5EF4-FFF2-40B4-BE49-F238E27FC236}">
                    <a16:creationId xmlns:a16="http://schemas.microsoft.com/office/drawing/2014/main" id="{DBCA8026-D37F-43A0-92CE-F6948A8E3D85}"/>
                  </a:ext>
                </a:extLst>
              </p:cNvPr>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68" name="Freeform 129">
                <a:extLst>
                  <a:ext uri="{FF2B5EF4-FFF2-40B4-BE49-F238E27FC236}">
                    <a16:creationId xmlns:a16="http://schemas.microsoft.com/office/drawing/2014/main" id="{7F5E31D9-B614-45C5-848A-7ACE8FEB7769}"/>
                  </a:ext>
                </a:extLst>
              </p:cNvPr>
              <p:cNvSpPr>
                <a:spLocks/>
              </p:cNvSpPr>
              <p:nvPr/>
            </p:nvSpPr>
            <p:spPr bwMode="auto">
              <a:xfrm>
                <a:off x="3970" y="2545"/>
                <a:ext cx="2" cy="6"/>
              </a:xfrm>
              <a:custGeom>
                <a:avLst/>
                <a:gdLst>
                  <a:gd name="T0" fmla="*/ 0 w 8"/>
                  <a:gd name="T1" fmla="*/ 18 h 18"/>
                  <a:gd name="T2" fmla="*/ 8 w 8"/>
                  <a:gd name="T3" fmla="*/ 6 h 18"/>
                  <a:gd name="T4" fmla="*/ 0 w 8"/>
                  <a:gd name="T5" fmla="*/ 0 h 18"/>
                  <a:gd name="T6" fmla="*/ 0 w 8"/>
                  <a:gd name="T7" fmla="*/ 18 h 18"/>
                </a:gdLst>
                <a:ahLst/>
                <a:cxnLst>
                  <a:cxn ang="0">
                    <a:pos x="T0" y="T1"/>
                  </a:cxn>
                  <a:cxn ang="0">
                    <a:pos x="T2" y="T3"/>
                  </a:cxn>
                  <a:cxn ang="0">
                    <a:pos x="T4" y="T5"/>
                  </a:cxn>
                  <a:cxn ang="0">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69" name="Freeform 130">
                <a:extLst>
                  <a:ext uri="{FF2B5EF4-FFF2-40B4-BE49-F238E27FC236}">
                    <a16:creationId xmlns:a16="http://schemas.microsoft.com/office/drawing/2014/main" id="{768E45AA-A466-4076-B244-990780ACDF64}"/>
                  </a:ext>
                </a:extLst>
              </p:cNvPr>
              <p:cNvSpPr>
                <a:spLocks/>
              </p:cNvSpPr>
              <p:nvPr/>
            </p:nvSpPr>
            <p:spPr bwMode="auto">
              <a:xfrm>
                <a:off x="3968" y="2532"/>
                <a:ext cx="2" cy="7"/>
              </a:xfrm>
              <a:custGeom>
                <a:avLst/>
                <a:gdLst>
                  <a:gd name="T0" fmla="*/ 0 w 6"/>
                  <a:gd name="T1" fmla="*/ 0 h 19"/>
                  <a:gd name="T2" fmla="*/ 0 w 6"/>
                  <a:gd name="T3" fmla="*/ 19 h 19"/>
                  <a:gd name="T4" fmla="*/ 6 w 6"/>
                  <a:gd name="T5" fmla="*/ 13 h 19"/>
                </a:gdLst>
                <a:ahLst/>
                <a:cxnLst>
                  <a:cxn ang="0">
                    <a:pos x="T0" y="T1"/>
                  </a:cxn>
                  <a:cxn ang="0">
                    <a:pos x="T2" y="T3"/>
                  </a:cxn>
                  <a:cxn ang="0">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0" name="Freeform 131">
                <a:extLst>
                  <a:ext uri="{FF2B5EF4-FFF2-40B4-BE49-F238E27FC236}">
                    <a16:creationId xmlns:a16="http://schemas.microsoft.com/office/drawing/2014/main" id="{179ADCA1-E994-4D13-85A7-D5B23FB0EB67}"/>
                  </a:ext>
                </a:extLst>
              </p:cNvPr>
              <p:cNvSpPr>
                <a:spLocks/>
              </p:cNvSpPr>
              <p:nvPr/>
            </p:nvSpPr>
            <p:spPr bwMode="auto">
              <a:xfrm>
                <a:off x="3965" y="2513"/>
                <a:ext cx="10" cy="5"/>
              </a:xfrm>
              <a:custGeom>
                <a:avLst/>
                <a:gdLst>
                  <a:gd name="T0" fmla="*/ 0 w 28"/>
                  <a:gd name="T1" fmla="*/ 0 h 19"/>
                  <a:gd name="T2" fmla="*/ 0 w 28"/>
                  <a:gd name="T3" fmla="*/ 19 h 19"/>
                  <a:gd name="T4" fmla="*/ 28 w 28"/>
                  <a:gd name="T5" fmla="*/ 19 h 19"/>
                </a:gdLst>
                <a:ahLst/>
                <a:cxnLst>
                  <a:cxn ang="0">
                    <a:pos x="T0" y="T1"/>
                  </a:cxn>
                  <a:cxn ang="0">
                    <a:pos x="T2" y="T3"/>
                  </a:cxn>
                  <a:cxn ang="0">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1" name="Freeform 132">
                <a:extLst>
                  <a:ext uri="{FF2B5EF4-FFF2-40B4-BE49-F238E27FC236}">
                    <a16:creationId xmlns:a16="http://schemas.microsoft.com/office/drawing/2014/main" id="{C372145E-3090-42E1-B8A2-A393B71D3CE6}"/>
                  </a:ext>
                </a:extLst>
              </p:cNvPr>
              <p:cNvSpPr>
                <a:spLocks/>
              </p:cNvSpPr>
              <p:nvPr/>
            </p:nvSpPr>
            <p:spPr bwMode="auto">
              <a:xfrm>
                <a:off x="3970" y="2513"/>
                <a:ext cx="5" cy="5"/>
              </a:xfrm>
              <a:custGeom>
                <a:avLst/>
                <a:gdLst>
                  <a:gd name="T0" fmla="*/ 15 w 15"/>
                  <a:gd name="T1" fmla="*/ 19 h 19"/>
                  <a:gd name="T2" fmla="*/ 8 w 15"/>
                  <a:gd name="T3" fmla="*/ 9 h 19"/>
                  <a:gd name="T4" fmla="*/ 0 w 15"/>
                  <a:gd name="T5" fmla="*/ 0 h 19"/>
                </a:gdLst>
                <a:ahLst/>
                <a:cxnLst>
                  <a:cxn ang="0">
                    <a:pos x="T0" y="T1"/>
                  </a:cxn>
                  <a:cxn ang="0">
                    <a:pos x="T2" y="T3"/>
                  </a:cxn>
                  <a:cxn ang="0">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2" name="Freeform 133">
                <a:extLst>
                  <a:ext uri="{FF2B5EF4-FFF2-40B4-BE49-F238E27FC236}">
                    <a16:creationId xmlns:a16="http://schemas.microsoft.com/office/drawing/2014/main" id="{BBA90961-7FA4-482D-8ACC-4E845DA3066A}"/>
                  </a:ext>
                </a:extLst>
              </p:cNvPr>
              <p:cNvSpPr>
                <a:spLocks/>
              </p:cNvSpPr>
              <p:nvPr/>
            </p:nvSpPr>
            <p:spPr bwMode="auto">
              <a:xfrm>
                <a:off x="3975" y="2658"/>
                <a:ext cx="6" cy="6"/>
              </a:xfrm>
              <a:custGeom>
                <a:avLst/>
                <a:gdLst>
                  <a:gd name="T0" fmla="*/ 0 w 19"/>
                  <a:gd name="T1" fmla="*/ 0 h 20"/>
                  <a:gd name="T2" fmla="*/ 0 w 19"/>
                  <a:gd name="T3" fmla="*/ 20 h 20"/>
                  <a:gd name="T4" fmla="*/ 19 w 19"/>
                  <a:gd name="T5" fmla="*/ 14 h 20"/>
                  <a:gd name="T6" fmla="*/ 14 w 19"/>
                  <a:gd name="T7" fmla="*/ 8 h 20"/>
                  <a:gd name="T8" fmla="*/ 10 w 19"/>
                  <a:gd name="T9" fmla="*/ 4 h 20"/>
                  <a:gd name="T10" fmla="*/ 4 w 19"/>
                  <a:gd name="T11" fmla="*/ 1 h 20"/>
                  <a:gd name="T12" fmla="*/ 0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3" name="Freeform 134">
                <a:extLst>
                  <a:ext uri="{FF2B5EF4-FFF2-40B4-BE49-F238E27FC236}">
                    <a16:creationId xmlns:a16="http://schemas.microsoft.com/office/drawing/2014/main" id="{5FDFF96A-1020-46F7-A237-5A590479CBBA}"/>
                  </a:ext>
                </a:extLst>
              </p:cNvPr>
              <p:cNvSpPr>
                <a:spLocks/>
              </p:cNvSpPr>
              <p:nvPr/>
            </p:nvSpPr>
            <p:spPr bwMode="auto">
              <a:xfrm>
                <a:off x="3975" y="2644"/>
                <a:ext cx="6" cy="4"/>
              </a:xfrm>
              <a:custGeom>
                <a:avLst/>
                <a:gdLst>
                  <a:gd name="T0" fmla="*/ 13 w 19"/>
                  <a:gd name="T1" fmla="*/ 12 h 12"/>
                  <a:gd name="T2" fmla="*/ 19 w 19"/>
                  <a:gd name="T3" fmla="*/ 0 h 12"/>
                  <a:gd name="T4" fmla="*/ 0 w 19"/>
                  <a:gd name="T5" fmla="*/ 0 h 12"/>
                  <a:gd name="T6" fmla="*/ 13 w 19"/>
                  <a:gd name="T7" fmla="*/ 12 h 12"/>
                </a:gdLst>
                <a:ahLst/>
                <a:cxnLst>
                  <a:cxn ang="0">
                    <a:pos x="T0" y="T1"/>
                  </a:cxn>
                  <a:cxn ang="0">
                    <a:pos x="T2" y="T3"/>
                  </a:cxn>
                  <a:cxn ang="0">
                    <a:pos x="T4" y="T5"/>
                  </a:cxn>
                  <a:cxn ang="0">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4" name="Freeform 135">
                <a:extLst>
                  <a:ext uri="{FF2B5EF4-FFF2-40B4-BE49-F238E27FC236}">
                    <a16:creationId xmlns:a16="http://schemas.microsoft.com/office/drawing/2014/main" id="{0D7EA4B3-D3C1-4249-990E-9ADCAC0E8942}"/>
                  </a:ext>
                </a:extLst>
              </p:cNvPr>
              <p:cNvSpPr>
                <a:spLocks/>
              </p:cNvSpPr>
              <p:nvPr/>
            </p:nvSpPr>
            <p:spPr bwMode="auto">
              <a:xfrm>
                <a:off x="3975" y="2637"/>
                <a:ext cx="6" cy="1"/>
              </a:xfrm>
              <a:custGeom>
                <a:avLst/>
                <a:gdLst>
                  <a:gd name="T0" fmla="*/ 0 w 19"/>
                  <a:gd name="T1" fmla="*/ 10 w 19"/>
                  <a:gd name="T2" fmla="*/ 19 w 19"/>
                  <a:gd name="T3" fmla="*/ 10 w 19"/>
                  <a:gd name="T4" fmla="*/ 0 w 19"/>
                </a:gdLst>
                <a:ahLst/>
                <a:cxnLst>
                  <a:cxn ang="0">
                    <a:pos x="T0" y="0"/>
                  </a:cxn>
                  <a:cxn ang="0">
                    <a:pos x="T1" y="0"/>
                  </a:cxn>
                  <a:cxn ang="0">
                    <a:pos x="T2" y="0"/>
                  </a:cxn>
                  <a:cxn ang="0">
                    <a:pos x="T3" y="0"/>
                  </a:cxn>
                  <a:cxn ang="0">
                    <a:pos x="T4" y="0"/>
                  </a:cxn>
                </a:cxnLst>
                <a:rect l="0" t="0" r="r" b="b"/>
                <a:pathLst>
                  <a:path w="19">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5" name="Rectangle 136">
                <a:extLst>
                  <a:ext uri="{FF2B5EF4-FFF2-40B4-BE49-F238E27FC236}">
                    <a16:creationId xmlns:a16="http://schemas.microsoft.com/office/drawing/2014/main" id="{DB471FE0-0D54-4BBE-B0A6-EFE2D1A38228}"/>
                  </a:ext>
                </a:extLst>
              </p:cNvPr>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pPr algn="ctr"/>
                <a:endParaRPr lang="nl-BE"/>
              </a:p>
            </p:txBody>
          </p:sp>
          <p:sp>
            <p:nvSpPr>
              <p:cNvPr id="1076" name="Line 137">
                <a:extLst>
                  <a:ext uri="{FF2B5EF4-FFF2-40B4-BE49-F238E27FC236}">
                    <a16:creationId xmlns:a16="http://schemas.microsoft.com/office/drawing/2014/main" id="{53817EFB-99D8-4C86-B2A7-FE6396CABBC9}"/>
                  </a:ext>
                </a:extLst>
              </p:cNvPr>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77" name="Freeform 138">
                <a:extLst>
                  <a:ext uri="{FF2B5EF4-FFF2-40B4-BE49-F238E27FC236}">
                    <a16:creationId xmlns:a16="http://schemas.microsoft.com/office/drawing/2014/main" id="{5F63100A-60D0-47CD-845E-4DFBB6C877D1}"/>
                  </a:ext>
                </a:extLst>
              </p:cNvPr>
              <p:cNvSpPr>
                <a:spLocks/>
              </p:cNvSpPr>
              <p:nvPr/>
            </p:nvSpPr>
            <p:spPr bwMode="auto">
              <a:xfrm>
                <a:off x="3975" y="2595"/>
                <a:ext cx="2" cy="1"/>
              </a:xfrm>
              <a:custGeom>
                <a:avLst/>
                <a:gdLst>
                  <a:gd name="T0" fmla="*/ 6 w 6"/>
                  <a:gd name="T1" fmla="*/ 0 h 3"/>
                  <a:gd name="T2" fmla="*/ 5 w 6"/>
                  <a:gd name="T3" fmla="*/ 1 h 3"/>
                  <a:gd name="T4" fmla="*/ 3 w 6"/>
                  <a:gd name="T5" fmla="*/ 2 h 3"/>
                  <a:gd name="T6" fmla="*/ 1 w 6"/>
                  <a:gd name="T7" fmla="*/ 3 h 3"/>
                  <a:gd name="T8" fmla="*/ 0 w 6"/>
                  <a:gd name="T9" fmla="*/ 2 h 3"/>
                  <a:gd name="T10" fmla="*/ 0 w 6"/>
                  <a:gd name="T11" fmla="*/ 2 h 3"/>
                  <a:gd name="T12" fmla="*/ 0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0"/>
                    </a:moveTo>
                    <a:lnTo>
                      <a:pt x="5" y="1"/>
                    </a:lnTo>
                    <a:lnTo>
                      <a:pt x="3" y="2"/>
                    </a:lnTo>
                    <a:lnTo>
                      <a:pt x="1" y="3"/>
                    </a:lnTo>
                    <a:lnTo>
                      <a:pt x="0" y="2"/>
                    </a:lnTo>
                    <a:lnTo>
                      <a:pt x="0" y="2"/>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8" name="Freeform 139">
                <a:extLst>
                  <a:ext uri="{FF2B5EF4-FFF2-40B4-BE49-F238E27FC236}">
                    <a16:creationId xmlns:a16="http://schemas.microsoft.com/office/drawing/2014/main" id="{7D14F9CC-A5E5-41A3-B8B5-9376622F598E}"/>
                  </a:ext>
                </a:extLst>
              </p:cNvPr>
              <p:cNvSpPr>
                <a:spLocks/>
              </p:cNvSpPr>
              <p:nvPr/>
            </p:nvSpPr>
            <p:spPr bwMode="auto">
              <a:xfrm>
                <a:off x="3981" y="2555"/>
                <a:ext cx="5" cy="8"/>
              </a:xfrm>
              <a:custGeom>
                <a:avLst/>
                <a:gdLst>
                  <a:gd name="T0" fmla="*/ 14 w 14"/>
                  <a:gd name="T1" fmla="*/ 0 h 24"/>
                  <a:gd name="T2" fmla="*/ 13 w 14"/>
                  <a:gd name="T3" fmla="*/ 5 h 24"/>
                  <a:gd name="T4" fmla="*/ 9 w 14"/>
                  <a:gd name="T5" fmla="*/ 12 h 24"/>
                  <a:gd name="T6" fmla="*/ 5 w 14"/>
                  <a:gd name="T7" fmla="*/ 19 h 24"/>
                  <a:gd name="T8" fmla="*/ 0 w 14"/>
                  <a:gd name="T9" fmla="*/ 24 h 24"/>
                  <a:gd name="T10" fmla="*/ 0 w 14"/>
                  <a:gd name="T11" fmla="*/ 16 h 24"/>
                  <a:gd name="T12" fmla="*/ 0 w 14"/>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79" name="Line 140">
                <a:extLst>
                  <a:ext uri="{FF2B5EF4-FFF2-40B4-BE49-F238E27FC236}">
                    <a16:creationId xmlns:a16="http://schemas.microsoft.com/office/drawing/2014/main" id="{81FF1B82-CC8D-4FD6-B549-A181AC0C21CB}"/>
                  </a:ext>
                </a:extLst>
              </p:cNvPr>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80" name="Freeform 141">
                <a:extLst>
                  <a:ext uri="{FF2B5EF4-FFF2-40B4-BE49-F238E27FC236}">
                    <a16:creationId xmlns:a16="http://schemas.microsoft.com/office/drawing/2014/main" id="{825443B6-6536-4652-AFB3-A661D9C3500F}"/>
                  </a:ext>
                </a:extLst>
              </p:cNvPr>
              <p:cNvSpPr>
                <a:spLocks/>
              </p:cNvSpPr>
              <p:nvPr/>
            </p:nvSpPr>
            <p:spPr bwMode="auto">
              <a:xfrm>
                <a:off x="3977" y="2572"/>
                <a:ext cx="4" cy="3"/>
              </a:xfrm>
              <a:custGeom>
                <a:avLst/>
                <a:gdLst>
                  <a:gd name="T0" fmla="*/ 13 w 13"/>
                  <a:gd name="T1" fmla="*/ 12 h 12"/>
                  <a:gd name="T2" fmla="*/ 0 w 13"/>
                  <a:gd name="T3" fmla="*/ 0 h 12"/>
                  <a:gd name="T4" fmla="*/ 13 w 13"/>
                  <a:gd name="T5" fmla="*/ 12 h 12"/>
                </a:gdLst>
                <a:ahLst/>
                <a:cxnLst>
                  <a:cxn ang="0">
                    <a:pos x="T0" y="T1"/>
                  </a:cxn>
                  <a:cxn ang="0">
                    <a:pos x="T2" y="T3"/>
                  </a:cxn>
                  <a:cxn ang="0">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1" name="Freeform 142">
                <a:extLst>
                  <a:ext uri="{FF2B5EF4-FFF2-40B4-BE49-F238E27FC236}">
                    <a16:creationId xmlns:a16="http://schemas.microsoft.com/office/drawing/2014/main" id="{8BDF795E-8284-46C8-A502-3DABC2384985}"/>
                  </a:ext>
                </a:extLst>
              </p:cNvPr>
              <p:cNvSpPr>
                <a:spLocks/>
              </p:cNvSpPr>
              <p:nvPr/>
            </p:nvSpPr>
            <p:spPr bwMode="auto">
              <a:xfrm>
                <a:off x="3981" y="2585"/>
                <a:ext cx="2" cy="6"/>
              </a:xfrm>
              <a:custGeom>
                <a:avLst/>
                <a:gdLst>
                  <a:gd name="T0" fmla="*/ 0 w 7"/>
                  <a:gd name="T1" fmla="*/ 0 h 19"/>
                  <a:gd name="T2" fmla="*/ 0 w 7"/>
                  <a:gd name="T3" fmla="*/ 19 h 19"/>
                  <a:gd name="T4" fmla="*/ 0 w 7"/>
                  <a:gd name="T5" fmla="*/ 0 h 19"/>
                  <a:gd name="T6" fmla="*/ 7 w 7"/>
                  <a:gd name="T7" fmla="*/ 0 h 19"/>
                </a:gdLst>
                <a:ahLst/>
                <a:cxnLst>
                  <a:cxn ang="0">
                    <a:pos x="T0" y="T1"/>
                  </a:cxn>
                  <a:cxn ang="0">
                    <a:pos x="T2" y="T3"/>
                  </a:cxn>
                  <a:cxn ang="0">
                    <a:pos x="T4" y="T5"/>
                  </a:cxn>
                  <a:cxn ang="0">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2" name="Line 143">
                <a:extLst>
                  <a:ext uri="{FF2B5EF4-FFF2-40B4-BE49-F238E27FC236}">
                    <a16:creationId xmlns:a16="http://schemas.microsoft.com/office/drawing/2014/main" id="{E6426B01-7B2B-4992-900C-529A19E90CF6}"/>
                  </a:ext>
                </a:extLst>
              </p:cNvPr>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83" name="Freeform 144">
                <a:extLst>
                  <a:ext uri="{FF2B5EF4-FFF2-40B4-BE49-F238E27FC236}">
                    <a16:creationId xmlns:a16="http://schemas.microsoft.com/office/drawing/2014/main" id="{6F34C607-F09A-4858-9697-9890218BED78}"/>
                  </a:ext>
                </a:extLst>
              </p:cNvPr>
              <p:cNvSpPr>
                <a:spLocks/>
              </p:cNvSpPr>
              <p:nvPr/>
            </p:nvSpPr>
            <p:spPr bwMode="auto">
              <a:xfrm>
                <a:off x="3970" y="2545"/>
                <a:ext cx="2" cy="6"/>
              </a:xfrm>
              <a:custGeom>
                <a:avLst/>
                <a:gdLst>
                  <a:gd name="T0" fmla="*/ 0 w 8"/>
                  <a:gd name="T1" fmla="*/ 18 h 18"/>
                  <a:gd name="T2" fmla="*/ 8 w 8"/>
                  <a:gd name="T3" fmla="*/ 6 h 18"/>
                  <a:gd name="T4" fmla="*/ 0 w 8"/>
                  <a:gd name="T5" fmla="*/ 0 h 18"/>
                  <a:gd name="T6" fmla="*/ 0 w 8"/>
                  <a:gd name="T7" fmla="*/ 18 h 18"/>
                </a:gdLst>
                <a:ahLst/>
                <a:cxnLst>
                  <a:cxn ang="0">
                    <a:pos x="T0" y="T1"/>
                  </a:cxn>
                  <a:cxn ang="0">
                    <a:pos x="T2" y="T3"/>
                  </a:cxn>
                  <a:cxn ang="0">
                    <a:pos x="T4" y="T5"/>
                  </a:cxn>
                  <a:cxn ang="0">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4" name="Freeform 145">
                <a:extLst>
                  <a:ext uri="{FF2B5EF4-FFF2-40B4-BE49-F238E27FC236}">
                    <a16:creationId xmlns:a16="http://schemas.microsoft.com/office/drawing/2014/main" id="{A792068C-8F40-472F-A73E-B0FF3602EC01}"/>
                  </a:ext>
                </a:extLst>
              </p:cNvPr>
              <p:cNvSpPr>
                <a:spLocks/>
              </p:cNvSpPr>
              <p:nvPr/>
            </p:nvSpPr>
            <p:spPr bwMode="auto">
              <a:xfrm>
                <a:off x="3968" y="2532"/>
                <a:ext cx="2" cy="7"/>
              </a:xfrm>
              <a:custGeom>
                <a:avLst/>
                <a:gdLst>
                  <a:gd name="T0" fmla="*/ 0 w 6"/>
                  <a:gd name="T1" fmla="*/ 0 h 19"/>
                  <a:gd name="T2" fmla="*/ 0 w 6"/>
                  <a:gd name="T3" fmla="*/ 19 h 19"/>
                  <a:gd name="T4" fmla="*/ 6 w 6"/>
                  <a:gd name="T5" fmla="*/ 13 h 19"/>
                </a:gdLst>
                <a:ahLst/>
                <a:cxnLst>
                  <a:cxn ang="0">
                    <a:pos x="T0" y="T1"/>
                  </a:cxn>
                  <a:cxn ang="0">
                    <a:pos x="T2" y="T3"/>
                  </a:cxn>
                  <a:cxn ang="0">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5" name="Freeform 146">
                <a:extLst>
                  <a:ext uri="{FF2B5EF4-FFF2-40B4-BE49-F238E27FC236}">
                    <a16:creationId xmlns:a16="http://schemas.microsoft.com/office/drawing/2014/main" id="{76599371-32B9-4E55-9038-BD9C731E623B}"/>
                  </a:ext>
                </a:extLst>
              </p:cNvPr>
              <p:cNvSpPr>
                <a:spLocks/>
              </p:cNvSpPr>
              <p:nvPr/>
            </p:nvSpPr>
            <p:spPr bwMode="auto">
              <a:xfrm>
                <a:off x="3965" y="2513"/>
                <a:ext cx="10" cy="5"/>
              </a:xfrm>
              <a:custGeom>
                <a:avLst/>
                <a:gdLst>
                  <a:gd name="T0" fmla="*/ 0 w 28"/>
                  <a:gd name="T1" fmla="*/ 0 h 19"/>
                  <a:gd name="T2" fmla="*/ 0 w 28"/>
                  <a:gd name="T3" fmla="*/ 19 h 19"/>
                  <a:gd name="T4" fmla="*/ 28 w 28"/>
                  <a:gd name="T5" fmla="*/ 19 h 19"/>
                </a:gdLst>
                <a:ahLst/>
                <a:cxnLst>
                  <a:cxn ang="0">
                    <a:pos x="T0" y="T1"/>
                  </a:cxn>
                  <a:cxn ang="0">
                    <a:pos x="T2" y="T3"/>
                  </a:cxn>
                  <a:cxn ang="0">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6" name="Freeform 147">
                <a:extLst>
                  <a:ext uri="{FF2B5EF4-FFF2-40B4-BE49-F238E27FC236}">
                    <a16:creationId xmlns:a16="http://schemas.microsoft.com/office/drawing/2014/main" id="{B941C83C-16C4-44B6-B085-0C31CC5B4FF4}"/>
                  </a:ext>
                </a:extLst>
              </p:cNvPr>
              <p:cNvSpPr>
                <a:spLocks/>
              </p:cNvSpPr>
              <p:nvPr/>
            </p:nvSpPr>
            <p:spPr bwMode="auto">
              <a:xfrm>
                <a:off x="3970" y="2513"/>
                <a:ext cx="5" cy="5"/>
              </a:xfrm>
              <a:custGeom>
                <a:avLst/>
                <a:gdLst>
                  <a:gd name="T0" fmla="*/ 15 w 15"/>
                  <a:gd name="T1" fmla="*/ 19 h 19"/>
                  <a:gd name="T2" fmla="*/ 8 w 15"/>
                  <a:gd name="T3" fmla="*/ 9 h 19"/>
                  <a:gd name="T4" fmla="*/ 0 w 15"/>
                  <a:gd name="T5" fmla="*/ 0 h 19"/>
                </a:gdLst>
                <a:ahLst/>
                <a:cxnLst>
                  <a:cxn ang="0">
                    <a:pos x="T0" y="T1"/>
                  </a:cxn>
                  <a:cxn ang="0">
                    <a:pos x="T2" y="T3"/>
                  </a:cxn>
                  <a:cxn ang="0">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87" name="Freeform 148">
                <a:extLst>
                  <a:ext uri="{FF2B5EF4-FFF2-40B4-BE49-F238E27FC236}">
                    <a16:creationId xmlns:a16="http://schemas.microsoft.com/office/drawing/2014/main" id="{BB551948-AAC0-4056-811E-E55005C7014D}"/>
                  </a:ext>
                </a:extLst>
              </p:cNvPr>
              <p:cNvSpPr>
                <a:spLocks/>
              </p:cNvSpPr>
              <p:nvPr/>
            </p:nvSpPr>
            <p:spPr bwMode="auto">
              <a:xfrm>
                <a:off x="3950" y="2430"/>
                <a:ext cx="7" cy="6"/>
              </a:xfrm>
              <a:custGeom>
                <a:avLst/>
                <a:gdLst>
                  <a:gd name="T0" fmla="*/ 13 w 20"/>
                  <a:gd name="T1" fmla="*/ 18 h 18"/>
                  <a:gd name="T2" fmla="*/ 20 w 20"/>
                  <a:gd name="T3" fmla="*/ 0 h 18"/>
                  <a:gd name="T4" fmla="*/ 0 w 20"/>
                  <a:gd name="T5" fmla="*/ 0 h 18"/>
                  <a:gd name="T6" fmla="*/ 13 w 20"/>
                  <a:gd name="T7" fmla="*/ 18 h 18"/>
                </a:gdLst>
                <a:ahLst/>
                <a:cxnLst>
                  <a:cxn ang="0">
                    <a:pos x="T0" y="T1"/>
                  </a:cxn>
                  <a:cxn ang="0">
                    <a:pos x="T2" y="T3"/>
                  </a:cxn>
                  <a:cxn ang="0">
                    <a:pos x="T4" y="T5"/>
                  </a:cxn>
                  <a:cxn ang="0">
                    <a:pos x="T6" y="T7"/>
                  </a:cxn>
                </a:cxnLst>
                <a:rect l="0" t="0" r="r" b="b"/>
                <a:pathLst>
                  <a:path w="20" h="18">
                    <a:moveTo>
                      <a:pt x="13" y="18"/>
                    </a:moveTo>
                    <a:lnTo>
                      <a:pt x="20" y="0"/>
                    </a:lnTo>
                    <a:lnTo>
                      <a:pt x="0" y="0"/>
                    </a:lnTo>
                    <a:lnTo>
                      <a:pt x="13" y="18"/>
                    </a:lnTo>
                  </a:path>
                </a:pathLst>
              </a:custGeom>
              <a:solidFill>
                <a:srgbClr val="C0C0C0"/>
              </a:solidFill>
              <a:ln w="9525" cmpd="sng">
                <a:solidFill>
                  <a:srgbClr val="FFFFFF"/>
                </a:solidFill>
                <a:prstDash val="solid"/>
                <a:round/>
                <a:headEnd/>
                <a:tailEnd/>
              </a:ln>
            </p:spPr>
            <p:txBody>
              <a:bodyPr/>
              <a:lstStyle/>
              <a:p>
                <a:pPr algn="ctr"/>
                <a:endParaRPr lang="nl-BE"/>
              </a:p>
            </p:txBody>
          </p:sp>
        </p:grpSp>
        <p:grpSp>
          <p:nvGrpSpPr>
            <p:cNvPr id="655" name="Group 149">
              <a:extLst>
                <a:ext uri="{FF2B5EF4-FFF2-40B4-BE49-F238E27FC236}">
                  <a16:creationId xmlns:a16="http://schemas.microsoft.com/office/drawing/2014/main" id="{EC2418BB-1B71-4825-9956-4A50B09B348F}"/>
                </a:ext>
              </a:extLst>
            </p:cNvPr>
            <p:cNvGrpSpPr>
              <a:grpSpLocks/>
            </p:cNvGrpSpPr>
            <p:nvPr>
              <p:custDataLst>
                <p:tags r:id="rId89"/>
              </p:custDataLst>
            </p:nvPr>
          </p:nvGrpSpPr>
          <p:grpSpPr bwMode="auto">
            <a:xfrm>
              <a:off x="8440479" y="3672592"/>
              <a:ext cx="185737" cy="214312"/>
              <a:chOff x="5486" y="2743"/>
              <a:chExt cx="137" cy="132"/>
            </a:xfrm>
          </p:grpSpPr>
          <p:sp>
            <p:nvSpPr>
              <p:cNvPr id="1048" name="Freeform 150">
                <a:extLst>
                  <a:ext uri="{FF2B5EF4-FFF2-40B4-BE49-F238E27FC236}">
                    <a16:creationId xmlns:a16="http://schemas.microsoft.com/office/drawing/2014/main" id="{BC6040A9-53C6-44A7-913F-99D13B412705}"/>
                  </a:ext>
                </a:extLst>
              </p:cNvPr>
              <p:cNvSpPr>
                <a:spLocks/>
              </p:cNvSpPr>
              <p:nvPr/>
            </p:nvSpPr>
            <p:spPr bwMode="auto">
              <a:xfrm>
                <a:off x="5595" y="2806"/>
                <a:ext cx="13" cy="28"/>
              </a:xfrm>
              <a:custGeom>
                <a:avLst/>
                <a:gdLst>
                  <a:gd name="T0" fmla="*/ 0 w 40"/>
                  <a:gd name="T1" fmla="*/ 31 h 87"/>
                  <a:gd name="T2" fmla="*/ 0 w 40"/>
                  <a:gd name="T3" fmla="*/ 42 h 87"/>
                  <a:gd name="T4" fmla="*/ 2 w 40"/>
                  <a:gd name="T5" fmla="*/ 51 h 87"/>
                  <a:gd name="T6" fmla="*/ 5 w 40"/>
                  <a:gd name="T7" fmla="*/ 59 h 87"/>
                  <a:gd name="T8" fmla="*/ 10 w 40"/>
                  <a:gd name="T9" fmla="*/ 66 h 87"/>
                  <a:gd name="T10" fmla="*/ 15 w 40"/>
                  <a:gd name="T11" fmla="*/ 72 h 87"/>
                  <a:gd name="T12" fmla="*/ 22 w 40"/>
                  <a:gd name="T13" fmla="*/ 77 h 87"/>
                  <a:gd name="T14" fmla="*/ 31 w 40"/>
                  <a:gd name="T15" fmla="*/ 82 h 87"/>
                  <a:gd name="T16" fmla="*/ 40 w 40"/>
                  <a:gd name="T17" fmla="*/ 87 h 87"/>
                  <a:gd name="T18" fmla="*/ 35 w 40"/>
                  <a:gd name="T19" fmla="*/ 82 h 87"/>
                  <a:gd name="T20" fmla="*/ 32 w 40"/>
                  <a:gd name="T21" fmla="*/ 77 h 87"/>
                  <a:gd name="T22" fmla="*/ 29 w 40"/>
                  <a:gd name="T23" fmla="*/ 71 h 87"/>
                  <a:gd name="T24" fmla="*/ 26 w 40"/>
                  <a:gd name="T25" fmla="*/ 65 h 87"/>
                  <a:gd name="T26" fmla="*/ 22 w 40"/>
                  <a:gd name="T27" fmla="*/ 52 h 87"/>
                  <a:gd name="T28" fmla="*/ 20 w 40"/>
                  <a:gd name="T29" fmla="*/ 39 h 87"/>
                  <a:gd name="T30" fmla="*/ 18 w 40"/>
                  <a:gd name="T31" fmla="*/ 27 h 87"/>
                  <a:gd name="T32" fmla="*/ 13 w 40"/>
                  <a:gd name="T33" fmla="*/ 16 h 87"/>
                  <a:gd name="T34" fmla="*/ 11 w 40"/>
                  <a:gd name="T35" fmla="*/ 11 h 87"/>
                  <a:gd name="T36" fmla="*/ 8 w 40"/>
                  <a:gd name="T37" fmla="*/ 6 h 87"/>
                  <a:gd name="T38" fmla="*/ 4 w 40"/>
                  <a:gd name="T39" fmla="*/ 3 h 87"/>
                  <a:gd name="T40" fmla="*/ 0 w 40"/>
                  <a:gd name="T41" fmla="*/ 0 h 87"/>
                  <a:gd name="T42" fmla="*/ 0 w 40"/>
                  <a:gd name="T43" fmla="*/ 9 h 87"/>
                  <a:gd name="T44" fmla="*/ 0 w 40"/>
                  <a:gd name="T45" fmla="*/ 16 h 87"/>
                  <a:gd name="T46" fmla="*/ 0 w 40"/>
                  <a:gd name="T47" fmla="*/ 23 h 87"/>
                  <a:gd name="T48" fmla="*/ 0 w 40"/>
                  <a:gd name="T49" fmla="*/ 3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49" name="Freeform 151">
                <a:extLst>
                  <a:ext uri="{FF2B5EF4-FFF2-40B4-BE49-F238E27FC236}">
                    <a16:creationId xmlns:a16="http://schemas.microsoft.com/office/drawing/2014/main" id="{9874A407-70F3-4B98-9841-9842BEFEEDD3}"/>
                  </a:ext>
                </a:extLst>
              </p:cNvPr>
              <p:cNvSpPr>
                <a:spLocks/>
              </p:cNvSpPr>
              <p:nvPr/>
            </p:nvSpPr>
            <p:spPr bwMode="auto">
              <a:xfrm>
                <a:off x="5603" y="2842"/>
                <a:ext cx="20" cy="12"/>
              </a:xfrm>
              <a:custGeom>
                <a:avLst/>
                <a:gdLst>
                  <a:gd name="T0" fmla="*/ 0 w 61"/>
                  <a:gd name="T1" fmla="*/ 31 h 37"/>
                  <a:gd name="T2" fmla="*/ 19 w 61"/>
                  <a:gd name="T3" fmla="*/ 32 h 37"/>
                  <a:gd name="T4" fmla="*/ 35 w 61"/>
                  <a:gd name="T5" fmla="*/ 34 h 37"/>
                  <a:gd name="T6" fmla="*/ 49 w 61"/>
                  <a:gd name="T7" fmla="*/ 36 h 37"/>
                  <a:gd name="T8" fmla="*/ 61 w 61"/>
                  <a:gd name="T9" fmla="*/ 37 h 37"/>
                  <a:gd name="T10" fmla="*/ 55 w 61"/>
                  <a:gd name="T11" fmla="*/ 29 h 37"/>
                  <a:gd name="T12" fmla="*/ 49 w 61"/>
                  <a:gd name="T13" fmla="*/ 22 h 37"/>
                  <a:gd name="T14" fmla="*/ 42 w 61"/>
                  <a:gd name="T15" fmla="*/ 17 h 37"/>
                  <a:gd name="T16" fmla="*/ 35 w 61"/>
                  <a:gd name="T17" fmla="*/ 12 h 37"/>
                  <a:gd name="T18" fmla="*/ 28 w 61"/>
                  <a:gd name="T19" fmla="*/ 9 h 37"/>
                  <a:gd name="T20" fmla="*/ 19 w 61"/>
                  <a:gd name="T21" fmla="*/ 5 h 37"/>
                  <a:gd name="T22" fmla="*/ 10 w 61"/>
                  <a:gd name="T23" fmla="*/ 2 h 37"/>
                  <a:gd name="T24" fmla="*/ 0 w 61"/>
                  <a:gd name="T25" fmla="*/ 0 h 37"/>
                  <a:gd name="T26" fmla="*/ 0 w 61"/>
                  <a:gd name="T27"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0" name="Freeform 152">
                <a:extLst>
                  <a:ext uri="{FF2B5EF4-FFF2-40B4-BE49-F238E27FC236}">
                    <a16:creationId xmlns:a16="http://schemas.microsoft.com/office/drawing/2014/main" id="{3DC1796A-2604-4188-9EDE-49A5D4D980AF}"/>
                  </a:ext>
                </a:extLst>
              </p:cNvPr>
              <p:cNvSpPr>
                <a:spLocks/>
              </p:cNvSpPr>
              <p:nvPr/>
            </p:nvSpPr>
            <p:spPr bwMode="auto">
              <a:xfrm>
                <a:off x="5568" y="2865"/>
                <a:ext cx="13" cy="10"/>
              </a:xfrm>
              <a:custGeom>
                <a:avLst/>
                <a:gdLst>
                  <a:gd name="T0" fmla="*/ 40 w 40"/>
                  <a:gd name="T1" fmla="*/ 30 h 30"/>
                  <a:gd name="T2" fmla="*/ 33 w 40"/>
                  <a:gd name="T3" fmla="*/ 28 h 30"/>
                  <a:gd name="T4" fmla="*/ 26 w 40"/>
                  <a:gd name="T5" fmla="*/ 25 h 30"/>
                  <a:gd name="T6" fmla="*/ 21 w 40"/>
                  <a:gd name="T7" fmla="*/ 22 h 30"/>
                  <a:gd name="T8" fmla="*/ 15 w 40"/>
                  <a:gd name="T9" fmla="*/ 19 h 30"/>
                  <a:gd name="T10" fmla="*/ 11 w 40"/>
                  <a:gd name="T11" fmla="*/ 16 h 30"/>
                  <a:gd name="T12" fmla="*/ 6 w 40"/>
                  <a:gd name="T13" fmla="*/ 11 h 30"/>
                  <a:gd name="T14" fmla="*/ 3 w 40"/>
                  <a:gd name="T15" fmla="*/ 6 h 30"/>
                  <a:gd name="T16" fmla="*/ 0 w 40"/>
                  <a:gd name="T17" fmla="*/ 0 h 30"/>
                  <a:gd name="T18" fmla="*/ 8 w 40"/>
                  <a:gd name="T19" fmla="*/ 2 h 30"/>
                  <a:gd name="T20" fmla="*/ 15 w 40"/>
                  <a:gd name="T21" fmla="*/ 6 h 30"/>
                  <a:gd name="T22" fmla="*/ 22 w 40"/>
                  <a:gd name="T23" fmla="*/ 10 h 30"/>
                  <a:gd name="T24" fmla="*/ 27 w 40"/>
                  <a:gd name="T25" fmla="*/ 15 h 30"/>
                  <a:gd name="T26" fmla="*/ 33 w 40"/>
                  <a:gd name="T27" fmla="*/ 19 h 30"/>
                  <a:gd name="T28" fmla="*/ 36 w 40"/>
                  <a:gd name="T29" fmla="*/ 23 h 30"/>
                  <a:gd name="T30" fmla="*/ 39 w 40"/>
                  <a:gd name="T31" fmla="*/ 27 h 30"/>
                  <a:gd name="T32" fmla="*/ 40 w 40"/>
                  <a:gd name="T3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1" name="Freeform 153">
                <a:extLst>
                  <a:ext uri="{FF2B5EF4-FFF2-40B4-BE49-F238E27FC236}">
                    <a16:creationId xmlns:a16="http://schemas.microsoft.com/office/drawing/2014/main" id="{ADA98C65-4627-4420-8E30-D64D5C829679}"/>
                  </a:ext>
                </a:extLst>
              </p:cNvPr>
              <p:cNvSpPr>
                <a:spLocks/>
              </p:cNvSpPr>
              <p:nvPr/>
            </p:nvSpPr>
            <p:spPr bwMode="auto">
              <a:xfrm>
                <a:off x="5515" y="2789"/>
                <a:ext cx="24" cy="26"/>
              </a:xfrm>
              <a:custGeom>
                <a:avLst/>
                <a:gdLst>
                  <a:gd name="T0" fmla="*/ 74 w 74"/>
                  <a:gd name="T1" fmla="*/ 80 h 80"/>
                  <a:gd name="T2" fmla="*/ 72 w 74"/>
                  <a:gd name="T3" fmla="*/ 73 h 80"/>
                  <a:gd name="T4" fmla="*/ 71 w 74"/>
                  <a:gd name="T5" fmla="*/ 66 h 80"/>
                  <a:gd name="T6" fmla="*/ 69 w 74"/>
                  <a:gd name="T7" fmla="*/ 60 h 80"/>
                  <a:gd name="T8" fmla="*/ 66 w 74"/>
                  <a:gd name="T9" fmla="*/ 53 h 80"/>
                  <a:gd name="T10" fmla="*/ 58 w 74"/>
                  <a:gd name="T11" fmla="*/ 42 h 80"/>
                  <a:gd name="T12" fmla="*/ 48 w 74"/>
                  <a:gd name="T13" fmla="*/ 33 h 80"/>
                  <a:gd name="T14" fmla="*/ 38 w 74"/>
                  <a:gd name="T15" fmla="*/ 25 h 80"/>
                  <a:gd name="T16" fmla="*/ 29 w 74"/>
                  <a:gd name="T17" fmla="*/ 17 h 80"/>
                  <a:gd name="T18" fmla="*/ 20 w 74"/>
                  <a:gd name="T19" fmla="*/ 9 h 80"/>
                  <a:gd name="T20" fmla="*/ 13 w 74"/>
                  <a:gd name="T21" fmla="*/ 0 h 80"/>
                  <a:gd name="T22" fmla="*/ 9 w 74"/>
                  <a:gd name="T23" fmla="*/ 5 h 80"/>
                  <a:gd name="T24" fmla="*/ 4 w 74"/>
                  <a:gd name="T25" fmla="*/ 10 h 80"/>
                  <a:gd name="T26" fmla="*/ 1 w 74"/>
                  <a:gd name="T27" fmla="*/ 14 h 80"/>
                  <a:gd name="T28" fmla="*/ 0 w 74"/>
                  <a:gd name="T29" fmla="*/ 19 h 80"/>
                  <a:gd name="T30" fmla="*/ 0 w 74"/>
                  <a:gd name="T31" fmla="*/ 25 h 80"/>
                  <a:gd name="T32" fmla="*/ 2 w 74"/>
                  <a:gd name="T33" fmla="*/ 30 h 80"/>
                  <a:gd name="T34" fmla="*/ 4 w 74"/>
                  <a:gd name="T35" fmla="*/ 36 h 80"/>
                  <a:gd name="T36" fmla="*/ 7 w 74"/>
                  <a:gd name="T37" fmla="*/ 41 h 80"/>
                  <a:gd name="T38" fmla="*/ 10 w 74"/>
                  <a:gd name="T39" fmla="*/ 46 h 80"/>
                  <a:gd name="T40" fmla="*/ 14 w 74"/>
                  <a:gd name="T41" fmla="*/ 51 h 80"/>
                  <a:gd name="T42" fmla="*/ 19 w 74"/>
                  <a:gd name="T43" fmla="*/ 56 h 80"/>
                  <a:gd name="T44" fmla="*/ 24 w 74"/>
                  <a:gd name="T45" fmla="*/ 61 h 80"/>
                  <a:gd name="T46" fmla="*/ 30 w 74"/>
                  <a:gd name="T47" fmla="*/ 66 h 80"/>
                  <a:gd name="T48" fmla="*/ 35 w 74"/>
                  <a:gd name="T49" fmla="*/ 69 h 80"/>
                  <a:gd name="T50" fmla="*/ 42 w 74"/>
                  <a:gd name="T51" fmla="*/ 72 h 80"/>
                  <a:gd name="T52" fmla="*/ 47 w 74"/>
                  <a:gd name="T53" fmla="*/ 75 h 80"/>
                  <a:gd name="T54" fmla="*/ 54 w 74"/>
                  <a:gd name="T55" fmla="*/ 77 h 80"/>
                  <a:gd name="T56" fmla="*/ 60 w 74"/>
                  <a:gd name="T57" fmla="*/ 79 h 80"/>
                  <a:gd name="T58" fmla="*/ 67 w 74"/>
                  <a:gd name="T59" fmla="*/ 80 h 80"/>
                  <a:gd name="T60" fmla="*/ 74 w 74"/>
                  <a:gd name="T6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2" name="Freeform 154">
                <a:extLst>
                  <a:ext uri="{FF2B5EF4-FFF2-40B4-BE49-F238E27FC236}">
                    <a16:creationId xmlns:a16="http://schemas.microsoft.com/office/drawing/2014/main" id="{4A3907FF-79F3-4199-9A8A-E6492850BA91}"/>
                  </a:ext>
                </a:extLst>
              </p:cNvPr>
              <p:cNvSpPr>
                <a:spLocks/>
              </p:cNvSpPr>
              <p:nvPr/>
            </p:nvSpPr>
            <p:spPr bwMode="auto">
              <a:xfrm>
                <a:off x="5555" y="2785"/>
                <a:ext cx="26" cy="27"/>
              </a:xfrm>
              <a:custGeom>
                <a:avLst/>
                <a:gdLst>
                  <a:gd name="T0" fmla="*/ 52 w 86"/>
                  <a:gd name="T1" fmla="*/ 80 h 80"/>
                  <a:gd name="T2" fmla="*/ 86 w 86"/>
                  <a:gd name="T3" fmla="*/ 80 h 80"/>
                  <a:gd name="T4" fmla="*/ 86 w 86"/>
                  <a:gd name="T5" fmla="*/ 61 h 80"/>
                  <a:gd name="T6" fmla="*/ 79 w 86"/>
                  <a:gd name="T7" fmla="*/ 59 h 80"/>
                  <a:gd name="T8" fmla="*/ 72 w 86"/>
                  <a:gd name="T9" fmla="*/ 56 h 80"/>
                  <a:gd name="T10" fmla="*/ 67 w 86"/>
                  <a:gd name="T11" fmla="*/ 53 h 80"/>
                  <a:gd name="T12" fmla="*/ 61 w 86"/>
                  <a:gd name="T13" fmla="*/ 49 h 80"/>
                  <a:gd name="T14" fmla="*/ 51 w 86"/>
                  <a:gd name="T15" fmla="*/ 41 h 80"/>
                  <a:gd name="T16" fmla="*/ 43 w 86"/>
                  <a:gd name="T17" fmla="*/ 33 h 80"/>
                  <a:gd name="T18" fmla="*/ 34 w 86"/>
                  <a:gd name="T19" fmla="*/ 25 h 80"/>
                  <a:gd name="T20" fmla="*/ 24 w 86"/>
                  <a:gd name="T21" fmla="*/ 16 h 80"/>
                  <a:gd name="T22" fmla="*/ 13 w 86"/>
                  <a:gd name="T23" fmla="*/ 7 h 80"/>
                  <a:gd name="T24" fmla="*/ 0 w 86"/>
                  <a:gd name="T25" fmla="*/ 0 h 80"/>
                  <a:gd name="T26" fmla="*/ 1 w 86"/>
                  <a:gd name="T27" fmla="*/ 8 h 80"/>
                  <a:gd name="T28" fmla="*/ 5 w 86"/>
                  <a:gd name="T29" fmla="*/ 20 h 80"/>
                  <a:gd name="T30" fmla="*/ 11 w 86"/>
                  <a:gd name="T31" fmla="*/ 32 h 80"/>
                  <a:gd name="T32" fmla="*/ 18 w 86"/>
                  <a:gd name="T33" fmla="*/ 44 h 80"/>
                  <a:gd name="T34" fmla="*/ 27 w 86"/>
                  <a:gd name="T35" fmla="*/ 57 h 80"/>
                  <a:gd name="T36" fmla="*/ 36 w 86"/>
                  <a:gd name="T37" fmla="*/ 67 h 80"/>
                  <a:gd name="T38" fmla="*/ 40 w 86"/>
                  <a:gd name="T39" fmla="*/ 72 h 80"/>
                  <a:gd name="T40" fmla="*/ 45 w 86"/>
                  <a:gd name="T41" fmla="*/ 76 h 80"/>
                  <a:gd name="T42" fmla="*/ 49 w 86"/>
                  <a:gd name="T43" fmla="*/ 79 h 80"/>
                  <a:gd name="T44" fmla="*/ 52 w 86"/>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3" name="Freeform 155">
                <a:extLst>
                  <a:ext uri="{FF2B5EF4-FFF2-40B4-BE49-F238E27FC236}">
                    <a16:creationId xmlns:a16="http://schemas.microsoft.com/office/drawing/2014/main" id="{F8523B73-F1D7-4935-B058-DEE7E165D3FD}"/>
                  </a:ext>
                </a:extLst>
              </p:cNvPr>
              <p:cNvSpPr>
                <a:spLocks/>
              </p:cNvSpPr>
              <p:nvPr/>
            </p:nvSpPr>
            <p:spPr bwMode="auto">
              <a:xfrm>
                <a:off x="5570" y="2825"/>
                <a:ext cx="25" cy="11"/>
              </a:xfrm>
              <a:custGeom>
                <a:avLst/>
                <a:gdLst>
                  <a:gd name="T0" fmla="*/ 0 w 74"/>
                  <a:gd name="T1" fmla="*/ 7 h 31"/>
                  <a:gd name="T2" fmla="*/ 3 w 74"/>
                  <a:gd name="T3" fmla="*/ 11 h 31"/>
                  <a:gd name="T4" fmla="*/ 5 w 74"/>
                  <a:gd name="T5" fmla="*/ 15 h 31"/>
                  <a:gd name="T6" fmla="*/ 9 w 74"/>
                  <a:gd name="T7" fmla="*/ 18 h 31"/>
                  <a:gd name="T8" fmla="*/ 14 w 74"/>
                  <a:gd name="T9" fmla="*/ 21 h 31"/>
                  <a:gd name="T10" fmla="*/ 18 w 74"/>
                  <a:gd name="T11" fmla="*/ 24 h 31"/>
                  <a:gd name="T12" fmla="*/ 23 w 74"/>
                  <a:gd name="T13" fmla="*/ 26 h 31"/>
                  <a:gd name="T14" fmla="*/ 29 w 74"/>
                  <a:gd name="T15" fmla="*/ 28 h 31"/>
                  <a:gd name="T16" fmla="*/ 34 w 74"/>
                  <a:gd name="T17" fmla="*/ 29 h 31"/>
                  <a:gd name="T18" fmla="*/ 47 w 74"/>
                  <a:gd name="T19" fmla="*/ 31 h 31"/>
                  <a:gd name="T20" fmla="*/ 58 w 74"/>
                  <a:gd name="T21" fmla="*/ 31 h 31"/>
                  <a:gd name="T22" fmla="*/ 63 w 74"/>
                  <a:gd name="T23" fmla="*/ 30 h 31"/>
                  <a:gd name="T24" fmla="*/ 67 w 74"/>
                  <a:gd name="T25" fmla="*/ 29 h 31"/>
                  <a:gd name="T26" fmla="*/ 71 w 74"/>
                  <a:gd name="T27" fmla="*/ 27 h 31"/>
                  <a:gd name="T28" fmla="*/ 74 w 74"/>
                  <a:gd name="T29" fmla="*/ 25 h 31"/>
                  <a:gd name="T30" fmla="*/ 64 w 74"/>
                  <a:gd name="T31" fmla="*/ 18 h 31"/>
                  <a:gd name="T32" fmla="*/ 55 w 74"/>
                  <a:gd name="T33" fmla="*/ 13 h 31"/>
                  <a:gd name="T34" fmla="*/ 51 w 74"/>
                  <a:gd name="T35" fmla="*/ 10 h 31"/>
                  <a:gd name="T36" fmla="*/ 47 w 74"/>
                  <a:gd name="T37" fmla="*/ 8 h 31"/>
                  <a:gd name="T38" fmla="*/ 43 w 74"/>
                  <a:gd name="T39" fmla="*/ 5 h 31"/>
                  <a:gd name="T40" fmla="*/ 41 w 74"/>
                  <a:gd name="T41" fmla="*/ 0 h 31"/>
                  <a:gd name="T42" fmla="*/ 33 w 74"/>
                  <a:gd name="T43" fmla="*/ 1 h 31"/>
                  <a:gd name="T44" fmla="*/ 28 w 74"/>
                  <a:gd name="T45" fmla="*/ 1 h 31"/>
                  <a:gd name="T46" fmla="*/ 22 w 74"/>
                  <a:gd name="T47" fmla="*/ 1 h 31"/>
                  <a:gd name="T48" fmla="*/ 18 w 74"/>
                  <a:gd name="T49" fmla="*/ 0 h 31"/>
                  <a:gd name="T50" fmla="*/ 14 w 74"/>
                  <a:gd name="T51" fmla="*/ 0 h 31"/>
                  <a:gd name="T52" fmla="*/ 10 w 74"/>
                  <a:gd name="T53" fmla="*/ 0 h 31"/>
                  <a:gd name="T54" fmla="*/ 6 w 74"/>
                  <a:gd name="T55" fmla="*/ 3 h 31"/>
                  <a:gd name="T56" fmla="*/ 0 w 74"/>
                  <a:gd name="T57"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4" name="Freeform 156">
                <a:extLst>
                  <a:ext uri="{FF2B5EF4-FFF2-40B4-BE49-F238E27FC236}">
                    <a16:creationId xmlns:a16="http://schemas.microsoft.com/office/drawing/2014/main" id="{44B9B925-E6E6-4BFB-B625-50249347062D}"/>
                  </a:ext>
                </a:extLst>
              </p:cNvPr>
              <p:cNvSpPr>
                <a:spLocks/>
              </p:cNvSpPr>
              <p:nvPr/>
            </p:nvSpPr>
            <p:spPr bwMode="auto">
              <a:xfrm>
                <a:off x="5562" y="2819"/>
                <a:ext cx="6" cy="1"/>
              </a:xfrm>
              <a:custGeom>
                <a:avLst/>
                <a:gdLst>
                  <a:gd name="T0" fmla="*/ 20 w 20"/>
                  <a:gd name="T1" fmla="*/ 0 w 20"/>
                  <a:gd name="T2" fmla="*/ 10 w 20"/>
                  <a:gd name="T3" fmla="*/ 20 w 20"/>
                </a:gdLst>
                <a:ahLst/>
                <a:cxnLst>
                  <a:cxn ang="0">
                    <a:pos x="T0" y="0"/>
                  </a:cxn>
                  <a:cxn ang="0">
                    <a:pos x="T1" y="0"/>
                  </a:cxn>
                  <a:cxn ang="0">
                    <a:pos x="T2" y="0"/>
                  </a:cxn>
                  <a:cxn ang="0">
                    <a:pos x="T3" y="0"/>
                  </a:cxn>
                </a:cxnLst>
                <a:rect l="0" t="0" r="r" b="b"/>
                <a:pathLst>
                  <a:path w="20">
                    <a:moveTo>
                      <a:pt x="20" y="0"/>
                    </a:moveTo>
                    <a:lnTo>
                      <a:pt x="0" y="0"/>
                    </a:lnTo>
                    <a:lnTo>
                      <a:pt x="10" y="0"/>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5" name="Freeform 157">
                <a:extLst>
                  <a:ext uri="{FF2B5EF4-FFF2-40B4-BE49-F238E27FC236}">
                    <a16:creationId xmlns:a16="http://schemas.microsoft.com/office/drawing/2014/main" id="{2026E4C5-9589-4CC9-A1F4-1FDE68614AC4}"/>
                  </a:ext>
                </a:extLst>
              </p:cNvPr>
              <p:cNvSpPr>
                <a:spLocks/>
              </p:cNvSpPr>
              <p:nvPr/>
            </p:nvSpPr>
            <p:spPr bwMode="auto">
              <a:xfrm>
                <a:off x="5509" y="2769"/>
                <a:ext cx="32" cy="21"/>
              </a:xfrm>
              <a:custGeom>
                <a:avLst/>
                <a:gdLst>
                  <a:gd name="T0" fmla="*/ 7 w 100"/>
                  <a:gd name="T1" fmla="*/ 25 h 65"/>
                  <a:gd name="T2" fmla="*/ 35 w 100"/>
                  <a:gd name="T3" fmla="*/ 40 h 65"/>
                  <a:gd name="T4" fmla="*/ 61 w 100"/>
                  <a:gd name="T5" fmla="*/ 55 h 65"/>
                  <a:gd name="T6" fmla="*/ 72 w 100"/>
                  <a:gd name="T7" fmla="*/ 60 h 65"/>
                  <a:gd name="T8" fmla="*/ 83 w 100"/>
                  <a:gd name="T9" fmla="*/ 65 h 65"/>
                  <a:gd name="T10" fmla="*/ 87 w 100"/>
                  <a:gd name="T11" fmla="*/ 65 h 65"/>
                  <a:gd name="T12" fmla="*/ 91 w 100"/>
                  <a:gd name="T13" fmla="*/ 65 h 65"/>
                  <a:gd name="T14" fmla="*/ 96 w 100"/>
                  <a:gd name="T15" fmla="*/ 65 h 65"/>
                  <a:gd name="T16" fmla="*/ 100 w 100"/>
                  <a:gd name="T17" fmla="*/ 62 h 65"/>
                  <a:gd name="T18" fmla="*/ 94 w 100"/>
                  <a:gd name="T19" fmla="*/ 60 h 65"/>
                  <a:gd name="T20" fmla="*/ 88 w 100"/>
                  <a:gd name="T21" fmla="*/ 56 h 65"/>
                  <a:gd name="T22" fmla="*/ 83 w 100"/>
                  <a:gd name="T23" fmla="*/ 52 h 65"/>
                  <a:gd name="T24" fmla="*/ 78 w 100"/>
                  <a:gd name="T25" fmla="*/ 46 h 65"/>
                  <a:gd name="T26" fmla="*/ 67 w 100"/>
                  <a:gd name="T27" fmla="*/ 34 h 65"/>
                  <a:gd name="T28" fmla="*/ 57 w 100"/>
                  <a:gd name="T29" fmla="*/ 21 h 65"/>
                  <a:gd name="T30" fmla="*/ 52 w 100"/>
                  <a:gd name="T31" fmla="*/ 15 h 65"/>
                  <a:gd name="T32" fmla="*/ 46 w 100"/>
                  <a:gd name="T33" fmla="*/ 10 h 65"/>
                  <a:gd name="T34" fmla="*/ 40 w 100"/>
                  <a:gd name="T35" fmla="*/ 4 h 65"/>
                  <a:gd name="T36" fmla="*/ 33 w 100"/>
                  <a:gd name="T37" fmla="*/ 1 h 65"/>
                  <a:gd name="T38" fmla="*/ 27 w 100"/>
                  <a:gd name="T39" fmla="*/ 0 h 65"/>
                  <a:gd name="T40" fmla="*/ 18 w 100"/>
                  <a:gd name="T41" fmla="*/ 0 h 65"/>
                  <a:gd name="T42" fmla="*/ 10 w 100"/>
                  <a:gd name="T43" fmla="*/ 2 h 65"/>
                  <a:gd name="T44" fmla="*/ 0 w 100"/>
                  <a:gd name="T45" fmla="*/ 6 h 65"/>
                  <a:gd name="T46" fmla="*/ 7 w 100"/>
                  <a:gd name="T47" fmla="*/ 2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56" name="Freeform 158">
                <a:extLst>
                  <a:ext uri="{FF2B5EF4-FFF2-40B4-BE49-F238E27FC236}">
                    <a16:creationId xmlns:a16="http://schemas.microsoft.com/office/drawing/2014/main" id="{FC0D902E-15A7-4523-A192-524EC289B494}"/>
                  </a:ext>
                </a:extLst>
              </p:cNvPr>
              <p:cNvSpPr>
                <a:spLocks/>
              </p:cNvSpPr>
              <p:nvPr/>
            </p:nvSpPr>
            <p:spPr bwMode="auto">
              <a:xfrm>
                <a:off x="5486" y="2743"/>
                <a:ext cx="24" cy="34"/>
              </a:xfrm>
              <a:custGeom>
                <a:avLst/>
                <a:gdLst>
                  <a:gd name="T0" fmla="*/ 72 w 79"/>
                  <a:gd name="T1" fmla="*/ 85 h 104"/>
                  <a:gd name="T2" fmla="*/ 56 w 79"/>
                  <a:gd name="T3" fmla="*/ 61 h 104"/>
                  <a:gd name="T4" fmla="*/ 43 w 79"/>
                  <a:gd name="T5" fmla="*/ 41 h 104"/>
                  <a:gd name="T6" fmla="*/ 29 w 79"/>
                  <a:gd name="T7" fmla="*/ 20 h 104"/>
                  <a:gd name="T8" fmla="*/ 12 w 79"/>
                  <a:gd name="T9" fmla="*/ 0 h 104"/>
                  <a:gd name="T10" fmla="*/ 6 w 79"/>
                  <a:gd name="T11" fmla="*/ 16 h 104"/>
                  <a:gd name="T12" fmla="*/ 2 w 79"/>
                  <a:gd name="T13" fmla="*/ 33 h 104"/>
                  <a:gd name="T14" fmla="*/ 0 w 79"/>
                  <a:gd name="T15" fmla="*/ 40 h 104"/>
                  <a:gd name="T16" fmla="*/ 0 w 79"/>
                  <a:gd name="T17" fmla="*/ 48 h 104"/>
                  <a:gd name="T18" fmla="*/ 0 w 79"/>
                  <a:gd name="T19" fmla="*/ 55 h 104"/>
                  <a:gd name="T20" fmla="*/ 0 w 79"/>
                  <a:gd name="T21" fmla="*/ 62 h 104"/>
                  <a:gd name="T22" fmla="*/ 1 w 79"/>
                  <a:gd name="T23" fmla="*/ 68 h 104"/>
                  <a:gd name="T24" fmla="*/ 3 w 79"/>
                  <a:gd name="T25" fmla="*/ 74 h 104"/>
                  <a:gd name="T26" fmla="*/ 6 w 79"/>
                  <a:gd name="T27" fmla="*/ 79 h 104"/>
                  <a:gd name="T28" fmla="*/ 10 w 79"/>
                  <a:gd name="T29" fmla="*/ 83 h 104"/>
                  <a:gd name="T30" fmla="*/ 14 w 79"/>
                  <a:gd name="T31" fmla="*/ 88 h 104"/>
                  <a:gd name="T32" fmla="*/ 20 w 79"/>
                  <a:gd name="T33" fmla="*/ 90 h 104"/>
                  <a:gd name="T34" fmla="*/ 25 w 79"/>
                  <a:gd name="T35" fmla="*/ 92 h 104"/>
                  <a:gd name="T36" fmla="*/ 33 w 79"/>
                  <a:gd name="T37" fmla="*/ 92 h 104"/>
                  <a:gd name="T38" fmla="*/ 43 w 79"/>
                  <a:gd name="T39" fmla="*/ 93 h 104"/>
                  <a:gd name="T40" fmla="*/ 54 w 79"/>
                  <a:gd name="T41" fmla="*/ 96 h 104"/>
                  <a:gd name="T42" fmla="*/ 65 w 79"/>
                  <a:gd name="T43" fmla="*/ 100 h 104"/>
                  <a:gd name="T44" fmla="*/ 79 w 79"/>
                  <a:gd name="T45" fmla="*/ 104 h 104"/>
                  <a:gd name="T46" fmla="*/ 72 w 79"/>
                  <a:gd name="T47"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656" name="Freeform 159">
              <a:extLst>
                <a:ext uri="{FF2B5EF4-FFF2-40B4-BE49-F238E27FC236}">
                  <a16:creationId xmlns:a16="http://schemas.microsoft.com/office/drawing/2014/main" id="{3CC35C91-7D4A-4361-B937-0DFF7E6B37B4}"/>
                </a:ext>
              </a:extLst>
            </p:cNvPr>
            <p:cNvSpPr>
              <a:spLocks/>
            </p:cNvSpPr>
            <p:nvPr>
              <p:custDataLst>
                <p:tags r:id="rId90"/>
              </p:custDataLst>
            </p:nvPr>
          </p:nvSpPr>
          <p:spPr bwMode="auto">
            <a:xfrm>
              <a:off x="4786059" y="3410656"/>
              <a:ext cx="11114" cy="55561"/>
            </a:xfrm>
            <a:custGeom>
              <a:avLst/>
              <a:gdLst>
                <a:gd name="T0" fmla="*/ 27 w 27"/>
                <a:gd name="T1" fmla="*/ 0 h 19"/>
                <a:gd name="T2" fmla="*/ 27 w 27"/>
                <a:gd name="T3" fmla="*/ 12 h 19"/>
                <a:gd name="T4" fmla="*/ 27 w 27"/>
                <a:gd name="T5" fmla="*/ 19 h 19"/>
                <a:gd name="T6" fmla="*/ 9 w 27"/>
                <a:gd name="T7" fmla="*/ 19 h 19"/>
                <a:gd name="T8" fmla="*/ 0 w 27"/>
                <a:gd name="T9" fmla="*/ 19 h 19"/>
                <a:gd name="T10" fmla="*/ 9 w 27"/>
                <a:gd name="T11" fmla="*/ 12 h 19"/>
                <a:gd name="T12" fmla="*/ 27 w 2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7" name="Freeform 160">
              <a:extLst>
                <a:ext uri="{FF2B5EF4-FFF2-40B4-BE49-F238E27FC236}">
                  <a16:creationId xmlns:a16="http://schemas.microsoft.com/office/drawing/2014/main" id="{CF5E7A47-E78F-4EB0-AC7D-91976924E6AB}"/>
                </a:ext>
              </a:extLst>
            </p:cNvPr>
            <p:cNvSpPr>
              <a:spLocks/>
            </p:cNvSpPr>
            <p:nvPr>
              <p:custDataLst>
                <p:tags r:id="rId91"/>
              </p:custDataLst>
            </p:nvPr>
          </p:nvSpPr>
          <p:spPr bwMode="auto">
            <a:xfrm>
              <a:off x="4709859" y="3550356"/>
              <a:ext cx="14288" cy="57150"/>
            </a:xfrm>
            <a:custGeom>
              <a:avLst/>
              <a:gdLst>
                <a:gd name="T0" fmla="*/ 0 w 39"/>
                <a:gd name="T1" fmla="*/ 0 h 35"/>
                <a:gd name="T2" fmla="*/ 39 w 39"/>
                <a:gd name="T3" fmla="*/ 0 h 35"/>
                <a:gd name="T4" fmla="*/ 36 w 39"/>
                <a:gd name="T5" fmla="*/ 9 h 35"/>
                <a:gd name="T6" fmla="*/ 33 w 39"/>
                <a:gd name="T7" fmla="*/ 19 h 35"/>
                <a:gd name="T8" fmla="*/ 27 w 39"/>
                <a:gd name="T9" fmla="*/ 28 h 35"/>
                <a:gd name="T10" fmla="*/ 22 w 39"/>
                <a:gd name="T11" fmla="*/ 34 h 35"/>
                <a:gd name="T12" fmla="*/ 19 w 39"/>
                <a:gd name="T13" fmla="*/ 35 h 35"/>
                <a:gd name="T14" fmla="*/ 16 w 39"/>
                <a:gd name="T15" fmla="*/ 35 h 35"/>
                <a:gd name="T16" fmla="*/ 13 w 39"/>
                <a:gd name="T17" fmla="*/ 34 h 35"/>
                <a:gd name="T18" fmla="*/ 11 w 39"/>
                <a:gd name="T19" fmla="*/ 31 h 35"/>
                <a:gd name="T20" fmla="*/ 7 w 39"/>
                <a:gd name="T21" fmla="*/ 26 h 35"/>
                <a:gd name="T22" fmla="*/ 5 w 39"/>
                <a:gd name="T23" fmla="*/ 20 h 35"/>
                <a:gd name="T24" fmla="*/ 2 w 39"/>
                <a:gd name="T25" fmla="*/ 11 h 35"/>
                <a:gd name="T26" fmla="*/ 0 w 39"/>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8" name="Freeform 161">
              <a:extLst>
                <a:ext uri="{FF2B5EF4-FFF2-40B4-BE49-F238E27FC236}">
                  <a16:creationId xmlns:a16="http://schemas.microsoft.com/office/drawing/2014/main" id="{1C6D93A9-EFC9-46F3-9A48-2901D436583A}"/>
                </a:ext>
              </a:extLst>
            </p:cNvPr>
            <p:cNvSpPr>
              <a:spLocks/>
            </p:cNvSpPr>
            <p:nvPr>
              <p:custDataLst>
                <p:tags r:id="rId92"/>
              </p:custDataLst>
            </p:nvPr>
          </p:nvSpPr>
          <p:spPr bwMode="auto">
            <a:xfrm>
              <a:off x="6508495" y="1877138"/>
              <a:ext cx="728661" cy="331785"/>
            </a:xfrm>
            <a:custGeom>
              <a:avLst/>
              <a:gdLst>
                <a:gd name="T0" fmla="*/ 32 w 1688"/>
                <a:gd name="T1" fmla="*/ 216 h 630"/>
                <a:gd name="T2" fmla="*/ 86 w 1688"/>
                <a:gd name="T3" fmla="*/ 249 h 630"/>
                <a:gd name="T4" fmla="*/ 155 w 1688"/>
                <a:gd name="T5" fmla="*/ 264 h 630"/>
                <a:gd name="T6" fmla="*/ 191 w 1688"/>
                <a:gd name="T7" fmla="*/ 281 h 630"/>
                <a:gd name="T8" fmla="*/ 238 w 1688"/>
                <a:gd name="T9" fmla="*/ 331 h 630"/>
                <a:gd name="T10" fmla="*/ 253 w 1688"/>
                <a:gd name="T11" fmla="*/ 349 h 630"/>
                <a:gd name="T12" fmla="*/ 254 w 1688"/>
                <a:gd name="T13" fmla="*/ 386 h 630"/>
                <a:gd name="T14" fmla="*/ 273 w 1688"/>
                <a:gd name="T15" fmla="*/ 408 h 630"/>
                <a:gd name="T16" fmla="*/ 341 w 1688"/>
                <a:gd name="T17" fmla="*/ 416 h 630"/>
                <a:gd name="T18" fmla="*/ 463 w 1688"/>
                <a:gd name="T19" fmla="*/ 452 h 630"/>
                <a:gd name="T20" fmla="*/ 546 w 1688"/>
                <a:gd name="T21" fmla="*/ 469 h 630"/>
                <a:gd name="T22" fmla="*/ 575 w 1688"/>
                <a:gd name="T23" fmla="*/ 510 h 630"/>
                <a:gd name="T24" fmla="*/ 622 w 1688"/>
                <a:gd name="T25" fmla="*/ 542 h 630"/>
                <a:gd name="T26" fmla="*/ 670 w 1688"/>
                <a:gd name="T27" fmla="*/ 555 h 630"/>
                <a:gd name="T28" fmla="*/ 917 w 1688"/>
                <a:gd name="T29" fmla="*/ 576 h 630"/>
                <a:gd name="T30" fmla="*/ 1037 w 1688"/>
                <a:gd name="T31" fmla="*/ 614 h 630"/>
                <a:gd name="T32" fmla="*/ 1117 w 1688"/>
                <a:gd name="T33" fmla="*/ 630 h 630"/>
                <a:gd name="T34" fmla="*/ 1157 w 1688"/>
                <a:gd name="T35" fmla="*/ 613 h 630"/>
                <a:gd name="T36" fmla="*/ 1344 w 1688"/>
                <a:gd name="T37" fmla="*/ 564 h 630"/>
                <a:gd name="T38" fmla="*/ 1395 w 1688"/>
                <a:gd name="T39" fmla="*/ 510 h 630"/>
                <a:gd name="T40" fmla="*/ 1403 w 1688"/>
                <a:gd name="T41" fmla="*/ 483 h 630"/>
                <a:gd name="T42" fmla="*/ 1386 w 1688"/>
                <a:gd name="T43" fmla="*/ 455 h 630"/>
                <a:gd name="T44" fmla="*/ 1370 w 1688"/>
                <a:gd name="T45" fmla="*/ 415 h 630"/>
                <a:gd name="T46" fmla="*/ 1499 w 1688"/>
                <a:gd name="T47" fmla="*/ 394 h 630"/>
                <a:gd name="T48" fmla="*/ 1594 w 1688"/>
                <a:gd name="T49" fmla="*/ 343 h 630"/>
                <a:gd name="T50" fmla="*/ 1651 w 1688"/>
                <a:gd name="T51" fmla="*/ 325 h 630"/>
                <a:gd name="T52" fmla="*/ 1688 w 1688"/>
                <a:gd name="T53" fmla="*/ 297 h 630"/>
                <a:gd name="T54" fmla="*/ 1656 w 1688"/>
                <a:gd name="T55" fmla="*/ 279 h 630"/>
                <a:gd name="T56" fmla="*/ 1619 w 1688"/>
                <a:gd name="T57" fmla="*/ 252 h 630"/>
                <a:gd name="T58" fmla="*/ 1583 w 1688"/>
                <a:gd name="T59" fmla="*/ 248 h 630"/>
                <a:gd name="T60" fmla="*/ 1553 w 1688"/>
                <a:gd name="T61" fmla="*/ 258 h 630"/>
                <a:gd name="T62" fmla="*/ 1497 w 1688"/>
                <a:gd name="T63" fmla="*/ 256 h 630"/>
                <a:gd name="T64" fmla="*/ 1457 w 1688"/>
                <a:gd name="T65" fmla="*/ 235 h 630"/>
                <a:gd name="T66" fmla="*/ 1434 w 1688"/>
                <a:gd name="T67" fmla="*/ 187 h 630"/>
                <a:gd name="T68" fmla="*/ 1367 w 1688"/>
                <a:gd name="T69" fmla="*/ 124 h 630"/>
                <a:gd name="T70" fmla="*/ 1286 w 1688"/>
                <a:gd name="T71" fmla="*/ 120 h 630"/>
                <a:gd name="T72" fmla="*/ 1260 w 1688"/>
                <a:gd name="T73" fmla="*/ 147 h 630"/>
                <a:gd name="T74" fmla="*/ 1236 w 1688"/>
                <a:gd name="T75" fmla="*/ 165 h 630"/>
                <a:gd name="T76" fmla="*/ 1168 w 1688"/>
                <a:gd name="T77" fmla="*/ 167 h 630"/>
                <a:gd name="T78" fmla="*/ 1044 w 1688"/>
                <a:gd name="T79" fmla="*/ 167 h 630"/>
                <a:gd name="T80" fmla="*/ 986 w 1688"/>
                <a:gd name="T81" fmla="*/ 140 h 630"/>
                <a:gd name="T82" fmla="*/ 922 w 1688"/>
                <a:gd name="T83" fmla="*/ 108 h 630"/>
                <a:gd name="T84" fmla="*/ 852 w 1688"/>
                <a:gd name="T85" fmla="*/ 100 h 630"/>
                <a:gd name="T86" fmla="*/ 801 w 1688"/>
                <a:gd name="T87" fmla="*/ 114 h 630"/>
                <a:gd name="T88" fmla="*/ 740 w 1688"/>
                <a:gd name="T89" fmla="*/ 116 h 630"/>
                <a:gd name="T90" fmla="*/ 692 w 1688"/>
                <a:gd name="T91" fmla="*/ 101 h 630"/>
                <a:gd name="T92" fmla="*/ 662 w 1688"/>
                <a:gd name="T93" fmla="*/ 68 h 630"/>
                <a:gd name="T94" fmla="*/ 446 w 1688"/>
                <a:gd name="T95" fmla="*/ 7 h 630"/>
                <a:gd name="T96" fmla="*/ 446 w 1688"/>
                <a:gd name="T97" fmla="*/ 44 h 630"/>
                <a:gd name="T98" fmla="*/ 471 w 1688"/>
                <a:gd name="T99" fmla="*/ 79 h 630"/>
                <a:gd name="T100" fmla="*/ 490 w 1688"/>
                <a:gd name="T101" fmla="*/ 106 h 630"/>
                <a:gd name="T102" fmla="*/ 307 w 1688"/>
                <a:gd name="T103" fmla="*/ 122 h 630"/>
                <a:gd name="T104" fmla="*/ 294 w 1688"/>
                <a:gd name="T105" fmla="*/ 87 h 630"/>
                <a:gd name="T106" fmla="*/ 225 w 1688"/>
                <a:gd name="T107" fmla="*/ 97 h 630"/>
                <a:gd name="T108" fmla="*/ 185 w 1688"/>
                <a:gd name="T109" fmla="*/ 88 h 630"/>
                <a:gd name="T110" fmla="*/ 138 w 1688"/>
                <a:gd name="T111" fmla="*/ 97 h 630"/>
                <a:gd name="T112" fmla="*/ 68 w 1688"/>
                <a:gd name="T113" fmla="*/ 143 h 630"/>
                <a:gd name="T114" fmla="*/ 31 w 1688"/>
                <a:gd name="T115" fmla="*/ 151 h 630"/>
                <a:gd name="T116" fmla="*/ 4 w 1688"/>
                <a:gd name="T117" fmla="*/ 169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59" name="Freeform 162">
              <a:extLst>
                <a:ext uri="{FF2B5EF4-FFF2-40B4-BE49-F238E27FC236}">
                  <a16:creationId xmlns:a16="http://schemas.microsoft.com/office/drawing/2014/main" id="{52C91BC0-14E4-448C-AF2B-D922300D5900}"/>
                </a:ext>
              </a:extLst>
            </p:cNvPr>
            <p:cNvSpPr>
              <a:spLocks/>
            </p:cNvSpPr>
            <p:nvPr>
              <p:custDataLst>
                <p:tags r:id="rId93"/>
              </p:custDataLst>
            </p:nvPr>
          </p:nvSpPr>
          <p:spPr bwMode="auto">
            <a:xfrm>
              <a:off x="2835025" y="3844041"/>
              <a:ext cx="328612" cy="415923"/>
            </a:xfrm>
            <a:custGeom>
              <a:avLst/>
              <a:gdLst>
                <a:gd name="T0" fmla="*/ 26 w 758"/>
                <a:gd name="T1" fmla="*/ 80 h 795"/>
                <a:gd name="T2" fmla="*/ 49 w 758"/>
                <a:gd name="T3" fmla="*/ 88 h 795"/>
                <a:gd name="T4" fmla="*/ 72 w 758"/>
                <a:gd name="T5" fmla="*/ 108 h 795"/>
                <a:gd name="T6" fmla="*/ 88 w 758"/>
                <a:gd name="T7" fmla="*/ 134 h 795"/>
                <a:gd name="T8" fmla="*/ 93 w 758"/>
                <a:gd name="T9" fmla="*/ 169 h 795"/>
                <a:gd name="T10" fmla="*/ 84 w 758"/>
                <a:gd name="T11" fmla="*/ 186 h 795"/>
                <a:gd name="T12" fmla="*/ 81 w 758"/>
                <a:gd name="T13" fmla="*/ 205 h 795"/>
                <a:gd name="T14" fmla="*/ 88 w 758"/>
                <a:gd name="T15" fmla="*/ 240 h 795"/>
                <a:gd name="T16" fmla="*/ 95 w 758"/>
                <a:gd name="T17" fmla="*/ 278 h 795"/>
                <a:gd name="T18" fmla="*/ 83 w 758"/>
                <a:gd name="T19" fmla="*/ 308 h 795"/>
                <a:gd name="T20" fmla="*/ 81 w 758"/>
                <a:gd name="T21" fmla="*/ 352 h 795"/>
                <a:gd name="T22" fmla="*/ 93 w 758"/>
                <a:gd name="T23" fmla="*/ 390 h 795"/>
                <a:gd name="T24" fmla="*/ 99 w 758"/>
                <a:gd name="T25" fmla="*/ 415 h 795"/>
                <a:gd name="T26" fmla="*/ 78 w 758"/>
                <a:gd name="T27" fmla="*/ 457 h 795"/>
                <a:gd name="T28" fmla="*/ 113 w 758"/>
                <a:gd name="T29" fmla="*/ 529 h 795"/>
                <a:gd name="T30" fmla="*/ 138 w 758"/>
                <a:gd name="T31" fmla="*/ 577 h 795"/>
                <a:gd name="T32" fmla="*/ 146 w 758"/>
                <a:gd name="T33" fmla="*/ 622 h 795"/>
                <a:gd name="T34" fmla="*/ 152 w 758"/>
                <a:gd name="T35" fmla="*/ 659 h 795"/>
                <a:gd name="T36" fmla="*/ 187 w 758"/>
                <a:gd name="T37" fmla="*/ 738 h 795"/>
                <a:gd name="T38" fmla="*/ 214 w 758"/>
                <a:gd name="T39" fmla="*/ 782 h 795"/>
                <a:gd name="T40" fmla="*/ 230 w 758"/>
                <a:gd name="T41" fmla="*/ 794 h 795"/>
                <a:gd name="T42" fmla="*/ 251 w 758"/>
                <a:gd name="T43" fmla="*/ 790 h 795"/>
                <a:gd name="T44" fmla="*/ 289 w 758"/>
                <a:gd name="T45" fmla="*/ 761 h 795"/>
                <a:gd name="T46" fmla="*/ 324 w 758"/>
                <a:gd name="T47" fmla="*/ 746 h 795"/>
                <a:gd name="T48" fmla="*/ 355 w 758"/>
                <a:gd name="T49" fmla="*/ 748 h 795"/>
                <a:gd name="T50" fmla="*/ 388 w 758"/>
                <a:gd name="T51" fmla="*/ 770 h 795"/>
                <a:gd name="T52" fmla="*/ 418 w 758"/>
                <a:gd name="T53" fmla="*/ 780 h 795"/>
                <a:gd name="T54" fmla="*/ 437 w 758"/>
                <a:gd name="T55" fmla="*/ 758 h 795"/>
                <a:gd name="T56" fmla="*/ 478 w 758"/>
                <a:gd name="T57" fmla="*/ 745 h 795"/>
                <a:gd name="T58" fmla="*/ 525 w 758"/>
                <a:gd name="T59" fmla="*/ 622 h 795"/>
                <a:gd name="T60" fmla="*/ 539 w 758"/>
                <a:gd name="T61" fmla="*/ 600 h 795"/>
                <a:gd name="T62" fmla="*/ 575 w 758"/>
                <a:gd name="T63" fmla="*/ 584 h 795"/>
                <a:gd name="T64" fmla="*/ 665 w 758"/>
                <a:gd name="T65" fmla="*/ 573 h 795"/>
                <a:gd name="T66" fmla="*/ 687 w 758"/>
                <a:gd name="T67" fmla="*/ 579 h 795"/>
                <a:gd name="T68" fmla="*/ 704 w 758"/>
                <a:gd name="T69" fmla="*/ 585 h 795"/>
                <a:gd name="T70" fmla="*/ 744 w 758"/>
                <a:gd name="T71" fmla="*/ 573 h 795"/>
                <a:gd name="T72" fmla="*/ 757 w 758"/>
                <a:gd name="T73" fmla="*/ 541 h 795"/>
                <a:gd name="T74" fmla="*/ 752 w 758"/>
                <a:gd name="T75" fmla="*/ 499 h 795"/>
                <a:gd name="T76" fmla="*/ 726 w 758"/>
                <a:gd name="T77" fmla="*/ 462 h 795"/>
                <a:gd name="T78" fmla="*/ 710 w 758"/>
                <a:gd name="T79" fmla="*/ 435 h 795"/>
                <a:gd name="T80" fmla="*/ 671 w 758"/>
                <a:gd name="T81" fmla="*/ 401 h 795"/>
                <a:gd name="T82" fmla="*/ 633 w 758"/>
                <a:gd name="T83" fmla="*/ 399 h 795"/>
                <a:gd name="T84" fmla="*/ 605 w 758"/>
                <a:gd name="T85" fmla="*/ 378 h 795"/>
                <a:gd name="T86" fmla="*/ 590 w 758"/>
                <a:gd name="T87" fmla="*/ 349 h 795"/>
                <a:gd name="T88" fmla="*/ 585 w 758"/>
                <a:gd name="T89" fmla="*/ 311 h 795"/>
                <a:gd name="T90" fmla="*/ 583 w 758"/>
                <a:gd name="T91" fmla="*/ 269 h 795"/>
                <a:gd name="T92" fmla="*/ 560 w 758"/>
                <a:gd name="T93" fmla="*/ 242 h 795"/>
                <a:gd name="T94" fmla="*/ 503 w 758"/>
                <a:gd name="T95" fmla="*/ 205 h 795"/>
                <a:gd name="T96" fmla="*/ 440 w 758"/>
                <a:gd name="T97" fmla="*/ 178 h 795"/>
                <a:gd name="T98" fmla="*/ 392 w 758"/>
                <a:gd name="T99" fmla="*/ 167 h 795"/>
                <a:gd name="T100" fmla="*/ 359 w 758"/>
                <a:gd name="T101" fmla="*/ 161 h 795"/>
                <a:gd name="T102" fmla="*/ 330 w 758"/>
                <a:gd name="T103" fmla="*/ 145 h 795"/>
                <a:gd name="T104" fmla="*/ 307 w 758"/>
                <a:gd name="T105" fmla="*/ 122 h 795"/>
                <a:gd name="T106" fmla="*/ 292 w 758"/>
                <a:gd name="T107" fmla="*/ 92 h 795"/>
                <a:gd name="T108" fmla="*/ 279 w 758"/>
                <a:gd name="T109" fmla="*/ 19 h 795"/>
                <a:gd name="T110" fmla="*/ 261 w 758"/>
                <a:gd name="T111" fmla="*/ 3 h 795"/>
                <a:gd name="T112" fmla="*/ 227 w 758"/>
                <a:gd name="T113" fmla="*/ 3 h 795"/>
                <a:gd name="T114" fmla="*/ 173 w 758"/>
                <a:gd name="T115" fmla="*/ 30 h 795"/>
                <a:gd name="T116" fmla="*/ 119 w 758"/>
                <a:gd name="T117" fmla="*/ 66 h 795"/>
                <a:gd name="T118" fmla="*/ 0 w 758"/>
                <a:gd name="T119" fmla="*/ 8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660" name="Freeform 163">
              <a:extLst>
                <a:ext uri="{FF2B5EF4-FFF2-40B4-BE49-F238E27FC236}">
                  <a16:creationId xmlns:a16="http://schemas.microsoft.com/office/drawing/2014/main" id="{76471629-EB46-482C-8B1E-CE7619534EC2}"/>
                </a:ext>
              </a:extLst>
            </p:cNvPr>
            <p:cNvSpPr>
              <a:spLocks/>
            </p:cNvSpPr>
            <p:nvPr>
              <p:custDataLst>
                <p:tags r:id="rId94"/>
              </p:custDataLst>
            </p:nvPr>
          </p:nvSpPr>
          <p:spPr bwMode="auto">
            <a:xfrm>
              <a:off x="3049335" y="3274132"/>
              <a:ext cx="119063" cy="215899"/>
            </a:xfrm>
            <a:custGeom>
              <a:avLst/>
              <a:gdLst>
                <a:gd name="T0" fmla="*/ 225 w 273"/>
                <a:gd name="T1" fmla="*/ 140 h 414"/>
                <a:gd name="T2" fmla="*/ 213 w 273"/>
                <a:gd name="T3" fmla="*/ 133 h 414"/>
                <a:gd name="T4" fmla="*/ 201 w 273"/>
                <a:gd name="T5" fmla="*/ 121 h 414"/>
                <a:gd name="T6" fmla="*/ 190 w 273"/>
                <a:gd name="T7" fmla="*/ 105 h 414"/>
                <a:gd name="T8" fmla="*/ 183 w 273"/>
                <a:gd name="T9" fmla="*/ 96 h 414"/>
                <a:gd name="T10" fmla="*/ 176 w 273"/>
                <a:gd name="T11" fmla="*/ 93 h 414"/>
                <a:gd name="T12" fmla="*/ 167 w 273"/>
                <a:gd name="T13" fmla="*/ 94 h 414"/>
                <a:gd name="T14" fmla="*/ 161 w 273"/>
                <a:gd name="T15" fmla="*/ 101 h 414"/>
                <a:gd name="T16" fmla="*/ 153 w 273"/>
                <a:gd name="T17" fmla="*/ 86 h 414"/>
                <a:gd name="T18" fmla="*/ 142 w 273"/>
                <a:gd name="T19" fmla="*/ 54 h 414"/>
                <a:gd name="T20" fmla="*/ 132 w 273"/>
                <a:gd name="T21" fmla="*/ 36 h 414"/>
                <a:gd name="T22" fmla="*/ 123 w 273"/>
                <a:gd name="T23" fmla="*/ 25 h 414"/>
                <a:gd name="T24" fmla="*/ 111 w 273"/>
                <a:gd name="T25" fmla="*/ 14 h 414"/>
                <a:gd name="T26" fmla="*/ 96 w 273"/>
                <a:gd name="T27" fmla="*/ 5 h 414"/>
                <a:gd name="T28" fmla="*/ 80 w 273"/>
                <a:gd name="T29" fmla="*/ 7 h 414"/>
                <a:gd name="T30" fmla="*/ 69 w 273"/>
                <a:gd name="T31" fmla="*/ 19 h 414"/>
                <a:gd name="T32" fmla="*/ 63 w 273"/>
                <a:gd name="T33" fmla="*/ 25 h 414"/>
                <a:gd name="T34" fmla="*/ 57 w 273"/>
                <a:gd name="T35" fmla="*/ 32 h 414"/>
                <a:gd name="T36" fmla="*/ 56 w 273"/>
                <a:gd name="T37" fmla="*/ 42 h 414"/>
                <a:gd name="T38" fmla="*/ 58 w 273"/>
                <a:gd name="T39" fmla="*/ 59 h 414"/>
                <a:gd name="T40" fmla="*/ 52 w 273"/>
                <a:gd name="T41" fmla="*/ 78 h 414"/>
                <a:gd name="T42" fmla="*/ 33 w 273"/>
                <a:gd name="T43" fmla="*/ 90 h 414"/>
                <a:gd name="T44" fmla="*/ 17 w 273"/>
                <a:gd name="T45" fmla="*/ 104 h 414"/>
                <a:gd name="T46" fmla="*/ 4 w 273"/>
                <a:gd name="T47" fmla="*/ 118 h 414"/>
                <a:gd name="T48" fmla="*/ 40 w 273"/>
                <a:gd name="T49" fmla="*/ 198 h 414"/>
                <a:gd name="T50" fmla="*/ 73 w 273"/>
                <a:gd name="T51" fmla="*/ 205 h 414"/>
                <a:gd name="T52" fmla="*/ 84 w 273"/>
                <a:gd name="T53" fmla="*/ 210 h 414"/>
                <a:gd name="T54" fmla="*/ 93 w 273"/>
                <a:gd name="T55" fmla="*/ 218 h 414"/>
                <a:gd name="T56" fmla="*/ 99 w 273"/>
                <a:gd name="T57" fmla="*/ 226 h 414"/>
                <a:gd name="T58" fmla="*/ 103 w 273"/>
                <a:gd name="T59" fmla="*/ 237 h 414"/>
                <a:gd name="T60" fmla="*/ 106 w 273"/>
                <a:gd name="T61" fmla="*/ 265 h 414"/>
                <a:gd name="T62" fmla="*/ 103 w 273"/>
                <a:gd name="T63" fmla="*/ 279 h 414"/>
                <a:gd name="T64" fmla="*/ 96 w 273"/>
                <a:gd name="T65" fmla="*/ 293 h 414"/>
                <a:gd name="T66" fmla="*/ 89 w 273"/>
                <a:gd name="T67" fmla="*/ 307 h 414"/>
                <a:gd name="T68" fmla="*/ 86 w 273"/>
                <a:gd name="T69" fmla="*/ 321 h 414"/>
                <a:gd name="T70" fmla="*/ 91 w 273"/>
                <a:gd name="T71" fmla="*/ 343 h 414"/>
                <a:gd name="T72" fmla="*/ 107 w 273"/>
                <a:gd name="T73" fmla="*/ 374 h 414"/>
                <a:gd name="T74" fmla="*/ 117 w 273"/>
                <a:gd name="T75" fmla="*/ 389 h 414"/>
                <a:gd name="T76" fmla="*/ 129 w 273"/>
                <a:gd name="T77" fmla="*/ 401 h 414"/>
                <a:gd name="T78" fmla="*/ 141 w 273"/>
                <a:gd name="T79" fmla="*/ 411 h 414"/>
                <a:gd name="T80" fmla="*/ 153 w 273"/>
                <a:gd name="T81" fmla="*/ 414 h 414"/>
                <a:gd name="T82" fmla="*/ 215 w 273"/>
                <a:gd name="T83" fmla="*/ 398 h 414"/>
                <a:gd name="T84" fmla="*/ 255 w 273"/>
                <a:gd name="T85" fmla="*/ 385 h 414"/>
                <a:gd name="T86" fmla="*/ 267 w 273"/>
                <a:gd name="T87" fmla="*/ 377 h 414"/>
                <a:gd name="T88" fmla="*/ 273 w 273"/>
                <a:gd name="T89" fmla="*/ 370 h 414"/>
                <a:gd name="T90" fmla="*/ 269 w 273"/>
                <a:gd name="T91" fmla="*/ 352 h 414"/>
                <a:gd name="T92" fmla="*/ 263 w 273"/>
                <a:gd name="T93" fmla="*/ 335 h 414"/>
                <a:gd name="T94" fmla="*/ 242 w 273"/>
                <a:gd name="T95" fmla="*/ 309 h 414"/>
                <a:gd name="T96" fmla="*/ 222 w 273"/>
                <a:gd name="T97" fmla="*/ 282 h 414"/>
                <a:gd name="T98" fmla="*/ 215 w 273"/>
                <a:gd name="T99" fmla="*/ 266 h 414"/>
                <a:gd name="T100" fmla="*/ 212 w 273"/>
                <a:gd name="T101" fmla="*/ 247 h 414"/>
                <a:gd name="T102" fmla="*/ 215 w 273"/>
                <a:gd name="T103" fmla="*/ 215 h 414"/>
                <a:gd name="T104" fmla="*/ 222 w 273"/>
                <a:gd name="T105" fmla="*/ 190 h 414"/>
                <a:gd name="T106" fmla="*/ 230 w 273"/>
                <a:gd name="T107" fmla="*/ 167 h 414"/>
                <a:gd name="T108" fmla="*/ 232 w 273"/>
                <a:gd name="T109" fmla="*/ 14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nvGrpSpPr>
            <p:cNvPr id="661" name="Group 164">
              <a:extLst>
                <a:ext uri="{FF2B5EF4-FFF2-40B4-BE49-F238E27FC236}">
                  <a16:creationId xmlns:a16="http://schemas.microsoft.com/office/drawing/2014/main" id="{0543FC91-D514-4E48-9440-418627F3B25C}"/>
                </a:ext>
              </a:extLst>
            </p:cNvPr>
            <p:cNvGrpSpPr>
              <a:grpSpLocks/>
            </p:cNvGrpSpPr>
            <p:nvPr>
              <p:custDataLst>
                <p:tags r:id="rId95"/>
              </p:custDataLst>
            </p:nvPr>
          </p:nvGrpSpPr>
          <p:grpSpPr bwMode="auto">
            <a:xfrm>
              <a:off x="2763587" y="3109033"/>
              <a:ext cx="323850" cy="401636"/>
              <a:chOff x="1486" y="2412"/>
              <a:chExt cx="244" cy="256"/>
            </a:xfrm>
          </p:grpSpPr>
          <p:sp>
            <p:nvSpPr>
              <p:cNvPr id="1044" name="Freeform 165">
                <a:extLst>
                  <a:ext uri="{FF2B5EF4-FFF2-40B4-BE49-F238E27FC236}">
                    <a16:creationId xmlns:a16="http://schemas.microsoft.com/office/drawing/2014/main" id="{36B1F842-F06F-46BC-8720-87B5201D8437}"/>
                  </a:ext>
                </a:extLst>
              </p:cNvPr>
              <p:cNvSpPr>
                <a:spLocks/>
              </p:cNvSpPr>
              <p:nvPr/>
            </p:nvSpPr>
            <p:spPr bwMode="auto">
              <a:xfrm>
                <a:off x="1639" y="2457"/>
                <a:ext cx="18" cy="7"/>
              </a:xfrm>
              <a:custGeom>
                <a:avLst/>
                <a:gdLst>
                  <a:gd name="T0" fmla="*/ 0 w 54"/>
                  <a:gd name="T1" fmla="*/ 0 h 22"/>
                  <a:gd name="T2" fmla="*/ 0 w 54"/>
                  <a:gd name="T3" fmla="*/ 18 h 22"/>
                  <a:gd name="T4" fmla="*/ 6 w 54"/>
                  <a:gd name="T5" fmla="*/ 20 h 22"/>
                  <a:gd name="T6" fmla="*/ 10 w 54"/>
                  <a:gd name="T7" fmla="*/ 21 h 22"/>
                  <a:gd name="T8" fmla="*/ 14 w 54"/>
                  <a:gd name="T9" fmla="*/ 22 h 22"/>
                  <a:gd name="T10" fmla="*/ 20 w 54"/>
                  <a:gd name="T11" fmla="*/ 22 h 22"/>
                  <a:gd name="T12" fmla="*/ 23 w 54"/>
                  <a:gd name="T13" fmla="*/ 22 h 22"/>
                  <a:gd name="T14" fmla="*/ 27 w 54"/>
                  <a:gd name="T15" fmla="*/ 21 h 22"/>
                  <a:gd name="T16" fmla="*/ 31 w 54"/>
                  <a:gd name="T17" fmla="*/ 20 h 22"/>
                  <a:gd name="T18" fmla="*/ 33 w 54"/>
                  <a:gd name="T19" fmla="*/ 18 h 22"/>
                  <a:gd name="T20" fmla="*/ 35 w 54"/>
                  <a:gd name="T21" fmla="*/ 16 h 22"/>
                  <a:gd name="T22" fmla="*/ 41 w 54"/>
                  <a:gd name="T23" fmla="*/ 12 h 22"/>
                  <a:gd name="T24" fmla="*/ 47 w 54"/>
                  <a:gd name="T25" fmla="*/ 8 h 22"/>
                  <a:gd name="T26" fmla="*/ 54 w 54"/>
                  <a:gd name="T27" fmla="*/ 6 h 22"/>
                  <a:gd name="T28" fmla="*/ 36 w 54"/>
                  <a:gd name="T29" fmla="*/ 5 h 22"/>
                  <a:gd name="T30" fmla="*/ 20 w 54"/>
                  <a:gd name="T31" fmla="*/ 3 h 22"/>
                  <a:gd name="T32" fmla="*/ 6 w 54"/>
                  <a:gd name="T33" fmla="*/ 1 h 22"/>
                  <a:gd name="T34" fmla="*/ 0 w 5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45" name="Freeform 166">
                <a:extLst>
                  <a:ext uri="{FF2B5EF4-FFF2-40B4-BE49-F238E27FC236}">
                    <a16:creationId xmlns:a16="http://schemas.microsoft.com/office/drawing/2014/main" id="{8953FBD9-FA92-4877-B164-41EFAB106EF7}"/>
                  </a:ext>
                </a:extLst>
              </p:cNvPr>
              <p:cNvSpPr>
                <a:spLocks/>
              </p:cNvSpPr>
              <p:nvPr/>
            </p:nvSpPr>
            <p:spPr bwMode="auto">
              <a:xfrm>
                <a:off x="1526" y="2412"/>
                <a:ext cx="2" cy="8"/>
              </a:xfrm>
              <a:custGeom>
                <a:avLst/>
                <a:gdLst>
                  <a:gd name="T0" fmla="*/ 6 w 6"/>
                  <a:gd name="T1" fmla="*/ 24 h 24"/>
                  <a:gd name="T2" fmla="*/ 6 w 6"/>
                  <a:gd name="T3" fmla="*/ 0 h 24"/>
                  <a:gd name="T4" fmla="*/ 4 w 6"/>
                  <a:gd name="T5" fmla="*/ 1 h 24"/>
                  <a:gd name="T6" fmla="*/ 1 w 6"/>
                  <a:gd name="T7" fmla="*/ 3 h 24"/>
                  <a:gd name="T8" fmla="*/ 0 w 6"/>
                  <a:gd name="T9" fmla="*/ 7 h 24"/>
                  <a:gd name="T10" fmla="*/ 0 w 6"/>
                  <a:gd name="T11" fmla="*/ 12 h 24"/>
                  <a:gd name="T12" fmla="*/ 0 w 6"/>
                  <a:gd name="T13" fmla="*/ 16 h 24"/>
                  <a:gd name="T14" fmla="*/ 1 w 6"/>
                  <a:gd name="T15" fmla="*/ 20 h 24"/>
                  <a:gd name="T16" fmla="*/ 4 w 6"/>
                  <a:gd name="T17" fmla="*/ 23 h 24"/>
                  <a:gd name="T18" fmla="*/ 6 w 6"/>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46" name="Freeform 167">
                <a:extLst>
                  <a:ext uri="{FF2B5EF4-FFF2-40B4-BE49-F238E27FC236}">
                    <a16:creationId xmlns:a16="http://schemas.microsoft.com/office/drawing/2014/main" id="{7EA9C16D-6104-4B5C-90D6-E0DFA8593626}"/>
                  </a:ext>
                </a:extLst>
              </p:cNvPr>
              <p:cNvSpPr>
                <a:spLocks/>
              </p:cNvSpPr>
              <p:nvPr/>
            </p:nvSpPr>
            <p:spPr bwMode="auto">
              <a:xfrm>
                <a:off x="1557" y="2438"/>
                <a:ext cx="8" cy="4"/>
              </a:xfrm>
              <a:custGeom>
                <a:avLst/>
                <a:gdLst>
                  <a:gd name="T0" fmla="*/ 0 w 27"/>
                  <a:gd name="T1" fmla="*/ 12 h 12"/>
                  <a:gd name="T2" fmla="*/ 27 w 27"/>
                  <a:gd name="T3" fmla="*/ 12 h 12"/>
                  <a:gd name="T4" fmla="*/ 14 w 27"/>
                  <a:gd name="T5" fmla="*/ 0 h 12"/>
                  <a:gd name="T6" fmla="*/ 0 w 27"/>
                  <a:gd name="T7" fmla="*/ 12 h 12"/>
                </a:gdLst>
                <a:ahLst/>
                <a:cxnLst>
                  <a:cxn ang="0">
                    <a:pos x="T0" y="T1"/>
                  </a:cxn>
                  <a:cxn ang="0">
                    <a:pos x="T2" y="T3"/>
                  </a:cxn>
                  <a:cxn ang="0">
                    <a:pos x="T4" y="T5"/>
                  </a:cxn>
                  <a:cxn ang="0">
                    <a:pos x="T6" y="T7"/>
                  </a:cxn>
                </a:cxnLst>
                <a:rect l="0" t="0" r="r" b="b"/>
                <a:pathLst>
                  <a:path w="27" h="12">
                    <a:moveTo>
                      <a:pt x="0" y="12"/>
                    </a:moveTo>
                    <a:lnTo>
                      <a:pt x="27" y="12"/>
                    </a:lnTo>
                    <a:lnTo>
                      <a:pt x="14" y="0"/>
                    </a:lnTo>
                    <a:lnTo>
                      <a:pt x="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47" name="Freeform 168">
                <a:extLst>
                  <a:ext uri="{FF2B5EF4-FFF2-40B4-BE49-F238E27FC236}">
                    <a16:creationId xmlns:a16="http://schemas.microsoft.com/office/drawing/2014/main" id="{945B9728-0F5C-485B-B28C-8E4DCF8A82E3}"/>
                  </a:ext>
                </a:extLst>
              </p:cNvPr>
              <p:cNvSpPr>
                <a:spLocks/>
              </p:cNvSpPr>
              <p:nvPr/>
            </p:nvSpPr>
            <p:spPr bwMode="auto">
              <a:xfrm>
                <a:off x="1486" y="2444"/>
                <a:ext cx="244" cy="224"/>
              </a:xfrm>
              <a:custGeom>
                <a:avLst/>
                <a:gdLst>
                  <a:gd name="T0" fmla="*/ 9 w 743"/>
                  <a:gd name="T1" fmla="*/ 208 h 672"/>
                  <a:gd name="T2" fmla="*/ 50 w 743"/>
                  <a:gd name="T3" fmla="*/ 266 h 672"/>
                  <a:gd name="T4" fmla="*/ 121 w 743"/>
                  <a:gd name="T5" fmla="*/ 294 h 672"/>
                  <a:gd name="T6" fmla="*/ 166 w 743"/>
                  <a:gd name="T7" fmla="*/ 316 h 672"/>
                  <a:gd name="T8" fmla="*/ 198 w 743"/>
                  <a:gd name="T9" fmla="*/ 346 h 672"/>
                  <a:gd name="T10" fmla="*/ 296 w 743"/>
                  <a:gd name="T11" fmla="*/ 379 h 672"/>
                  <a:gd name="T12" fmla="*/ 286 w 743"/>
                  <a:gd name="T13" fmla="*/ 420 h 672"/>
                  <a:gd name="T14" fmla="*/ 311 w 743"/>
                  <a:gd name="T15" fmla="*/ 513 h 672"/>
                  <a:gd name="T16" fmla="*/ 303 w 743"/>
                  <a:gd name="T17" fmla="*/ 535 h 672"/>
                  <a:gd name="T18" fmla="*/ 302 w 743"/>
                  <a:gd name="T19" fmla="*/ 566 h 672"/>
                  <a:gd name="T20" fmla="*/ 328 w 743"/>
                  <a:gd name="T21" fmla="*/ 617 h 672"/>
                  <a:gd name="T22" fmla="*/ 371 w 743"/>
                  <a:gd name="T23" fmla="*/ 659 h 672"/>
                  <a:gd name="T24" fmla="*/ 415 w 743"/>
                  <a:gd name="T25" fmla="*/ 671 h 672"/>
                  <a:gd name="T26" fmla="*/ 465 w 743"/>
                  <a:gd name="T27" fmla="*/ 653 h 672"/>
                  <a:gd name="T28" fmla="*/ 507 w 743"/>
                  <a:gd name="T29" fmla="*/ 619 h 672"/>
                  <a:gd name="T30" fmla="*/ 524 w 743"/>
                  <a:gd name="T31" fmla="*/ 586 h 672"/>
                  <a:gd name="T32" fmla="*/ 477 w 743"/>
                  <a:gd name="T33" fmla="*/ 469 h 672"/>
                  <a:gd name="T34" fmla="*/ 577 w 743"/>
                  <a:gd name="T35" fmla="*/ 500 h 672"/>
                  <a:gd name="T36" fmla="*/ 600 w 743"/>
                  <a:gd name="T37" fmla="*/ 477 h 672"/>
                  <a:gd name="T38" fmla="*/ 652 w 743"/>
                  <a:gd name="T39" fmla="*/ 445 h 672"/>
                  <a:gd name="T40" fmla="*/ 669 w 743"/>
                  <a:gd name="T41" fmla="*/ 441 h 672"/>
                  <a:gd name="T42" fmla="*/ 685 w 743"/>
                  <a:gd name="T43" fmla="*/ 435 h 672"/>
                  <a:gd name="T44" fmla="*/ 666 w 743"/>
                  <a:gd name="T45" fmla="*/ 327 h 672"/>
                  <a:gd name="T46" fmla="*/ 709 w 743"/>
                  <a:gd name="T47" fmla="*/ 294 h 672"/>
                  <a:gd name="T48" fmla="*/ 714 w 743"/>
                  <a:gd name="T49" fmla="*/ 253 h 672"/>
                  <a:gd name="T50" fmla="*/ 726 w 743"/>
                  <a:gd name="T51" fmla="*/ 235 h 672"/>
                  <a:gd name="T52" fmla="*/ 728 w 743"/>
                  <a:gd name="T53" fmla="*/ 213 h 672"/>
                  <a:gd name="T54" fmla="*/ 700 w 743"/>
                  <a:gd name="T55" fmla="*/ 196 h 672"/>
                  <a:gd name="T56" fmla="*/ 686 w 743"/>
                  <a:gd name="T57" fmla="*/ 168 h 672"/>
                  <a:gd name="T58" fmla="*/ 670 w 743"/>
                  <a:gd name="T59" fmla="*/ 145 h 672"/>
                  <a:gd name="T60" fmla="*/ 639 w 743"/>
                  <a:gd name="T61" fmla="*/ 152 h 672"/>
                  <a:gd name="T62" fmla="*/ 630 w 743"/>
                  <a:gd name="T63" fmla="*/ 134 h 672"/>
                  <a:gd name="T64" fmla="*/ 602 w 743"/>
                  <a:gd name="T65" fmla="*/ 115 h 672"/>
                  <a:gd name="T66" fmla="*/ 584 w 743"/>
                  <a:gd name="T67" fmla="*/ 97 h 672"/>
                  <a:gd name="T68" fmla="*/ 536 w 743"/>
                  <a:gd name="T69" fmla="*/ 75 h 672"/>
                  <a:gd name="T70" fmla="*/ 490 w 743"/>
                  <a:gd name="T71" fmla="*/ 87 h 672"/>
                  <a:gd name="T72" fmla="*/ 472 w 743"/>
                  <a:gd name="T73" fmla="*/ 101 h 672"/>
                  <a:gd name="T74" fmla="*/ 434 w 743"/>
                  <a:gd name="T75" fmla="*/ 116 h 672"/>
                  <a:gd name="T76" fmla="*/ 418 w 743"/>
                  <a:gd name="T77" fmla="*/ 104 h 672"/>
                  <a:gd name="T78" fmla="*/ 393 w 743"/>
                  <a:gd name="T79" fmla="*/ 102 h 672"/>
                  <a:gd name="T80" fmla="*/ 359 w 743"/>
                  <a:gd name="T81" fmla="*/ 83 h 672"/>
                  <a:gd name="T82" fmla="*/ 317 w 743"/>
                  <a:gd name="T83" fmla="*/ 85 h 672"/>
                  <a:gd name="T84" fmla="*/ 291 w 743"/>
                  <a:gd name="T85" fmla="*/ 92 h 672"/>
                  <a:gd name="T86" fmla="*/ 252 w 743"/>
                  <a:gd name="T87" fmla="*/ 93 h 672"/>
                  <a:gd name="T88" fmla="*/ 233 w 743"/>
                  <a:gd name="T89" fmla="*/ 52 h 672"/>
                  <a:gd name="T90" fmla="*/ 179 w 743"/>
                  <a:gd name="T91" fmla="*/ 22 h 672"/>
                  <a:gd name="T92" fmla="*/ 148 w 743"/>
                  <a:gd name="T93" fmla="*/ 10 h 672"/>
                  <a:gd name="T94" fmla="*/ 136 w 743"/>
                  <a:gd name="T95" fmla="*/ 46 h 672"/>
                  <a:gd name="T96" fmla="*/ 119 w 743"/>
                  <a:gd name="T97" fmla="*/ 69 h 672"/>
                  <a:gd name="T98" fmla="*/ 119 w 743"/>
                  <a:gd name="T99" fmla="*/ 137 h 672"/>
                  <a:gd name="T100" fmla="*/ 104 w 743"/>
                  <a:gd name="T101" fmla="*/ 194 h 672"/>
                  <a:gd name="T102" fmla="*/ 87 w 743"/>
                  <a:gd name="T103" fmla="*/ 190 h 672"/>
                  <a:gd name="T104" fmla="*/ 70 w 743"/>
                  <a:gd name="T105" fmla="*/ 184 h 672"/>
                  <a:gd name="T106" fmla="*/ 57 w 743"/>
                  <a:gd name="T107" fmla="*/ 169 h 672"/>
                  <a:gd name="T108" fmla="*/ 52 w 743"/>
                  <a:gd name="T109" fmla="*/ 119 h 672"/>
                  <a:gd name="T110" fmla="*/ 73 w 743"/>
                  <a:gd name="T111" fmla="*/ 61 h 672"/>
                  <a:gd name="T112" fmla="*/ 97 w 743"/>
                  <a:gd name="T113" fmla="*/ 15 h 672"/>
                  <a:gd name="T114" fmla="*/ 52 w 743"/>
                  <a:gd name="T115" fmla="*/ 30 h 672"/>
                  <a:gd name="T116" fmla="*/ 16 w 743"/>
                  <a:gd name="T117" fmla="*/ 70 h 672"/>
                  <a:gd name="T118" fmla="*/ 1 w 743"/>
                  <a:gd name="T119" fmla="*/ 12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662" name="Freeform 169">
              <a:extLst>
                <a:ext uri="{FF2B5EF4-FFF2-40B4-BE49-F238E27FC236}">
                  <a16:creationId xmlns:a16="http://schemas.microsoft.com/office/drawing/2014/main" id="{AB40EA59-D53B-4460-80A1-EC6BDCD04C40}"/>
                </a:ext>
              </a:extLst>
            </p:cNvPr>
            <p:cNvSpPr>
              <a:spLocks/>
            </p:cNvSpPr>
            <p:nvPr>
              <p:custDataLst>
                <p:tags r:id="rId96"/>
              </p:custDataLst>
            </p:nvPr>
          </p:nvSpPr>
          <p:spPr bwMode="auto">
            <a:xfrm>
              <a:off x="7784843" y="4648902"/>
              <a:ext cx="31749" cy="11112"/>
            </a:xfrm>
            <a:custGeom>
              <a:avLst/>
              <a:gdLst>
                <a:gd name="T0" fmla="*/ 0 w 79"/>
                <a:gd name="T1" fmla="*/ 23 h 23"/>
                <a:gd name="T2" fmla="*/ 22 w 79"/>
                <a:gd name="T3" fmla="*/ 13 h 23"/>
                <a:gd name="T4" fmla="*/ 45 w 79"/>
                <a:gd name="T5" fmla="*/ 4 h 23"/>
                <a:gd name="T6" fmla="*/ 56 w 79"/>
                <a:gd name="T7" fmla="*/ 1 h 23"/>
                <a:gd name="T8" fmla="*/ 65 w 79"/>
                <a:gd name="T9" fmla="*/ 0 h 23"/>
                <a:gd name="T10" fmla="*/ 69 w 79"/>
                <a:gd name="T11" fmla="*/ 0 h 23"/>
                <a:gd name="T12" fmla="*/ 74 w 79"/>
                <a:gd name="T13" fmla="*/ 1 h 23"/>
                <a:gd name="T14" fmla="*/ 77 w 79"/>
                <a:gd name="T15" fmla="*/ 2 h 23"/>
                <a:gd name="T16" fmla="*/ 79 w 79"/>
                <a:gd name="T17" fmla="*/ 4 h 23"/>
                <a:gd name="T18" fmla="*/ 77 w 79"/>
                <a:gd name="T19" fmla="*/ 8 h 23"/>
                <a:gd name="T20" fmla="*/ 75 w 79"/>
                <a:gd name="T21" fmla="*/ 13 h 23"/>
                <a:gd name="T22" fmla="*/ 72 w 79"/>
                <a:gd name="T23" fmla="*/ 16 h 23"/>
                <a:gd name="T24" fmla="*/ 68 w 79"/>
                <a:gd name="T25" fmla="*/ 19 h 23"/>
                <a:gd name="T26" fmla="*/ 64 w 79"/>
                <a:gd name="T27" fmla="*/ 21 h 23"/>
                <a:gd name="T28" fmla="*/ 59 w 79"/>
                <a:gd name="T29" fmla="*/ 22 h 23"/>
                <a:gd name="T30" fmla="*/ 53 w 79"/>
                <a:gd name="T31" fmla="*/ 23 h 23"/>
                <a:gd name="T32" fmla="*/ 46 w 79"/>
                <a:gd name="T33" fmla="*/ 23 h 23"/>
                <a:gd name="T34" fmla="*/ 37 w 79"/>
                <a:gd name="T35" fmla="*/ 23 h 23"/>
                <a:gd name="T36" fmla="*/ 32 w 79"/>
                <a:gd name="T37" fmla="*/ 21 h 23"/>
                <a:gd name="T38" fmla="*/ 26 w 79"/>
                <a:gd name="T39" fmla="*/ 20 h 23"/>
                <a:gd name="T40" fmla="*/ 23 w 79"/>
                <a:gd name="T41" fmla="*/ 19 h 23"/>
                <a:gd name="T42" fmla="*/ 19 w 79"/>
                <a:gd name="T43" fmla="*/ 18 h 23"/>
                <a:gd name="T44" fmla="*/ 14 w 79"/>
                <a:gd name="T45" fmla="*/ 18 h 23"/>
                <a:gd name="T46" fmla="*/ 9 w 79"/>
                <a:gd name="T47" fmla="*/ 20 h 23"/>
                <a:gd name="T48" fmla="*/ 0 w 79"/>
                <a:gd name="T4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3" name="Freeform 170">
              <a:extLst>
                <a:ext uri="{FF2B5EF4-FFF2-40B4-BE49-F238E27FC236}">
                  <a16:creationId xmlns:a16="http://schemas.microsoft.com/office/drawing/2014/main" id="{B9C6D33A-9E89-414A-9C91-CE71CA394E59}"/>
                </a:ext>
              </a:extLst>
            </p:cNvPr>
            <p:cNvSpPr>
              <a:spLocks/>
            </p:cNvSpPr>
            <p:nvPr>
              <p:custDataLst>
                <p:tags r:id="rId97"/>
              </p:custDataLst>
            </p:nvPr>
          </p:nvSpPr>
          <p:spPr bwMode="auto">
            <a:xfrm>
              <a:off x="7900730" y="4782251"/>
              <a:ext cx="1589" cy="4763"/>
            </a:xfrm>
            <a:custGeom>
              <a:avLst/>
              <a:gdLst>
                <a:gd name="T0" fmla="*/ 0 h 6"/>
                <a:gd name="T1" fmla="*/ 6 h 6"/>
                <a:gd name="T2" fmla="*/ 0 h 6"/>
              </a:gdLst>
              <a:ahLst/>
              <a:cxnLst>
                <a:cxn ang="0">
                  <a:pos x="0" y="T0"/>
                </a:cxn>
                <a:cxn ang="0">
                  <a:pos x="0" y="T1"/>
                </a:cxn>
                <a:cxn ang="0">
                  <a:pos x="0" y="T2"/>
                </a:cxn>
              </a:cxnLst>
              <a:rect l="0" t="0" r="r" b="b"/>
              <a:pathLst>
                <a:path h="6">
                  <a:moveTo>
                    <a:pt x="0" y="0"/>
                  </a:moveTo>
                  <a:lnTo>
                    <a:pt x="0" y="6"/>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4" name="Line 171">
              <a:extLst>
                <a:ext uri="{FF2B5EF4-FFF2-40B4-BE49-F238E27FC236}">
                  <a16:creationId xmlns:a16="http://schemas.microsoft.com/office/drawing/2014/main" id="{24C4D0ED-EBD6-4712-94B1-FC8C58B14949}"/>
                </a:ext>
              </a:extLst>
            </p:cNvPr>
            <p:cNvSpPr>
              <a:spLocks noChangeShapeType="1"/>
            </p:cNvSpPr>
            <p:nvPr>
              <p:custDataLst>
                <p:tags r:id="rId98"/>
              </p:custDataLst>
            </p:nvPr>
          </p:nvSpPr>
          <p:spPr bwMode="auto">
            <a:xfrm flipV="1">
              <a:off x="7991218" y="4780663"/>
              <a:ext cx="1587" cy="12699"/>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65" name="Freeform 172">
              <a:extLst>
                <a:ext uri="{FF2B5EF4-FFF2-40B4-BE49-F238E27FC236}">
                  <a16:creationId xmlns:a16="http://schemas.microsoft.com/office/drawing/2014/main" id="{04A2BF27-ACD8-4122-A764-1298D63F884E}"/>
                </a:ext>
              </a:extLst>
            </p:cNvPr>
            <p:cNvSpPr>
              <a:spLocks/>
            </p:cNvSpPr>
            <p:nvPr>
              <p:custDataLst>
                <p:tags r:id="rId99"/>
              </p:custDataLst>
            </p:nvPr>
          </p:nvSpPr>
          <p:spPr bwMode="auto">
            <a:xfrm>
              <a:off x="7991218" y="4780663"/>
              <a:ext cx="3175" cy="15875"/>
            </a:xfrm>
            <a:custGeom>
              <a:avLst/>
              <a:gdLst>
                <a:gd name="T0" fmla="*/ 0 w 5"/>
                <a:gd name="T1" fmla="*/ 0 h 30"/>
                <a:gd name="T2" fmla="*/ 2 w 5"/>
                <a:gd name="T3" fmla="*/ 1 h 30"/>
                <a:gd name="T4" fmla="*/ 4 w 5"/>
                <a:gd name="T5" fmla="*/ 4 h 30"/>
                <a:gd name="T6" fmla="*/ 5 w 5"/>
                <a:gd name="T7" fmla="*/ 8 h 30"/>
                <a:gd name="T8" fmla="*/ 5 w 5"/>
                <a:gd name="T9" fmla="*/ 13 h 30"/>
                <a:gd name="T10" fmla="*/ 5 w 5"/>
                <a:gd name="T11" fmla="*/ 18 h 30"/>
                <a:gd name="T12" fmla="*/ 4 w 5"/>
                <a:gd name="T13" fmla="*/ 23 h 30"/>
                <a:gd name="T14" fmla="*/ 2 w 5"/>
                <a:gd name="T15" fmla="*/ 27 h 30"/>
                <a:gd name="T16" fmla="*/ 0 w 5"/>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6" name="Freeform 173">
              <a:extLst>
                <a:ext uri="{FF2B5EF4-FFF2-40B4-BE49-F238E27FC236}">
                  <a16:creationId xmlns:a16="http://schemas.microsoft.com/office/drawing/2014/main" id="{2C4F6BFA-677E-4B3E-819C-53D69DBFFA0A}"/>
                </a:ext>
              </a:extLst>
            </p:cNvPr>
            <p:cNvSpPr>
              <a:spLocks/>
            </p:cNvSpPr>
            <p:nvPr>
              <p:custDataLst>
                <p:tags r:id="rId100"/>
              </p:custDataLst>
            </p:nvPr>
          </p:nvSpPr>
          <p:spPr bwMode="auto">
            <a:xfrm>
              <a:off x="8289667" y="4250441"/>
              <a:ext cx="22224" cy="28575"/>
            </a:xfrm>
            <a:custGeom>
              <a:avLst/>
              <a:gdLst>
                <a:gd name="T0" fmla="*/ 0 w 53"/>
                <a:gd name="T1" fmla="*/ 12 h 55"/>
                <a:gd name="T2" fmla="*/ 1 w 53"/>
                <a:gd name="T3" fmla="*/ 17 h 55"/>
                <a:gd name="T4" fmla="*/ 5 w 53"/>
                <a:gd name="T5" fmla="*/ 22 h 55"/>
                <a:gd name="T6" fmla="*/ 9 w 53"/>
                <a:gd name="T7" fmla="*/ 27 h 55"/>
                <a:gd name="T8" fmla="*/ 15 w 53"/>
                <a:gd name="T9" fmla="*/ 33 h 55"/>
                <a:gd name="T10" fmla="*/ 26 w 53"/>
                <a:gd name="T11" fmla="*/ 44 h 55"/>
                <a:gd name="T12" fmla="*/ 33 w 53"/>
                <a:gd name="T13" fmla="*/ 55 h 55"/>
                <a:gd name="T14" fmla="*/ 53 w 53"/>
                <a:gd name="T15" fmla="*/ 55 h 55"/>
                <a:gd name="T16" fmla="*/ 40 w 53"/>
                <a:gd name="T17" fmla="*/ 41 h 55"/>
                <a:gd name="T18" fmla="*/ 28 w 53"/>
                <a:gd name="T19" fmla="*/ 29 h 55"/>
                <a:gd name="T20" fmla="*/ 23 w 53"/>
                <a:gd name="T21" fmla="*/ 23 h 55"/>
                <a:gd name="T22" fmla="*/ 19 w 53"/>
                <a:gd name="T23" fmla="*/ 16 h 55"/>
                <a:gd name="T24" fmla="*/ 16 w 53"/>
                <a:gd name="T25" fmla="*/ 8 h 55"/>
                <a:gd name="T26" fmla="*/ 14 w 53"/>
                <a:gd name="T27" fmla="*/ 0 h 55"/>
                <a:gd name="T28" fmla="*/ 7 w 53"/>
                <a:gd name="T29" fmla="*/ 6 h 55"/>
                <a:gd name="T30" fmla="*/ 0 w 53"/>
                <a:gd name="T31"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7" name="Freeform 174">
              <a:extLst>
                <a:ext uri="{FF2B5EF4-FFF2-40B4-BE49-F238E27FC236}">
                  <a16:creationId xmlns:a16="http://schemas.microsoft.com/office/drawing/2014/main" id="{48750CEB-192E-427A-97E0-72595640E17E}"/>
                </a:ext>
              </a:extLst>
            </p:cNvPr>
            <p:cNvSpPr>
              <a:spLocks/>
            </p:cNvSpPr>
            <p:nvPr>
              <p:custDataLst>
                <p:tags r:id="rId101"/>
              </p:custDataLst>
            </p:nvPr>
          </p:nvSpPr>
          <p:spPr bwMode="auto">
            <a:xfrm>
              <a:off x="8296018" y="4177415"/>
              <a:ext cx="26988" cy="39688"/>
            </a:xfrm>
            <a:custGeom>
              <a:avLst/>
              <a:gdLst>
                <a:gd name="T0" fmla="*/ 0 w 65"/>
                <a:gd name="T1" fmla="*/ 32 h 75"/>
                <a:gd name="T2" fmla="*/ 9 w 65"/>
                <a:gd name="T3" fmla="*/ 43 h 75"/>
                <a:gd name="T4" fmla="*/ 20 w 65"/>
                <a:gd name="T5" fmla="*/ 55 h 75"/>
                <a:gd name="T6" fmla="*/ 26 w 65"/>
                <a:gd name="T7" fmla="*/ 61 h 75"/>
                <a:gd name="T8" fmla="*/ 32 w 65"/>
                <a:gd name="T9" fmla="*/ 67 h 75"/>
                <a:gd name="T10" fmla="*/ 39 w 65"/>
                <a:gd name="T11" fmla="*/ 71 h 75"/>
                <a:gd name="T12" fmla="*/ 46 w 65"/>
                <a:gd name="T13" fmla="*/ 75 h 75"/>
                <a:gd name="T14" fmla="*/ 51 w 65"/>
                <a:gd name="T15" fmla="*/ 61 h 75"/>
                <a:gd name="T16" fmla="*/ 58 w 65"/>
                <a:gd name="T17" fmla="*/ 48 h 75"/>
                <a:gd name="T18" fmla="*/ 61 w 65"/>
                <a:gd name="T19" fmla="*/ 42 h 75"/>
                <a:gd name="T20" fmla="*/ 63 w 65"/>
                <a:gd name="T21" fmla="*/ 36 h 75"/>
                <a:gd name="T22" fmla="*/ 65 w 65"/>
                <a:gd name="T23" fmla="*/ 31 h 75"/>
                <a:gd name="T24" fmla="*/ 65 w 65"/>
                <a:gd name="T25" fmla="*/ 26 h 75"/>
                <a:gd name="T26" fmla="*/ 65 w 65"/>
                <a:gd name="T27" fmla="*/ 21 h 75"/>
                <a:gd name="T28" fmla="*/ 63 w 65"/>
                <a:gd name="T29" fmla="*/ 18 h 75"/>
                <a:gd name="T30" fmla="*/ 61 w 65"/>
                <a:gd name="T31" fmla="*/ 13 h 75"/>
                <a:gd name="T32" fmla="*/ 58 w 65"/>
                <a:gd name="T33" fmla="*/ 10 h 75"/>
                <a:gd name="T34" fmla="*/ 51 w 65"/>
                <a:gd name="T35" fmla="*/ 5 h 75"/>
                <a:gd name="T36" fmla="*/ 46 w 65"/>
                <a:gd name="T37" fmla="*/ 0 h 75"/>
                <a:gd name="T38" fmla="*/ 34 w 65"/>
                <a:gd name="T39" fmla="*/ 0 h 75"/>
                <a:gd name="T40" fmla="*/ 26 w 65"/>
                <a:gd name="T41" fmla="*/ 0 h 75"/>
                <a:gd name="T42" fmla="*/ 25 w 65"/>
                <a:gd name="T43" fmla="*/ 2 h 75"/>
                <a:gd name="T44" fmla="*/ 24 w 65"/>
                <a:gd name="T45" fmla="*/ 7 h 75"/>
                <a:gd name="T46" fmla="*/ 23 w 65"/>
                <a:gd name="T47" fmla="*/ 9 h 75"/>
                <a:gd name="T48" fmla="*/ 23 w 65"/>
                <a:gd name="T49" fmla="*/ 11 h 75"/>
                <a:gd name="T50" fmla="*/ 24 w 65"/>
                <a:gd name="T51" fmla="*/ 12 h 75"/>
                <a:gd name="T52" fmla="*/ 26 w 65"/>
                <a:gd name="T53" fmla="*/ 1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8" name="Freeform 175">
              <a:extLst>
                <a:ext uri="{FF2B5EF4-FFF2-40B4-BE49-F238E27FC236}">
                  <a16:creationId xmlns:a16="http://schemas.microsoft.com/office/drawing/2014/main" id="{9AC59439-EE04-493E-9570-F120F5A4A87A}"/>
                </a:ext>
              </a:extLst>
            </p:cNvPr>
            <p:cNvSpPr>
              <a:spLocks/>
            </p:cNvSpPr>
            <p:nvPr>
              <p:custDataLst>
                <p:tags r:id="rId102"/>
              </p:custDataLst>
            </p:nvPr>
          </p:nvSpPr>
          <p:spPr bwMode="auto">
            <a:xfrm>
              <a:off x="8272205" y="4153603"/>
              <a:ext cx="17463" cy="30161"/>
            </a:xfrm>
            <a:custGeom>
              <a:avLst/>
              <a:gdLst>
                <a:gd name="T0" fmla="*/ 0 w 40"/>
                <a:gd name="T1" fmla="*/ 62 h 62"/>
                <a:gd name="T2" fmla="*/ 3 w 40"/>
                <a:gd name="T3" fmla="*/ 52 h 62"/>
                <a:gd name="T4" fmla="*/ 7 w 40"/>
                <a:gd name="T5" fmla="*/ 43 h 62"/>
                <a:gd name="T6" fmla="*/ 12 w 40"/>
                <a:gd name="T7" fmla="*/ 33 h 62"/>
                <a:gd name="T8" fmla="*/ 17 w 40"/>
                <a:gd name="T9" fmla="*/ 25 h 62"/>
                <a:gd name="T10" fmla="*/ 23 w 40"/>
                <a:gd name="T11" fmla="*/ 17 h 62"/>
                <a:gd name="T12" fmla="*/ 29 w 40"/>
                <a:gd name="T13" fmla="*/ 9 h 62"/>
                <a:gd name="T14" fmla="*/ 35 w 40"/>
                <a:gd name="T15" fmla="*/ 3 h 62"/>
                <a:gd name="T16" fmla="*/ 40 w 40"/>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62">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69" name="Freeform 176">
              <a:extLst>
                <a:ext uri="{FF2B5EF4-FFF2-40B4-BE49-F238E27FC236}">
                  <a16:creationId xmlns:a16="http://schemas.microsoft.com/office/drawing/2014/main" id="{510D0C6B-7B17-4C3B-864F-95E54EDC5CFB}"/>
                </a:ext>
              </a:extLst>
            </p:cNvPr>
            <p:cNvSpPr>
              <a:spLocks/>
            </p:cNvSpPr>
            <p:nvPr>
              <p:custDataLst>
                <p:tags r:id="rId103"/>
              </p:custDataLst>
            </p:nvPr>
          </p:nvSpPr>
          <p:spPr bwMode="auto">
            <a:xfrm>
              <a:off x="8191242" y="4031366"/>
              <a:ext cx="68262" cy="138112"/>
            </a:xfrm>
            <a:custGeom>
              <a:avLst/>
              <a:gdLst>
                <a:gd name="T0" fmla="*/ 159 w 159"/>
                <a:gd name="T1" fmla="*/ 259 h 259"/>
                <a:gd name="T2" fmla="*/ 159 w 159"/>
                <a:gd name="T3" fmla="*/ 251 h 259"/>
                <a:gd name="T4" fmla="*/ 159 w 159"/>
                <a:gd name="T5" fmla="*/ 244 h 259"/>
                <a:gd name="T6" fmla="*/ 159 w 159"/>
                <a:gd name="T7" fmla="*/ 236 h 259"/>
                <a:gd name="T8" fmla="*/ 159 w 159"/>
                <a:gd name="T9" fmla="*/ 228 h 259"/>
                <a:gd name="T10" fmla="*/ 159 w 159"/>
                <a:gd name="T11" fmla="*/ 224 h 259"/>
                <a:gd name="T12" fmla="*/ 158 w 159"/>
                <a:gd name="T13" fmla="*/ 219 h 259"/>
                <a:gd name="T14" fmla="*/ 156 w 159"/>
                <a:gd name="T15" fmla="*/ 215 h 259"/>
                <a:gd name="T16" fmla="*/ 153 w 159"/>
                <a:gd name="T17" fmla="*/ 210 h 259"/>
                <a:gd name="T18" fmla="*/ 145 w 159"/>
                <a:gd name="T19" fmla="*/ 202 h 259"/>
                <a:gd name="T20" fmla="*/ 135 w 159"/>
                <a:gd name="T21" fmla="*/ 195 h 259"/>
                <a:gd name="T22" fmla="*/ 124 w 159"/>
                <a:gd name="T23" fmla="*/ 189 h 259"/>
                <a:gd name="T24" fmla="*/ 112 w 159"/>
                <a:gd name="T25" fmla="*/ 184 h 259"/>
                <a:gd name="T26" fmla="*/ 99 w 159"/>
                <a:gd name="T27" fmla="*/ 180 h 259"/>
                <a:gd name="T28" fmla="*/ 87 w 159"/>
                <a:gd name="T29" fmla="*/ 179 h 259"/>
                <a:gd name="T30" fmla="*/ 85 w 159"/>
                <a:gd name="T31" fmla="*/ 178 h 259"/>
                <a:gd name="T32" fmla="*/ 82 w 159"/>
                <a:gd name="T33" fmla="*/ 177 h 259"/>
                <a:gd name="T34" fmla="*/ 81 w 159"/>
                <a:gd name="T35" fmla="*/ 175 h 259"/>
                <a:gd name="T36" fmla="*/ 80 w 159"/>
                <a:gd name="T37" fmla="*/ 173 h 259"/>
                <a:gd name="T38" fmla="*/ 80 w 159"/>
                <a:gd name="T39" fmla="*/ 167 h 259"/>
                <a:gd name="T40" fmla="*/ 81 w 159"/>
                <a:gd name="T41" fmla="*/ 161 h 259"/>
                <a:gd name="T42" fmla="*/ 85 w 159"/>
                <a:gd name="T43" fmla="*/ 148 h 259"/>
                <a:gd name="T44" fmla="*/ 87 w 159"/>
                <a:gd name="T45" fmla="*/ 142 h 259"/>
                <a:gd name="T46" fmla="*/ 73 w 159"/>
                <a:gd name="T47" fmla="*/ 141 h 259"/>
                <a:gd name="T48" fmla="*/ 59 w 159"/>
                <a:gd name="T49" fmla="*/ 139 h 259"/>
                <a:gd name="T50" fmla="*/ 48 w 159"/>
                <a:gd name="T51" fmla="*/ 135 h 259"/>
                <a:gd name="T52" fmla="*/ 40 w 159"/>
                <a:gd name="T53" fmla="*/ 129 h 259"/>
                <a:gd name="T54" fmla="*/ 31 w 159"/>
                <a:gd name="T55" fmla="*/ 121 h 259"/>
                <a:gd name="T56" fmla="*/ 24 w 159"/>
                <a:gd name="T57" fmla="*/ 113 h 259"/>
                <a:gd name="T58" fmla="*/ 18 w 159"/>
                <a:gd name="T59" fmla="*/ 104 h 259"/>
                <a:gd name="T60" fmla="*/ 13 w 159"/>
                <a:gd name="T61" fmla="*/ 94 h 259"/>
                <a:gd name="T62" fmla="*/ 9 w 159"/>
                <a:gd name="T63" fmla="*/ 84 h 259"/>
                <a:gd name="T64" fmla="*/ 7 w 159"/>
                <a:gd name="T65" fmla="*/ 73 h 259"/>
                <a:gd name="T66" fmla="*/ 5 w 159"/>
                <a:gd name="T67" fmla="*/ 60 h 259"/>
                <a:gd name="T68" fmla="*/ 2 w 159"/>
                <a:gd name="T69" fmla="*/ 48 h 259"/>
                <a:gd name="T70" fmla="*/ 0 w 159"/>
                <a:gd name="T71" fmla="*/ 25 h 259"/>
                <a:gd name="T72" fmla="*/ 0 w 159"/>
                <a:gd name="T73"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0" name="Line 177">
              <a:extLst>
                <a:ext uri="{FF2B5EF4-FFF2-40B4-BE49-F238E27FC236}">
                  <a16:creationId xmlns:a16="http://schemas.microsoft.com/office/drawing/2014/main" id="{222DEB10-4C0A-40B8-A612-709AEF8226B9}"/>
                </a:ext>
              </a:extLst>
            </p:cNvPr>
            <p:cNvSpPr>
              <a:spLocks noChangeShapeType="1"/>
            </p:cNvSpPr>
            <p:nvPr>
              <p:custDataLst>
                <p:tags r:id="rId104"/>
              </p:custDataLst>
            </p:nvPr>
          </p:nvSpPr>
          <p:spPr bwMode="auto">
            <a:xfrm flipH="1" flipV="1">
              <a:off x="8184893" y="3998029"/>
              <a:ext cx="6350" cy="33337"/>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71" name="Freeform 178">
              <a:extLst>
                <a:ext uri="{FF2B5EF4-FFF2-40B4-BE49-F238E27FC236}">
                  <a16:creationId xmlns:a16="http://schemas.microsoft.com/office/drawing/2014/main" id="{F270DAD8-7F3C-4F37-8F32-982870F5C1A1}"/>
                </a:ext>
              </a:extLst>
            </p:cNvPr>
            <p:cNvSpPr>
              <a:spLocks/>
            </p:cNvSpPr>
            <p:nvPr>
              <p:custDataLst>
                <p:tags r:id="rId105"/>
              </p:custDataLst>
            </p:nvPr>
          </p:nvSpPr>
          <p:spPr bwMode="auto">
            <a:xfrm>
              <a:off x="8184893" y="3982155"/>
              <a:ext cx="6350" cy="15875"/>
            </a:xfrm>
            <a:custGeom>
              <a:avLst/>
              <a:gdLst>
                <a:gd name="T0" fmla="*/ 0 w 13"/>
                <a:gd name="T1" fmla="*/ 25 h 25"/>
                <a:gd name="T2" fmla="*/ 1 w 13"/>
                <a:gd name="T3" fmla="*/ 19 h 25"/>
                <a:gd name="T4" fmla="*/ 4 w 13"/>
                <a:gd name="T5" fmla="*/ 13 h 25"/>
                <a:gd name="T6" fmla="*/ 8 w 13"/>
                <a:gd name="T7" fmla="*/ 6 h 25"/>
                <a:gd name="T8" fmla="*/ 13 w 13"/>
                <a:gd name="T9" fmla="*/ 0 h 25"/>
              </a:gdLst>
              <a:ahLst/>
              <a:cxnLst>
                <a:cxn ang="0">
                  <a:pos x="T0" y="T1"/>
                </a:cxn>
                <a:cxn ang="0">
                  <a:pos x="T2" y="T3"/>
                </a:cxn>
                <a:cxn ang="0">
                  <a:pos x="T4" y="T5"/>
                </a:cxn>
                <a:cxn ang="0">
                  <a:pos x="T6" y="T7"/>
                </a:cxn>
                <a:cxn ang="0">
                  <a:pos x="T8" y="T9"/>
                </a:cxn>
              </a:cxnLst>
              <a:rect l="0" t="0" r="r" b="b"/>
              <a:pathLst>
                <a:path w="13" h="25">
                  <a:moveTo>
                    <a:pt x="0" y="25"/>
                  </a:moveTo>
                  <a:lnTo>
                    <a:pt x="1" y="19"/>
                  </a:lnTo>
                  <a:lnTo>
                    <a:pt x="4" y="13"/>
                  </a:lnTo>
                  <a:lnTo>
                    <a:pt x="8" y="6"/>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2" name="Line 179">
              <a:extLst>
                <a:ext uri="{FF2B5EF4-FFF2-40B4-BE49-F238E27FC236}">
                  <a16:creationId xmlns:a16="http://schemas.microsoft.com/office/drawing/2014/main" id="{08F40E1F-4EE4-423C-93D2-4B760959C2F5}"/>
                </a:ext>
              </a:extLst>
            </p:cNvPr>
            <p:cNvSpPr>
              <a:spLocks noChangeShapeType="1"/>
            </p:cNvSpPr>
            <p:nvPr>
              <p:custDataLst>
                <p:tags r:id="rId106"/>
              </p:custDataLst>
            </p:nvPr>
          </p:nvSpPr>
          <p:spPr bwMode="auto">
            <a:xfrm flipV="1">
              <a:off x="8191242" y="3969454"/>
              <a:ext cx="0" cy="12699"/>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73" name="Freeform 180">
              <a:extLst>
                <a:ext uri="{FF2B5EF4-FFF2-40B4-BE49-F238E27FC236}">
                  <a16:creationId xmlns:a16="http://schemas.microsoft.com/office/drawing/2014/main" id="{214CE882-D26F-4852-93CA-AD033D1A4C36}"/>
                </a:ext>
              </a:extLst>
            </p:cNvPr>
            <p:cNvSpPr>
              <a:spLocks/>
            </p:cNvSpPr>
            <p:nvPr>
              <p:custDataLst>
                <p:tags r:id="rId107"/>
              </p:custDataLst>
            </p:nvPr>
          </p:nvSpPr>
          <p:spPr bwMode="auto">
            <a:xfrm>
              <a:off x="8145204" y="3902779"/>
              <a:ext cx="46038" cy="66675"/>
            </a:xfrm>
            <a:custGeom>
              <a:avLst/>
              <a:gdLst>
                <a:gd name="T0" fmla="*/ 100 w 100"/>
                <a:gd name="T1" fmla="*/ 123 h 123"/>
                <a:gd name="T2" fmla="*/ 90 w 100"/>
                <a:gd name="T3" fmla="*/ 122 h 123"/>
                <a:gd name="T4" fmla="*/ 76 w 100"/>
                <a:gd name="T5" fmla="*/ 119 h 123"/>
                <a:gd name="T6" fmla="*/ 60 w 100"/>
                <a:gd name="T7" fmla="*/ 114 h 123"/>
                <a:gd name="T8" fmla="*/ 43 w 100"/>
                <a:gd name="T9" fmla="*/ 107 h 123"/>
                <a:gd name="T10" fmla="*/ 34 w 100"/>
                <a:gd name="T11" fmla="*/ 103 h 123"/>
                <a:gd name="T12" fmla="*/ 27 w 100"/>
                <a:gd name="T13" fmla="*/ 99 h 123"/>
                <a:gd name="T14" fmla="*/ 20 w 100"/>
                <a:gd name="T15" fmla="*/ 94 h 123"/>
                <a:gd name="T16" fmla="*/ 13 w 100"/>
                <a:gd name="T17" fmla="*/ 89 h 123"/>
                <a:gd name="T18" fmla="*/ 8 w 100"/>
                <a:gd name="T19" fmla="*/ 84 h 123"/>
                <a:gd name="T20" fmla="*/ 4 w 100"/>
                <a:gd name="T21" fmla="*/ 79 h 123"/>
                <a:gd name="T22" fmla="*/ 1 w 100"/>
                <a:gd name="T23" fmla="*/ 73 h 123"/>
                <a:gd name="T24" fmla="*/ 0 w 100"/>
                <a:gd name="T25" fmla="*/ 68 h 123"/>
                <a:gd name="T26" fmla="*/ 2 w 100"/>
                <a:gd name="T27" fmla="*/ 55 h 123"/>
                <a:gd name="T28" fmla="*/ 7 w 100"/>
                <a:gd name="T29" fmla="*/ 36 h 123"/>
                <a:gd name="T30" fmla="*/ 11 w 100"/>
                <a:gd name="T31" fmla="*/ 17 h 123"/>
                <a:gd name="T32" fmla="*/ 13 w 100"/>
                <a:gd name="T3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4" name="Freeform 181">
              <a:extLst>
                <a:ext uri="{FF2B5EF4-FFF2-40B4-BE49-F238E27FC236}">
                  <a16:creationId xmlns:a16="http://schemas.microsoft.com/office/drawing/2014/main" id="{8A02E33C-AF03-4AB0-B4DE-382DCFBA4940}"/>
                </a:ext>
              </a:extLst>
            </p:cNvPr>
            <p:cNvSpPr>
              <a:spLocks/>
            </p:cNvSpPr>
            <p:nvPr>
              <p:custDataLst>
                <p:tags r:id="rId108"/>
              </p:custDataLst>
            </p:nvPr>
          </p:nvSpPr>
          <p:spPr bwMode="auto">
            <a:xfrm>
              <a:off x="8159492" y="3845630"/>
              <a:ext cx="1587" cy="50800"/>
            </a:xfrm>
            <a:custGeom>
              <a:avLst/>
              <a:gdLst>
                <a:gd name="T0" fmla="*/ 5 w 5"/>
                <a:gd name="T1" fmla="*/ 0 h 99"/>
                <a:gd name="T2" fmla="*/ 4 w 5"/>
                <a:gd name="T3" fmla="*/ 34 h 99"/>
                <a:gd name="T4" fmla="*/ 1 w 5"/>
                <a:gd name="T5" fmla="*/ 59 h 99"/>
                <a:gd name="T6" fmla="*/ 0 w 5"/>
                <a:gd name="T7" fmla="*/ 69 h 99"/>
                <a:gd name="T8" fmla="*/ 0 w 5"/>
                <a:gd name="T9" fmla="*/ 78 h 99"/>
                <a:gd name="T10" fmla="*/ 2 w 5"/>
                <a:gd name="T11" fmla="*/ 87 h 99"/>
                <a:gd name="T12" fmla="*/ 5 w 5"/>
                <a:gd name="T13" fmla="*/ 99 h 99"/>
              </a:gdLst>
              <a:ahLst/>
              <a:cxnLst>
                <a:cxn ang="0">
                  <a:pos x="T0" y="T1"/>
                </a:cxn>
                <a:cxn ang="0">
                  <a:pos x="T2" y="T3"/>
                </a:cxn>
                <a:cxn ang="0">
                  <a:pos x="T4" y="T5"/>
                </a:cxn>
                <a:cxn ang="0">
                  <a:pos x="T6" y="T7"/>
                </a:cxn>
                <a:cxn ang="0">
                  <a:pos x="T8" y="T9"/>
                </a:cxn>
                <a:cxn ang="0">
                  <a:pos x="T10" y="T11"/>
                </a:cxn>
                <a:cxn ang="0">
                  <a:pos x="T12" y="T13"/>
                </a:cxn>
              </a:cxnLst>
              <a:rect l="0" t="0" r="r" b="b"/>
              <a:pathLst>
                <a:path w="5" h="99">
                  <a:moveTo>
                    <a:pt x="5" y="0"/>
                  </a:moveTo>
                  <a:lnTo>
                    <a:pt x="4" y="34"/>
                  </a:lnTo>
                  <a:lnTo>
                    <a:pt x="1" y="59"/>
                  </a:lnTo>
                  <a:lnTo>
                    <a:pt x="0" y="69"/>
                  </a:lnTo>
                  <a:lnTo>
                    <a:pt x="0" y="78"/>
                  </a:lnTo>
                  <a:lnTo>
                    <a:pt x="2" y="87"/>
                  </a:lnTo>
                  <a:lnTo>
                    <a:pt x="5" y="9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5" name="Freeform 182">
              <a:extLst>
                <a:ext uri="{FF2B5EF4-FFF2-40B4-BE49-F238E27FC236}">
                  <a16:creationId xmlns:a16="http://schemas.microsoft.com/office/drawing/2014/main" id="{9A822618-5F74-43B6-A754-AA01AE09EED3}"/>
                </a:ext>
              </a:extLst>
            </p:cNvPr>
            <p:cNvSpPr>
              <a:spLocks/>
            </p:cNvSpPr>
            <p:nvPr>
              <p:custDataLst>
                <p:tags r:id="rId109"/>
              </p:custDataLst>
            </p:nvPr>
          </p:nvSpPr>
          <p:spPr bwMode="auto">
            <a:xfrm>
              <a:off x="8165843" y="3839280"/>
              <a:ext cx="7936" cy="36512"/>
            </a:xfrm>
            <a:custGeom>
              <a:avLst/>
              <a:gdLst>
                <a:gd name="T0" fmla="*/ 14 w 14"/>
                <a:gd name="T1" fmla="*/ 0 h 68"/>
                <a:gd name="T2" fmla="*/ 8 w 14"/>
                <a:gd name="T3" fmla="*/ 16 h 68"/>
                <a:gd name="T4" fmla="*/ 4 w 14"/>
                <a:gd name="T5" fmla="*/ 33 h 68"/>
                <a:gd name="T6" fmla="*/ 2 w 14"/>
                <a:gd name="T7" fmla="*/ 52 h 68"/>
                <a:gd name="T8" fmla="*/ 0 w 14"/>
                <a:gd name="T9" fmla="*/ 68 h 68"/>
              </a:gdLst>
              <a:ahLst/>
              <a:cxnLst>
                <a:cxn ang="0">
                  <a:pos x="T0" y="T1"/>
                </a:cxn>
                <a:cxn ang="0">
                  <a:pos x="T2" y="T3"/>
                </a:cxn>
                <a:cxn ang="0">
                  <a:pos x="T4" y="T5"/>
                </a:cxn>
                <a:cxn ang="0">
                  <a:pos x="T6" y="T7"/>
                </a:cxn>
                <a:cxn ang="0">
                  <a:pos x="T8" y="T9"/>
                </a:cxn>
              </a:cxnLst>
              <a:rect l="0" t="0" r="r" b="b"/>
              <a:pathLst>
                <a:path w="14" h="68">
                  <a:moveTo>
                    <a:pt x="14" y="0"/>
                  </a:moveTo>
                  <a:lnTo>
                    <a:pt x="8" y="16"/>
                  </a:lnTo>
                  <a:lnTo>
                    <a:pt x="4" y="33"/>
                  </a:lnTo>
                  <a:lnTo>
                    <a:pt x="2" y="52"/>
                  </a:lnTo>
                  <a:lnTo>
                    <a:pt x="0" y="6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6" name="Freeform 183">
              <a:extLst>
                <a:ext uri="{FF2B5EF4-FFF2-40B4-BE49-F238E27FC236}">
                  <a16:creationId xmlns:a16="http://schemas.microsoft.com/office/drawing/2014/main" id="{C38273F2-A5ED-4547-88F4-D4A5474E0594}"/>
                </a:ext>
              </a:extLst>
            </p:cNvPr>
            <p:cNvSpPr>
              <a:spLocks/>
            </p:cNvSpPr>
            <p:nvPr>
              <p:custDataLst>
                <p:tags r:id="rId110"/>
              </p:custDataLst>
            </p:nvPr>
          </p:nvSpPr>
          <p:spPr bwMode="auto">
            <a:xfrm>
              <a:off x="8181717" y="3820230"/>
              <a:ext cx="1587" cy="22225"/>
            </a:xfrm>
            <a:custGeom>
              <a:avLst/>
              <a:gdLst>
                <a:gd name="T0" fmla="*/ 0 h 43"/>
                <a:gd name="T1" fmla="*/ 13 h 43"/>
                <a:gd name="T2" fmla="*/ 26 h 43"/>
                <a:gd name="T3" fmla="*/ 37 h 43"/>
                <a:gd name="T4" fmla="*/ 43 h 43"/>
              </a:gdLst>
              <a:ahLst/>
              <a:cxnLst>
                <a:cxn ang="0">
                  <a:pos x="0" y="T0"/>
                </a:cxn>
                <a:cxn ang="0">
                  <a:pos x="0" y="T1"/>
                </a:cxn>
                <a:cxn ang="0">
                  <a:pos x="0" y="T2"/>
                </a:cxn>
                <a:cxn ang="0">
                  <a:pos x="0" y="T3"/>
                </a:cxn>
                <a:cxn ang="0">
                  <a:pos x="0" y="T4"/>
                </a:cxn>
              </a:cxnLst>
              <a:rect l="0" t="0" r="r" b="b"/>
              <a:pathLst>
                <a:path h="43">
                  <a:moveTo>
                    <a:pt x="0" y="0"/>
                  </a:moveTo>
                  <a:lnTo>
                    <a:pt x="0" y="13"/>
                  </a:lnTo>
                  <a:lnTo>
                    <a:pt x="0" y="26"/>
                  </a:lnTo>
                  <a:lnTo>
                    <a:pt x="0" y="37"/>
                  </a:lnTo>
                  <a:lnTo>
                    <a:pt x="0"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7" name="Line 184">
              <a:extLst>
                <a:ext uri="{FF2B5EF4-FFF2-40B4-BE49-F238E27FC236}">
                  <a16:creationId xmlns:a16="http://schemas.microsoft.com/office/drawing/2014/main" id="{E3D59958-9EA2-4061-9159-D8BFEC860433}"/>
                </a:ext>
              </a:extLst>
            </p:cNvPr>
            <p:cNvSpPr>
              <a:spLocks noChangeShapeType="1"/>
            </p:cNvSpPr>
            <p:nvPr>
              <p:custDataLst>
                <p:tags r:id="rId111"/>
              </p:custDataLst>
            </p:nvPr>
          </p:nvSpPr>
          <p:spPr bwMode="auto">
            <a:xfrm flipV="1">
              <a:off x="8181717" y="3839280"/>
              <a:ext cx="1587" cy="317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678" name="Freeform 185">
              <a:extLst>
                <a:ext uri="{FF2B5EF4-FFF2-40B4-BE49-F238E27FC236}">
                  <a16:creationId xmlns:a16="http://schemas.microsoft.com/office/drawing/2014/main" id="{1339C73C-A26C-446B-9DD8-DD5B79FD45E7}"/>
                </a:ext>
              </a:extLst>
            </p:cNvPr>
            <p:cNvSpPr>
              <a:spLocks/>
            </p:cNvSpPr>
            <p:nvPr>
              <p:custDataLst>
                <p:tags r:id="rId112"/>
              </p:custDataLst>
            </p:nvPr>
          </p:nvSpPr>
          <p:spPr bwMode="auto">
            <a:xfrm>
              <a:off x="8165843" y="3823405"/>
              <a:ext cx="1587" cy="15875"/>
            </a:xfrm>
            <a:custGeom>
              <a:avLst/>
              <a:gdLst>
                <a:gd name="T0" fmla="*/ 31 h 31"/>
                <a:gd name="T1" fmla="*/ 22 h 31"/>
                <a:gd name="T2" fmla="*/ 15 h 31"/>
                <a:gd name="T3" fmla="*/ 8 h 31"/>
                <a:gd name="T4" fmla="*/ 0 h 31"/>
              </a:gdLst>
              <a:ahLst/>
              <a:cxnLst>
                <a:cxn ang="0">
                  <a:pos x="0" y="T0"/>
                </a:cxn>
                <a:cxn ang="0">
                  <a:pos x="0" y="T1"/>
                </a:cxn>
                <a:cxn ang="0">
                  <a:pos x="0" y="T2"/>
                </a:cxn>
                <a:cxn ang="0">
                  <a:pos x="0" y="T3"/>
                </a:cxn>
                <a:cxn ang="0">
                  <a:pos x="0" y="T4"/>
                </a:cxn>
              </a:cxnLst>
              <a:rect l="0" t="0" r="r" b="b"/>
              <a:pathLst>
                <a:path h="31">
                  <a:moveTo>
                    <a:pt x="0" y="31"/>
                  </a:moveTo>
                  <a:lnTo>
                    <a:pt x="0" y="22"/>
                  </a:lnTo>
                  <a:lnTo>
                    <a:pt x="0" y="15"/>
                  </a:lnTo>
                  <a:lnTo>
                    <a:pt x="0" y="8"/>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79" name="Freeform 186">
              <a:extLst>
                <a:ext uri="{FF2B5EF4-FFF2-40B4-BE49-F238E27FC236}">
                  <a16:creationId xmlns:a16="http://schemas.microsoft.com/office/drawing/2014/main" id="{879371A6-4BE7-45AE-8C7A-113441CA1713}"/>
                </a:ext>
              </a:extLst>
            </p:cNvPr>
            <p:cNvSpPr>
              <a:spLocks/>
            </p:cNvSpPr>
            <p:nvPr>
              <p:custDataLst>
                <p:tags r:id="rId113"/>
              </p:custDataLst>
            </p:nvPr>
          </p:nvSpPr>
          <p:spPr bwMode="auto">
            <a:xfrm>
              <a:off x="7886443" y="4812413"/>
              <a:ext cx="96837" cy="87312"/>
            </a:xfrm>
            <a:custGeom>
              <a:avLst/>
              <a:gdLst>
                <a:gd name="T0" fmla="*/ 19 w 225"/>
                <a:gd name="T1" fmla="*/ 158 h 167"/>
                <a:gd name="T2" fmla="*/ 7 w 225"/>
                <a:gd name="T3" fmla="*/ 142 h 167"/>
                <a:gd name="T4" fmla="*/ 0 w 225"/>
                <a:gd name="T5" fmla="*/ 130 h 167"/>
                <a:gd name="T6" fmla="*/ 1 w 225"/>
                <a:gd name="T7" fmla="*/ 108 h 167"/>
                <a:gd name="T8" fmla="*/ 11 w 225"/>
                <a:gd name="T9" fmla="*/ 68 h 167"/>
                <a:gd name="T10" fmla="*/ 24 w 225"/>
                <a:gd name="T11" fmla="*/ 39 h 167"/>
                <a:gd name="T12" fmla="*/ 34 w 225"/>
                <a:gd name="T13" fmla="*/ 21 h 167"/>
                <a:gd name="T14" fmla="*/ 44 w 225"/>
                <a:gd name="T15" fmla="*/ 9 h 167"/>
                <a:gd name="T16" fmla="*/ 54 w 225"/>
                <a:gd name="T17" fmla="*/ 1 h 167"/>
                <a:gd name="T18" fmla="*/ 65 w 225"/>
                <a:gd name="T19" fmla="*/ 1 h 167"/>
                <a:gd name="T20" fmla="*/ 76 w 225"/>
                <a:gd name="T21" fmla="*/ 3 h 167"/>
                <a:gd name="T22" fmla="*/ 88 w 225"/>
                <a:gd name="T23" fmla="*/ 8 h 167"/>
                <a:gd name="T24" fmla="*/ 100 w 225"/>
                <a:gd name="T25" fmla="*/ 17 h 167"/>
                <a:gd name="T26" fmla="*/ 112 w 225"/>
                <a:gd name="T27" fmla="*/ 24 h 167"/>
                <a:gd name="T28" fmla="*/ 128 w 225"/>
                <a:gd name="T29" fmla="*/ 24 h 167"/>
                <a:gd name="T30" fmla="*/ 145 w 225"/>
                <a:gd name="T31" fmla="*/ 19 h 167"/>
                <a:gd name="T32" fmla="*/ 165 w 225"/>
                <a:gd name="T33" fmla="*/ 7 h 167"/>
                <a:gd name="T34" fmla="*/ 225 w 225"/>
                <a:gd name="T35" fmla="*/ 0 h 167"/>
                <a:gd name="T36" fmla="*/ 215 w 225"/>
                <a:gd name="T37" fmla="*/ 22 h 167"/>
                <a:gd name="T38" fmla="*/ 201 w 225"/>
                <a:gd name="T39" fmla="*/ 41 h 167"/>
                <a:gd name="T40" fmla="*/ 168 w 225"/>
                <a:gd name="T41" fmla="*/ 72 h 167"/>
                <a:gd name="T42" fmla="*/ 138 w 225"/>
                <a:gd name="T43" fmla="*/ 100 h 167"/>
                <a:gd name="T44" fmla="*/ 129 w 225"/>
                <a:gd name="T45" fmla="*/ 114 h 167"/>
                <a:gd name="T46" fmla="*/ 126 w 225"/>
                <a:gd name="T47" fmla="*/ 130 h 167"/>
                <a:gd name="T48" fmla="*/ 123 w 225"/>
                <a:gd name="T49" fmla="*/ 126 h 167"/>
                <a:gd name="T50" fmla="*/ 120 w 225"/>
                <a:gd name="T51" fmla="*/ 117 h 167"/>
                <a:gd name="T52" fmla="*/ 106 w 225"/>
                <a:gd name="T53" fmla="*/ 121 h 167"/>
                <a:gd name="T54" fmla="*/ 97 w 225"/>
                <a:gd name="T55" fmla="*/ 128 h 167"/>
                <a:gd name="T56" fmla="*/ 80 w 225"/>
                <a:gd name="T57" fmla="*/ 145 h 167"/>
                <a:gd name="T58" fmla="*/ 71 w 225"/>
                <a:gd name="T59" fmla="*/ 153 h 167"/>
                <a:gd name="T60" fmla="*/ 60 w 225"/>
                <a:gd name="T61" fmla="*/ 160 h 167"/>
                <a:gd name="T62" fmla="*/ 46 w 225"/>
                <a:gd name="T63" fmla="*/ 165 h 167"/>
                <a:gd name="T64" fmla="*/ 26 w 225"/>
                <a:gd name="T65"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0" name="Freeform 187">
              <a:extLst>
                <a:ext uri="{FF2B5EF4-FFF2-40B4-BE49-F238E27FC236}">
                  <a16:creationId xmlns:a16="http://schemas.microsoft.com/office/drawing/2014/main" id="{BB6FA62C-90EE-4A07-9D6B-C633D66C543F}"/>
                </a:ext>
              </a:extLst>
            </p:cNvPr>
            <p:cNvSpPr>
              <a:spLocks/>
            </p:cNvSpPr>
            <p:nvPr>
              <p:custDataLst>
                <p:tags r:id="rId114"/>
              </p:custDataLst>
            </p:nvPr>
          </p:nvSpPr>
          <p:spPr bwMode="auto">
            <a:xfrm>
              <a:off x="8024554" y="4031366"/>
              <a:ext cx="3175" cy="17463"/>
            </a:xfrm>
            <a:custGeom>
              <a:avLst/>
              <a:gdLst>
                <a:gd name="T0" fmla="*/ 0 w 7"/>
                <a:gd name="T1" fmla="*/ 31 h 31"/>
                <a:gd name="T2" fmla="*/ 5 w 7"/>
                <a:gd name="T3" fmla="*/ 22 h 31"/>
                <a:gd name="T4" fmla="*/ 6 w 7"/>
                <a:gd name="T5" fmla="*/ 13 h 31"/>
                <a:gd name="T6" fmla="*/ 7 w 7"/>
                <a:gd name="T7" fmla="*/ 6 h 31"/>
                <a:gd name="T8" fmla="*/ 7 w 7"/>
                <a:gd name="T9" fmla="*/ 0 h 31"/>
                <a:gd name="T10" fmla="*/ 6 w 7"/>
                <a:gd name="T11" fmla="*/ 6 h 31"/>
                <a:gd name="T12" fmla="*/ 4 w 7"/>
                <a:gd name="T13" fmla="*/ 13 h 31"/>
                <a:gd name="T14" fmla="*/ 1 w 7"/>
                <a:gd name="T15" fmla="*/ 22 h 31"/>
                <a:gd name="T16" fmla="*/ 0 w 7"/>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1">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1" name="Freeform 188">
              <a:extLst>
                <a:ext uri="{FF2B5EF4-FFF2-40B4-BE49-F238E27FC236}">
                  <a16:creationId xmlns:a16="http://schemas.microsoft.com/office/drawing/2014/main" id="{71899DE2-B133-4227-B4B5-9391F4EAC489}"/>
                </a:ext>
              </a:extLst>
            </p:cNvPr>
            <p:cNvSpPr>
              <a:spLocks/>
            </p:cNvSpPr>
            <p:nvPr>
              <p:custDataLst>
                <p:tags r:id="rId115"/>
              </p:custDataLst>
            </p:nvPr>
          </p:nvSpPr>
          <p:spPr bwMode="auto">
            <a:xfrm>
              <a:off x="7957880" y="3953579"/>
              <a:ext cx="15875" cy="15875"/>
            </a:xfrm>
            <a:custGeom>
              <a:avLst/>
              <a:gdLst>
                <a:gd name="T0" fmla="*/ 33 w 33"/>
                <a:gd name="T1" fmla="*/ 31 h 31"/>
                <a:gd name="T2" fmla="*/ 33 w 33"/>
                <a:gd name="T3" fmla="*/ 0 h 31"/>
                <a:gd name="T4" fmla="*/ 27 w 33"/>
                <a:gd name="T5" fmla="*/ 0 h 31"/>
                <a:gd name="T6" fmla="*/ 22 w 33"/>
                <a:gd name="T7" fmla="*/ 2 h 31"/>
                <a:gd name="T8" fmla="*/ 16 w 33"/>
                <a:gd name="T9" fmla="*/ 5 h 31"/>
                <a:gd name="T10" fmla="*/ 11 w 33"/>
                <a:gd name="T11" fmla="*/ 8 h 31"/>
                <a:gd name="T12" fmla="*/ 6 w 33"/>
                <a:gd name="T13" fmla="*/ 12 h 31"/>
                <a:gd name="T14" fmla="*/ 3 w 33"/>
                <a:gd name="T15" fmla="*/ 16 h 31"/>
                <a:gd name="T16" fmla="*/ 1 w 33"/>
                <a:gd name="T17" fmla="*/ 21 h 31"/>
                <a:gd name="T18" fmla="*/ 0 w 33"/>
                <a:gd name="T19" fmla="*/ 25 h 31"/>
                <a:gd name="T20" fmla="*/ 1 w 33"/>
                <a:gd name="T21" fmla="*/ 27 h 31"/>
                <a:gd name="T22" fmla="*/ 3 w 33"/>
                <a:gd name="T23" fmla="*/ 29 h 31"/>
                <a:gd name="T24" fmla="*/ 6 w 33"/>
                <a:gd name="T25" fmla="*/ 30 h 31"/>
                <a:gd name="T26" fmla="*/ 11 w 33"/>
                <a:gd name="T27" fmla="*/ 30 h 31"/>
                <a:gd name="T28" fmla="*/ 22 w 33"/>
                <a:gd name="T29" fmla="*/ 31 h 31"/>
                <a:gd name="T30" fmla="*/ 33 w 33"/>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2" name="Freeform 189">
              <a:extLst>
                <a:ext uri="{FF2B5EF4-FFF2-40B4-BE49-F238E27FC236}">
                  <a16:creationId xmlns:a16="http://schemas.microsoft.com/office/drawing/2014/main" id="{C01CE1FF-5B94-46D6-A6EE-0A023CAAA297}"/>
                </a:ext>
              </a:extLst>
            </p:cNvPr>
            <p:cNvSpPr>
              <a:spLocks/>
            </p:cNvSpPr>
            <p:nvPr>
              <p:custDataLst>
                <p:tags r:id="rId116"/>
              </p:custDataLst>
            </p:nvPr>
          </p:nvSpPr>
          <p:spPr bwMode="auto">
            <a:xfrm>
              <a:off x="7973755" y="3866267"/>
              <a:ext cx="3175" cy="9525"/>
            </a:xfrm>
            <a:custGeom>
              <a:avLst/>
              <a:gdLst>
                <a:gd name="T0" fmla="*/ 0 w 13"/>
                <a:gd name="T1" fmla="*/ 19 h 19"/>
                <a:gd name="T2" fmla="*/ 2 w 13"/>
                <a:gd name="T3" fmla="*/ 18 h 19"/>
                <a:gd name="T4" fmla="*/ 5 w 13"/>
                <a:gd name="T5" fmla="*/ 17 h 19"/>
                <a:gd name="T6" fmla="*/ 7 w 13"/>
                <a:gd name="T7" fmla="*/ 15 h 19"/>
                <a:gd name="T8" fmla="*/ 8 w 13"/>
                <a:gd name="T9" fmla="*/ 12 h 19"/>
                <a:gd name="T10" fmla="*/ 12 w 13"/>
                <a:gd name="T11" fmla="*/ 6 h 19"/>
                <a:gd name="T12" fmla="*/ 13 w 13"/>
                <a:gd name="T13" fmla="*/ 0 h 19"/>
                <a:gd name="T14" fmla="*/ 0 w 13"/>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9">
                  <a:moveTo>
                    <a:pt x="0" y="19"/>
                  </a:moveTo>
                  <a:lnTo>
                    <a:pt x="2" y="18"/>
                  </a:lnTo>
                  <a:lnTo>
                    <a:pt x="5" y="17"/>
                  </a:lnTo>
                  <a:lnTo>
                    <a:pt x="7" y="15"/>
                  </a:lnTo>
                  <a:lnTo>
                    <a:pt x="8" y="12"/>
                  </a:lnTo>
                  <a:lnTo>
                    <a:pt x="12" y="6"/>
                  </a:lnTo>
                  <a:lnTo>
                    <a:pt x="13" y="0"/>
                  </a:lnTo>
                  <a:lnTo>
                    <a:pt x="0"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3" name="Freeform 190">
              <a:extLst>
                <a:ext uri="{FF2B5EF4-FFF2-40B4-BE49-F238E27FC236}">
                  <a16:creationId xmlns:a16="http://schemas.microsoft.com/office/drawing/2014/main" id="{F410D764-15AF-445F-9D2F-E6BED7651D0E}"/>
                </a:ext>
              </a:extLst>
            </p:cNvPr>
            <p:cNvSpPr>
              <a:spLocks/>
            </p:cNvSpPr>
            <p:nvPr>
              <p:custDataLst>
                <p:tags r:id="rId117"/>
              </p:custDataLst>
            </p:nvPr>
          </p:nvSpPr>
          <p:spPr bwMode="auto">
            <a:xfrm>
              <a:off x="7813418" y="3869441"/>
              <a:ext cx="36513" cy="22225"/>
            </a:xfrm>
            <a:custGeom>
              <a:avLst/>
              <a:gdLst>
                <a:gd name="T0" fmla="*/ 54 w 87"/>
                <a:gd name="T1" fmla="*/ 42 h 42"/>
                <a:gd name="T2" fmla="*/ 59 w 87"/>
                <a:gd name="T3" fmla="*/ 42 h 42"/>
                <a:gd name="T4" fmla="*/ 64 w 87"/>
                <a:gd name="T5" fmla="*/ 41 h 42"/>
                <a:gd name="T6" fmla="*/ 68 w 87"/>
                <a:gd name="T7" fmla="*/ 40 h 42"/>
                <a:gd name="T8" fmla="*/ 71 w 87"/>
                <a:gd name="T9" fmla="*/ 38 h 42"/>
                <a:gd name="T10" fmla="*/ 75 w 87"/>
                <a:gd name="T11" fmla="*/ 34 h 42"/>
                <a:gd name="T12" fmla="*/ 78 w 87"/>
                <a:gd name="T13" fmla="*/ 28 h 42"/>
                <a:gd name="T14" fmla="*/ 79 w 87"/>
                <a:gd name="T15" fmla="*/ 22 h 42"/>
                <a:gd name="T16" fmla="*/ 80 w 87"/>
                <a:gd name="T17" fmla="*/ 16 h 42"/>
                <a:gd name="T18" fmla="*/ 82 w 87"/>
                <a:gd name="T19" fmla="*/ 11 h 42"/>
                <a:gd name="T20" fmla="*/ 87 w 87"/>
                <a:gd name="T21" fmla="*/ 6 h 42"/>
                <a:gd name="T22" fmla="*/ 77 w 87"/>
                <a:gd name="T23" fmla="*/ 2 h 42"/>
                <a:gd name="T24" fmla="*/ 67 w 87"/>
                <a:gd name="T25" fmla="*/ 0 h 42"/>
                <a:gd name="T26" fmla="*/ 57 w 87"/>
                <a:gd name="T27" fmla="*/ 0 h 42"/>
                <a:gd name="T28" fmla="*/ 47 w 87"/>
                <a:gd name="T29" fmla="*/ 0 h 42"/>
                <a:gd name="T30" fmla="*/ 40 w 87"/>
                <a:gd name="T31" fmla="*/ 0 h 42"/>
                <a:gd name="T32" fmla="*/ 32 w 87"/>
                <a:gd name="T33" fmla="*/ 2 h 42"/>
                <a:gd name="T34" fmla="*/ 25 w 87"/>
                <a:gd name="T35" fmla="*/ 4 h 42"/>
                <a:gd name="T36" fmla="*/ 19 w 87"/>
                <a:gd name="T37" fmla="*/ 6 h 42"/>
                <a:gd name="T38" fmla="*/ 8 w 87"/>
                <a:gd name="T39" fmla="*/ 12 h 42"/>
                <a:gd name="T40" fmla="*/ 0 w 87"/>
                <a:gd name="T41" fmla="*/ 18 h 42"/>
                <a:gd name="T42" fmla="*/ 11 w 87"/>
                <a:gd name="T43" fmla="*/ 24 h 42"/>
                <a:gd name="T44" fmla="*/ 27 w 87"/>
                <a:gd name="T45" fmla="*/ 32 h 42"/>
                <a:gd name="T46" fmla="*/ 43 w 87"/>
                <a:gd name="T47" fmla="*/ 39 h 42"/>
                <a:gd name="T48" fmla="*/ 54 w 87"/>
                <a:gd name="T4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4" name="Freeform 191">
              <a:extLst>
                <a:ext uri="{FF2B5EF4-FFF2-40B4-BE49-F238E27FC236}">
                  <a16:creationId xmlns:a16="http://schemas.microsoft.com/office/drawing/2014/main" id="{75AC0FD4-EF48-4BE5-BC9E-27F99CE66EDB}"/>
                </a:ext>
              </a:extLst>
            </p:cNvPr>
            <p:cNvSpPr>
              <a:spLocks/>
            </p:cNvSpPr>
            <p:nvPr>
              <p:custDataLst>
                <p:tags r:id="rId118"/>
              </p:custDataLst>
            </p:nvPr>
          </p:nvSpPr>
          <p:spPr bwMode="auto">
            <a:xfrm>
              <a:off x="8057892" y="4332990"/>
              <a:ext cx="1587" cy="14288"/>
            </a:xfrm>
            <a:custGeom>
              <a:avLst/>
              <a:gdLst>
                <a:gd name="T0" fmla="*/ 0 w 7"/>
                <a:gd name="T1" fmla="*/ 0 h 31"/>
                <a:gd name="T2" fmla="*/ 7 w 7"/>
                <a:gd name="T3" fmla="*/ 0 h 31"/>
                <a:gd name="T4" fmla="*/ 7 w 7"/>
                <a:gd name="T5" fmla="*/ 18 h 31"/>
                <a:gd name="T6" fmla="*/ 0 w 7"/>
                <a:gd name="T7" fmla="*/ 31 h 31"/>
                <a:gd name="T8" fmla="*/ 0 w 7"/>
                <a:gd name="T9" fmla="*/ 0 h 31"/>
              </a:gdLst>
              <a:ahLst/>
              <a:cxnLst>
                <a:cxn ang="0">
                  <a:pos x="T0" y="T1"/>
                </a:cxn>
                <a:cxn ang="0">
                  <a:pos x="T2" y="T3"/>
                </a:cxn>
                <a:cxn ang="0">
                  <a:pos x="T4" y="T5"/>
                </a:cxn>
                <a:cxn ang="0">
                  <a:pos x="T6" y="T7"/>
                </a:cxn>
                <a:cxn ang="0">
                  <a:pos x="T8" y="T9"/>
                </a:cxn>
              </a:cxnLst>
              <a:rect l="0" t="0" r="r" b="b"/>
              <a:pathLst>
                <a:path w="7" h="31">
                  <a:moveTo>
                    <a:pt x="0" y="0"/>
                  </a:moveTo>
                  <a:lnTo>
                    <a:pt x="7" y="0"/>
                  </a:lnTo>
                  <a:lnTo>
                    <a:pt x="7" y="18"/>
                  </a:lnTo>
                  <a:lnTo>
                    <a:pt x="0" y="31"/>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5" name="Freeform 192">
              <a:extLst>
                <a:ext uri="{FF2B5EF4-FFF2-40B4-BE49-F238E27FC236}">
                  <a16:creationId xmlns:a16="http://schemas.microsoft.com/office/drawing/2014/main" id="{F1834775-BC13-4C58-B3D0-043A3848B5BD}"/>
                </a:ext>
              </a:extLst>
            </p:cNvPr>
            <p:cNvSpPr>
              <a:spLocks/>
            </p:cNvSpPr>
            <p:nvPr>
              <p:custDataLst>
                <p:tags r:id="rId119"/>
              </p:custDataLst>
            </p:nvPr>
          </p:nvSpPr>
          <p:spPr bwMode="auto">
            <a:xfrm>
              <a:off x="7294306" y="3839280"/>
              <a:ext cx="1019174" cy="908046"/>
            </a:xfrm>
            <a:custGeom>
              <a:avLst/>
              <a:gdLst>
                <a:gd name="T0" fmla="*/ 214 w 2332"/>
                <a:gd name="T1" fmla="*/ 707 h 1731"/>
                <a:gd name="T2" fmla="*/ 325 w 2332"/>
                <a:gd name="T3" fmla="*/ 649 h 1731"/>
                <a:gd name="T4" fmla="*/ 435 w 2332"/>
                <a:gd name="T5" fmla="*/ 606 h 1731"/>
                <a:gd name="T6" fmla="*/ 605 w 2332"/>
                <a:gd name="T7" fmla="*/ 570 h 1731"/>
                <a:gd name="T8" fmla="*/ 677 w 2332"/>
                <a:gd name="T9" fmla="*/ 437 h 1731"/>
                <a:gd name="T10" fmla="*/ 758 w 2332"/>
                <a:gd name="T11" fmla="*/ 439 h 1731"/>
                <a:gd name="T12" fmla="*/ 784 w 2332"/>
                <a:gd name="T13" fmla="*/ 363 h 1731"/>
                <a:gd name="T14" fmla="*/ 866 w 2332"/>
                <a:gd name="T15" fmla="*/ 316 h 1731"/>
                <a:gd name="T16" fmla="*/ 939 w 2332"/>
                <a:gd name="T17" fmla="*/ 246 h 1731"/>
                <a:gd name="T18" fmla="*/ 1027 w 2332"/>
                <a:gd name="T19" fmla="*/ 223 h 1731"/>
                <a:gd name="T20" fmla="*/ 1078 w 2332"/>
                <a:gd name="T21" fmla="*/ 284 h 1731"/>
                <a:gd name="T22" fmla="*/ 1135 w 2332"/>
                <a:gd name="T23" fmla="*/ 270 h 1731"/>
                <a:gd name="T24" fmla="*/ 1176 w 2332"/>
                <a:gd name="T25" fmla="*/ 172 h 1731"/>
                <a:gd name="T26" fmla="*/ 1320 w 2332"/>
                <a:gd name="T27" fmla="*/ 117 h 1731"/>
                <a:gd name="T28" fmla="*/ 1336 w 2332"/>
                <a:gd name="T29" fmla="*/ 41 h 1731"/>
                <a:gd name="T30" fmla="*/ 1432 w 2332"/>
                <a:gd name="T31" fmla="*/ 107 h 1731"/>
                <a:gd name="T32" fmla="*/ 1544 w 2332"/>
                <a:gd name="T33" fmla="*/ 117 h 1731"/>
                <a:gd name="T34" fmla="*/ 1465 w 2332"/>
                <a:gd name="T35" fmla="*/ 262 h 1731"/>
                <a:gd name="T36" fmla="*/ 1509 w 2332"/>
                <a:gd name="T37" fmla="*/ 333 h 1731"/>
                <a:gd name="T38" fmla="*/ 1582 w 2332"/>
                <a:gd name="T39" fmla="*/ 354 h 1731"/>
                <a:gd name="T40" fmla="*/ 1668 w 2332"/>
                <a:gd name="T41" fmla="*/ 423 h 1731"/>
                <a:gd name="T42" fmla="*/ 1764 w 2332"/>
                <a:gd name="T43" fmla="*/ 413 h 1731"/>
                <a:gd name="T44" fmla="*/ 1830 w 2332"/>
                <a:gd name="T45" fmla="*/ 205 h 1731"/>
                <a:gd name="T46" fmla="*/ 1904 w 2332"/>
                <a:gd name="T47" fmla="*/ 10 h 1731"/>
                <a:gd name="T48" fmla="*/ 1933 w 2332"/>
                <a:gd name="T49" fmla="*/ 80 h 1731"/>
                <a:gd name="T50" fmla="*/ 1944 w 2332"/>
                <a:gd name="T51" fmla="*/ 176 h 1731"/>
                <a:gd name="T52" fmla="*/ 1986 w 2332"/>
                <a:gd name="T53" fmla="*/ 240 h 1731"/>
                <a:gd name="T54" fmla="*/ 2040 w 2332"/>
                <a:gd name="T55" fmla="*/ 429 h 1731"/>
                <a:gd name="T56" fmla="*/ 2089 w 2332"/>
                <a:gd name="T57" fmla="*/ 540 h 1731"/>
                <a:gd name="T58" fmla="*/ 2163 w 2332"/>
                <a:gd name="T59" fmla="*/ 686 h 1731"/>
                <a:gd name="T60" fmla="*/ 2219 w 2332"/>
                <a:gd name="T61" fmla="*/ 769 h 1731"/>
                <a:gd name="T62" fmla="*/ 2332 w 2332"/>
                <a:gd name="T63" fmla="*/ 892 h 1731"/>
                <a:gd name="T64" fmla="*/ 2276 w 2332"/>
                <a:gd name="T65" fmla="*/ 1105 h 1731"/>
                <a:gd name="T66" fmla="*/ 2087 w 2332"/>
                <a:gd name="T67" fmla="*/ 1362 h 1731"/>
                <a:gd name="T68" fmla="*/ 2005 w 2332"/>
                <a:gd name="T69" fmla="*/ 1432 h 1731"/>
                <a:gd name="T70" fmla="*/ 1838 w 2332"/>
                <a:gd name="T71" fmla="*/ 1591 h 1731"/>
                <a:gd name="T72" fmla="*/ 1749 w 2332"/>
                <a:gd name="T73" fmla="*/ 1676 h 1731"/>
                <a:gd name="T74" fmla="*/ 1589 w 2332"/>
                <a:gd name="T75" fmla="*/ 1726 h 1731"/>
                <a:gd name="T76" fmla="*/ 1517 w 2332"/>
                <a:gd name="T77" fmla="*/ 1693 h 1731"/>
                <a:gd name="T78" fmla="*/ 1410 w 2332"/>
                <a:gd name="T79" fmla="*/ 1729 h 1731"/>
                <a:gd name="T80" fmla="*/ 1297 w 2332"/>
                <a:gd name="T81" fmla="*/ 1693 h 1731"/>
                <a:gd name="T82" fmla="*/ 1279 w 2332"/>
                <a:gd name="T83" fmla="*/ 1614 h 1731"/>
                <a:gd name="T84" fmla="*/ 1263 w 2332"/>
                <a:gd name="T85" fmla="*/ 1516 h 1731"/>
                <a:gd name="T86" fmla="*/ 1225 w 2332"/>
                <a:gd name="T87" fmla="*/ 1500 h 1731"/>
                <a:gd name="T88" fmla="*/ 1280 w 2332"/>
                <a:gd name="T89" fmla="*/ 1382 h 1731"/>
                <a:gd name="T90" fmla="*/ 1088 w 2332"/>
                <a:gd name="T91" fmla="*/ 1362 h 1731"/>
                <a:gd name="T92" fmla="*/ 961 w 2332"/>
                <a:gd name="T93" fmla="*/ 1282 h 1731"/>
                <a:gd name="T94" fmla="*/ 754 w 2332"/>
                <a:gd name="T95" fmla="*/ 1323 h 1731"/>
                <a:gd name="T96" fmla="*/ 507 w 2332"/>
                <a:gd name="T97" fmla="*/ 1419 h 1731"/>
                <a:gd name="T98" fmla="*/ 214 w 2332"/>
                <a:gd name="T99" fmla="*/ 1473 h 1731"/>
                <a:gd name="T100" fmla="*/ 55 w 2332"/>
                <a:gd name="T101" fmla="*/ 1490 h 1731"/>
                <a:gd name="T102" fmla="*/ 2 w 2332"/>
                <a:gd name="T103" fmla="*/ 1423 h 1731"/>
                <a:gd name="T104" fmla="*/ 97 w 2332"/>
                <a:gd name="T105" fmla="*/ 1344 h 1731"/>
                <a:gd name="T106" fmla="*/ 75 w 2332"/>
                <a:gd name="T107" fmla="*/ 1241 h 1731"/>
                <a:gd name="T108" fmla="*/ 113 w 2332"/>
                <a:gd name="T109" fmla="*/ 1170 h 1731"/>
                <a:gd name="T110" fmla="*/ 58 w 2332"/>
                <a:gd name="T111" fmla="*/ 943 h 1731"/>
                <a:gd name="T112" fmla="*/ 113 w 2332"/>
                <a:gd name="T113" fmla="*/ 964 h 1731"/>
                <a:gd name="T114" fmla="*/ 106 w 2332"/>
                <a:gd name="T115" fmla="*/ 862 h 1731"/>
                <a:gd name="T116" fmla="*/ 147 w 2332"/>
                <a:gd name="T117" fmla="*/ 765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86" name="Freeform 193">
              <a:extLst>
                <a:ext uri="{FF2B5EF4-FFF2-40B4-BE49-F238E27FC236}">
                  <a16:creationId xmlns:a16="http://schemas.microsoft.com/office/drawing/2014/main" id="{1DC9A5E4-6756-4653-9C8C-FD2A064A2C12}"/>
                </a:ext>
              </a:extLst>
            </p:cNvPr>
            <p:cNvSpPr>
              <a:spLocks/>
            </p:cNvSpPr>
            <p:nvPr>
              <p:custDataLst>
                <p:tags r:id="rId120"/>
              </p:custDataLst>
            </p:nvPr>
          </p:nvSpPr>
          <p:spPr bwMode="auto">
            <a:xfrm>
              <a:off x="1780925" y="2505785"/>
              <a:ext cx="668336" cy="581022"/>
            </a:xfrm>
            <a:custGeom>
              <a:avLst/>
              <a:gdLst>
                <a:gd name="T0" fmla="*/ 1243 w 1535"/>
                <a:gd name="T1" fmla="*/ 925 h 1109"/>
                <a:gd name="T2" fmla="*/ 1299 w 1535"/>
                <a:gd name="T3" fmla="*/ 982 h 1109"/>
                <a:gd name="T4" fmla="*/ 1220 w 1535"/>
                <a:gd name="T5" fmla="*/ 999 h 1109"/>
                <a:gd name="T6" fmla="*/ 1177 w 1535"/>
                <a:gd name="T7" fmla="*/ 1095 h 1109"/>
                <a:gd name="T8" fmla="*/ 1065 w 1535"/>
                <a:gd name="T9" fmla="*/ 1006 h 1109"/>
                <a:gd name="T10" fmla="*/ 994 w 1535"/>
                <a:gd name="T11" fmla="*/ 1012 h 1109"/>
                <a:gd name="T12" fmla="*/ 913 w 1535"/>
                <a:gd name="T13" fmla="*/ 1039 h 1109"/>
                <a:gd name="T14" fmla="*/ 786 w 1535"/>
                <a:gd name="T15" fmla="*/ 971 h 1109"/>
                <a:gd name="T16" fmla="*/ 648 w 1535"/>
                <a:gd name="T17" fmla="*/ 917 h 1109"/>
                <a:gd name="T18" fmla="*/ 588 w 1535"/>
                <a:gd name="T19" fmla="*/ 883 h 1109"/>
                <a:gd name="T20" fmla="*/ 537 w 1535"/>
                <a:gd name="T21" fmla="*/ 835 h 1109"/>
                <a:gd name="T22" fmla="*/ 485 w 1535"/>
                <a:gd name="T23" fmla="*/ 826 h 1109"/>
                <a:gd name="T24" fmla="*/ 439 w 1535"/>
                <a:gd name="T25" fmla="*/ 757 h 1109"/>
                <a:gd name="T26" fmla="*/ 467 w 1535"/>
                <a:gd name="T27" fmla="*/ 705 h 1109"/>
                <a:gd name="T28" fmla="*/ 450 w 1535"/>
                <a:gd name="T29" fmla="*/ 601 h 1109"/>
                <a:gd name="T30" fmla="*/ 352 w 1535"/>
                <a:gd name="T31" fmla="*/ 468 h 1109"/>
                <a:gd name="T32" fmla="*/ 304 w 1535"/>
                <a:gd name="T33" fmla="*/ 426 h 1109"/>
                <a:gd name="T34" fmla="*/ 293 w 1535"/>
                <a:gd name="T35" fmla="*/ 369 h 1109"/>
                <a:gd name="T36" fmla="*/ 217 w 1535"/>
                <a:gd name="T37" fmla="*/ 248 h 1109"/>
                <a:gd name="T38" fmla="*/ 167 w 1535"/>
                <a:gd name="T39" fmla="*/ 74 h 1109"/>
                <a:gd name="T40" fmla="*/ 84 w 1535"/>
                <a:gd name="T41" fmla="*/ 104 h 1109"/>
                <a:gd name="T42" fmla="*/ 113 w 1535"/>
                <a:gd name="T43" fmla="*/ 222 h 1109"/>
                <a:gd name="T44" fmla="*/ 150 w 1535"/>
                <a:gd name="T45" fmla="*/ 326 h 1109"/>
                <a:gd name="T46" fmla="*/ 196 w 1535"/>
                <a:gd name="T47" fmla="*/ 402 h 1109"/>
                <a:gd name="T48" fmla="*/ 200 w 1535"/>
                <a:gd name="T49" fmla="*/ 465 h 1109"/>
                <a:gd name="T50" fmla="*/ 213 w 1535"/>
                <a:gd name="T51" fmla="*/ 524 h 1109"/>
                <a:gd name="T52" fmla="*/ 259 w 1535"/>
                <a:gd name="T53" fmla="*/ 571 h 1109"/>
                <a:gd name="T54" fmla="*/ 214 w 1535"/>
                <a:gd name="T55" fmla="*/ 596 h 1109"/>
                <a:gd name="T56" fmla="*/ 193 w 1535"/>
                <a:gd name="T57" fmla="*/ 542 h 1109"/>
                <a:gd name="T58" fmla="*/ 120 w 1535"/>
                <a:gd name="T59" fmla="*/ 474 h 1109"/>
                <a:gd name="T60" fmla="*/ 146 w 1535"/>
                <a:gd name="T61" fmla="*/ 420 h 1109"/>
                <a:gd name="T62" fmla="*/ 89 w 1535"/>
                <a:gd name="T63" fmla="*/ 366 h 1109"/>
                <a:gd name="T64" fmla="*/ 27 w 1535"/>
                <a:gd name="T65" fmla="*/ 307 h 1109"/>
                <a:gd name="T66" fmla="*/ 65 w 1535"/>
                <a:gd name="T67" fmla="*/ 289 h 1109"/>
                <a:gd name="T68" fmla="*/ 64 w 1535"/>
                <a:gd name="T69" fmla="*/ 225 h 1109"/>
                <a:gd name="T70" fmla="*/ 6 w 1535"/>
                <a:gd name="T71" fmla="*/ 117 h 1109"/>
                <a:gd name="T72" fmla="*/ 38 w 1535"/>
                <a:gd name="T73" fmla="*/ 5 h 1109"/>
                <a:gd name="T74" fmla="*/ 211 w 1535"/>
                <a:gd name="T75" fmla="*/ 18 h 1109"/>
                <a:gd name="T76" fmla="*/ 361 w 1535"/>
                <a:gd name="T77" fmla="*/ 76 h 1109"/>
                <a:gd name="T78" fmla="*/ 498 w 1535"/>
                <a:gd name="T79" fmla="*/ 55 h 1109"/>
                <a:gd name="T80" fmla="*/ 593 w 1535"/>
                <a:gd name="T81" fmla="*/ 54 h 1109"/>
                <a:gd name="T82" fmla="*/ 633 w 1535"/>
                <a:gd name="T83" fmla="*/ 110 h 1109"/>
                <a:gd name="T84" fmla="*/ 700 w 1535"/>
                <a:gd name="T85" fmla="*/ 215 h 1109"/>
                <a:gd name="T86" fmla="*/ 750 w 1535"/>
                <a:gd name="T87" fmla="*/ 192 h 1109"/>
                <a:gd name="T88" fmla="*/ 822 w 1535"/>
                <a:gd name="T89" fmla="*/ 176 h 1109"/>
                <a:gd name="T90" fmla="*/ 879 w 1535"/>
                <a:gd name="T91" fmla="*/ 244 h 1109"/>
                <a:gd name="T92" fmla="*/ 905 w 1535"/>
                <a:gd name="T93" fmla="*/ 362 h 1109"/>
                <a:gd name="T94" fmla="*/ 964 w 1535"/>
                <a:gd name="T95" fmla="*/ 405 h 1109"/>
                <a:gd name="T96" fmla="*/ 977 w 1535"/>
                <a:gd name="T97" fmla="*/ 456 h 1109"/>
                <a:gd name="T98" fmla="*/ 931 w 1535"/>
                <a:gd name="T99" fmla="*/ 492 h 1109"/>
                <a:gd name="T100" fmla="*/ 917 w 1535"/>
                <a:gd name="T101" fmla="*/ 634 h 1109"/>
                <a:gd name="T102" fmla="*/ 956 w 1535"/>
                <a:gd name="T103" fmla="*/ 791 h 1109"/>
                <a:gd name="T104" fmla="*/ 1054 w 1535"/>
                <a:gd name="T105" fmla="*/ 877 h 1109"/>
                <a:gd name="T106" fmla="*/ 1166 w 1535"/>
                <a:gd name="T107" fmla="*/ 849 h 1109"/>
                <a:gd name="T108" fmla="*/ 1249 w 1535"/>
                <a:gd name="T109" fmla="*/ 850 h 1109"/>
                <a:gd name="T110" fmla="*/ 1296 w 1535"/>
                <a:gd name="T111" fmla="*/ 742 h 1109"/>
                <a:gd name="T112" fmla="*/ 1336 w 1535"/>
                <a:gd name="T113" fmla="*/ 693 h 1109"/>
                <a:gd name="T114" fmla="*/ 1506 w 1535"/>
                <a:gd name="T115" fmla="*/ 678 h 1109"/>
                <a:gd name="T116" fmla="*/ 1503 w 1535"/>
                <a:gd name="T117" fmla="*/ 729 h 1109"/>
                <a:gd name="T118" fmla="*/ 1468 w 1535"/>
                <a:gd name="T119" fmla="*/ 821 h 1109"/>
                <a:gd name="T120" fmla="*/ 1369 w 1535"/>
                <a:gd name="T121" fmla="*/ 888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687" name="Freeform 194">
              <a:extLst>
                <a:ext uri="{FF2B5EF4-FFF2-40B4-BE49-F238E27FC236}">
                  <a16:creationId xmlns:a16="http://schemas.microsoft.com/office/drawing/2014/main" id="{FAF82E10-6310-44F9-A6C7-E296B9A7EDE2}"/>
                </a:ext>
              </a:extLst>
            </p:cNvPr>
            <p:cNvSpPr>
              <a:spLocks/>
            </p:cNvSpPr>
            <p:nvPr>
              <p:custDataLst>
                <p:tags r:id="rId121"/>
              </p:custDataLst>
            </p:nvPr>
          </p:nvSpPr>
          <p:spPr bwMode="auto">
            <a:xfrm>
              <a:off x="3055686" y="4145665"/>
              <a:ext cx="211138" cy="265112"/>
            </a:xfrm>
            <a:custGeom>
              <a:avLst/>
              <a:gdLst>
                <a:gd name="T0" fmla="*/ 14 w 486"/>
                <a:gd name="T1" fmla="*/ 176 h 505"/>
                <a:gd name="T2" fmla="*/ 31 w 486"/>
                <a:gd name="T3" fmla="*/ 198 h 505"/>
                <a:gd name="T4" fmla="*/ 51 w 486"/>
                <a:gd name="T5" fmla="*/ 232 h 505"/>
                <a:gd name="T6" fmla="*/ 82 w 486"/>
                <a:gd name="T7" fmla="*/ 266 h 505"/>
                <a:gd name="T8" fmla="*/ 126 w 486"/>
                <a:gd name="T9" fmla="*/ 293 h 505"/>
                <a:gd name="T10" fmla="*/ 170 w 486"/>
                <a:gd name="T11" fmla="*/ 310 h 505"/>
                <a:gd name="T12" fmla="*/ 246 w 486"/>
                <a:gd name="T13" fmla="*/ 328 h 505"/>
                <a:gd name="T14" fmla="*/ 295 w 486"/>
                <a:gd name="T15" fmla="*/ 344 h 505"/>
                <a:gd name="T16" fmla="*/ 299 w 486"/>
                <a:gd name="T17" fmla="*/ 381 h 505"/>
                <a:gd name="T18" fmla="*/ 277 w 486"/>
                <a:gd name="T19" fmla="*/ 418 h 505"/>
                <a:gd name="T20" fmla="*/ 267 w 486"/>
                <a:gd name="T21" fmla="*/ 443 h 505"/>
                <a:gd name="T22" fmla="*/ 266 w 486"/>
                <a:gd name="T23" fmla="*/ 463 h 505"/>
                <a:gd name="T24" fmla="*/ 278 w 486"/>
                <a:gd name="T25" fmla="*/ 482 h 505"/>
                <a:gd name="T26" fmla="*/ 299 w 486"/>
                <a:gd name="T27" fmla="*/ 494 h 505"/>
                <a:gd name="T28" fmla="*/ 344 w 486"/>
                <a:gd name="T29" fmla="*/ 504 h 505"/>
                <a:gd name="T30" fmla="*/ 387 w 486"/>
                <a:gd name="T31" fmla="*/ 504 h 505"/>
                <a:gd name="T32" fmla="*/ 415 w 486"/>
                <a:gd name="T33" fmla="*/ 494 h 505"/>
                <a:gd name="T34" fmla="*/ 446 w 486"/>
                <a:gd name="T35" fmla="*/ 474 h 505"/>
                <a:gd name="T36" fmla="*/ 473 w 486"/>
                <a:gd name="T37" fmla="*/ 447 h 505"/>
                <a:gd name="T38" fmla="*/ 485 w 486"/>
                <a:gd name="T39" fmla="*/ 418 h 505"/>
                <a:gd name="T40" fmla="*/ 484 w 486"/>
                <a:gd name="T41" fmla="*/ 397 h 505"/>
                <a:gd name="T42" fmla="*/ 478 w 486"/>
                <a:gd name="T43" fmla="*/ 358 h 505"/>
                <a:gd name="T44" fmla="*/ 471 w 486"/>
                <a:gd name="T45" fmla="*/ 316 h 505"/>
                <a:gd name="T46" fmla="*/ 465 w 486"/>
                <a:gd name="T47" fmla="*/ 270 h 505"/>
                <a:gd name="T48" fmla="*/ 456 w 486"/>
                <a:gd name="T49" fmla="*/ 252 h 505"/>
                <a:gd name="T50" fmla="*/ 439 w 486"/>
                <a:gd name="T51" fmla="*/ 239 h 505"/>
                <a:gd name="T52" fmla="*/ 413 w 486"/>
                <a:gd name="T53" fmla="*/ 232 h 505"/>
                <a:gd name="T54" fmla="*/ 392 w 486"/>
                <a:gd name="T55" fmla="*/ 222 h 505"/>
                <a:gd name="T56" fmla="*/ 370 w 486"/>
                <a:gd name="T57" fmla="*/ 207 h 505"/>
                <a:gd name="T58" fmla="*/ 330 w 486"/>
                <a:gd name="T59" fmla="*/ 188 h 505"/>
                <a:gd name="T60" fmla="*/ 290 w 486"/>
                <a:gd name="T61" fmla="*/ 172 h 505"/>
                <a:gd name="T62" fmla="*/ 273 w 486"/>
                <a:gd name="T63" fmla="*/ 160 h 505"/>
                <a:gd name="T64" fmla="*/ 264 w 486"/>
                <a:gd name="T65" fmla="*/ 151 h 505"/>
                <a:gd name="T66" fmla="*/ 261 w 486"/>
                <a:gd name="T67" fmla="*/ 125 h 505"/>
                <a:gd name="T68" fmla="*/ 261 w 486"/>
                <a:gd name="T69" fmla="*/ 90 h 505"/>
                <a:gd name="T70" fmla="*/ 255 w 486"/>
                <a:gd name="T71" fmla="*/ 71 h 505"/>
                <a:gd name="T72" fmla="*/ 241 w 486"/>
                <a:gd name="T73" fmla="*/ 55 h 505"/>
                <a:gd name="T74" fmla="*/ 234 w 486"/>
                <a:gd name="T75" fmla="*/ 37 h 505"/>
                <a:gd name="T76" fmla="*/ 199 w 486"/>
                <a:gd name="T77" fmla="*/ 12 h 505"/>
                <a:gd name="T78" fmla="*/ 186 w 486"/>
                <a:gd name="T79" fmla="*/ 8 h 505"/>
                <a:gd name="T80" fmla="*/ 173 w 486"/>
                <a:gd name="T81" fmla="*/ 2 h 505"/>
                <a:gd name="T82" fmla="*/ 139 w 486"/>
                <a:gd name="T83" fmla="*/ 1 h 505"/>
                <a:gd name="T84" fmla="*/ 70 w 486"/>
                <a:gd name="T85" fmla="*/ 11 h 505"/>
                <a:gd name="T86" fmla="*/ 42 w 486"/>
                <a:gd name="T87" fmla="*/ 21 h 505"/>
                <a:gd name="T88" fmla="*/ 24 w 486"/>
                <a:gd name="T89" fmla="*/ 37 h 505"/>
                <a:gd name="T90" fmla="*/ 20 w 486"/>
                <a:gd name="T91" fmla="*/ 6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688" name="Freeform 195">
              <a:extLst>
                <a:ext uri="{FF2B5EF4-FFF2-40B4-BE49-F238E27FC236}">
                  <a16:creationId xmlns:a16="http://schemas.microsoft.com/office/drawing/2014/main" id="{C12DC4B7-02E4-4027-B053-2600B703EA28}"/>
                </a:ext>
              </a:extLst>
            </p:cNvPr>
            <p:cNvSpPr>
              <a:spLocks/>
            </p:cNvSpPr>
            <p:nvPr>
              <p:custDataLst>
                <p:tags r:id="rId122"/>
              </p:custDataLst>
            </p:nvPr>
          </p:nvSpPr>
          <p:spPr bwMode="auto">
            <a:xfrm>
              <a:off x="3225549" y="3350332"/>
              <a:ext cx="73025" cy="109537"/>
            </a:xfrm>
            <a:custGeom>
              <a:avLst/>
              <a:gdLst>
                <a:gd name="T0" fmla="*/ 7 w 166"/>
                <a:gd name="T1" fmla="*/ 183 h 208"/>
                <a:gd name="T2" fmla="*/ 79 w 166"/>
                <a:gd name="T3" fmla="*/ 208 h 208"/>
                <a:gd name="T4" fmla="*/ 85 w 166"/>
                <a:gd name="T5" fmla="*/ 207 h 208"/>
                <a:gd name="T6" fmla="*/ 90 w 166"/>
                <a:gd name="T7" fmla="*/ 204 h 208"/>
                <a:gd name="T8" fmla="*/ 97 w 166"/>
                <a:gd name="T9" fmla="*/ 198 h 208"/>
                <a:gd name="T10" fmla="*/ 104 w 166"/>
                <a:gd name="T11" fmla="*/ 192 h 208"/>
                <a:gd name="T12" fmla="*/ 117 w 166"/>
                <a:gd name="T13" fmla="*/ 176 h 208"/>
                <a:gd name="T14" fmla="*/ 130 w 166"/>
                <a:gd name="T15" fmla="*/ 158 h 208"/>
                <a:gd name="T16" fmla="*/ 154 w 166"/>
                <a:gd name="T17" fmla="*/ 122 h 208"/>
                <a:gd name="T18" fmla="*/ 166 w 166"/>
                <a:gd name="T19" fmla="*/ 103 h 208"/>
                <a:gd name="T20" fmla="*/ 144 w 166"/>
                <a:gd name="T21" fmla="*/ 94 h 208"/>
                <a:gd name="T22" fmla="*/ 126 w 166"/>
                <a:gd name="T23" fmla="*/ 84 h 208"/>
                <a:gd name="T24" fmla="*/ 108 w 166"/>
                <a:gd name="T25" fmla="*/ 74 h 208"/>
                <a:gd name="T26" fmla="*/ 93 w 166"/>
                <a:gd name="T27" fmla="*/ 64 h 208"/>
                <a:gd name="T28" fmla="*/ 86 w 166"/>
                <a:gd name="T29" fmla="*/ 58 h 208"/>
                <a:gd name="T30" fmla="*/ 81 w 166"/>
                <a:gd name="T31" fmla="*/ 53 h 208"/>
                <a:gd name="T32" fmla="*/ 75 w 166"/>
                <a:gd name="T33" fmla="*/ 47 h 208"/>
                <a:gd name="T34" fmla="*/ 71 w 166"/>
                <a:gd name="T35" fmla="*/ 40 h 208"/>
                <a:gd name="T36" fmla="*/ 67 w 166"/>
                <a:gd name="T37" fmla="*/ 33 h 208"/>
                <a:gd name="T38" fmla="*/ 64 w 166"/>
                <a:gd name="T39" fmla="*/ 26 h 208"/>
                <a:gd name="T40" fmla="*/ 62 w 166"/>
                <a:gd name="T41" fmla="*/ 18 h 208"/>
                <a:gd name="T42" fmla="*/ 60 w 166"/>
                <a:gd name="T43" fmla="*/ 11 h 208"/>
                <a:gd name="T44" fmla="*/ 50 w 166"/>
                <a:gd name="T45" fmla="*/ 10 h 208"/>
                <a:gd name="T46" fmla="*/ 43 w 166"/>
                <a:gd name="T47" fmla="*/ 8 h 208"/>
                <a:gd name="T48" fmla="*/ 40 w 166"/>
                <a:gd name="T49" fmla="*/ 5 h 208"/>
                <a:gd name="T50" fmla="*/ 39 w 166"/>
                <a:gd name="T51" fmla="*/ 3 h 208"/>
                <a:gd name="T52" fmla="*/ 38 w 166"/>
                <a:gd name="T53" fmla="*/ 1 h 208"/>
                <a:gd name="T54" fmla="*/ 36 w 166"/>
                <a:gd name="T55" fmla="*/ 0 h 208"/>
                <a:gd name="T56" fmla="*/ 32 w 166"/>
                <a:gd name="T57" fmla="*/ 1 h 208"/>
                <a:gd name="T58" fmla="*/ 27 w 166"/>
                <a:gd name="T59" fmla="*/ 5 h 208"/>
                <a:gd name="T60" fmla="*/ 20 w 166"/>
                <a:gd name="T61" fmla="*/ 11 h 208"/>
                <a:gd name="T62" fmla="*/ 11 w 166"/>
                <a:gd name="T63" fmla="*/ 22 h 208"/>
                <a:gd name="T64" fmla="*/ 7 w 166"/>
                <a:gd name="T65" fmla="*/ 29 h 208"/>
                <a:gd name="T66" fmla="*/ 4 w 166"/>
                <a:gd name="T67" fmla="*/ 37 h 208"/>
                <a:gd name="T68" fmla="*/ 2 w 166"/>
                <a:gd name="T69" fmla="*/ 45 h 208"/>
                <a:gd name="T70" fmla="*/ 0 w 166"/>
                <a:gd name="T71" fmla="*/ 54 h 208"/>
                <a:gd name="T72" fmla="*/ 0 w 166"/>
                <a:gd name="T73" fmla="*/ 60 h 208"/>
                <a:gd name="T74" fmla="*/ 2 w 166"/>
                <a:gd name="T75" fmla="*/ 65 h 208"/>
                <a:gd name="T76" fmla="*/ 3 w 166"/>
                <a:gd name="T77" fmla="*/ 70 h 208"/>
                <a:gd name="T78" fmla="*/ 5 w 166"/>
                <a:gd name="T79" fmla="*/ 76 h 208"/>
                <a:gd name="T80" fmla="*/ 10 w 166"/>
                <a:gd name="T81" fmla="*/ 86 h 208"/>
                <a:gd name="T82" fmla="*/ 17 w 166"/>
                <a:gd name="T83" fmla="*/ 98 h 208"/>
                <a:gd name="T84" fmla="*/ 22 w 166"/>
                <a:gd name="T85" fmla="*/ 109 h 208"/>
                <a:gd name="T86" fmla="*/ 28 w 166"/>
                <a:gd name="T87" fmla="*/ 120 h 208"/>
                <a:gd name="T88" fmla="*/ 30 w 166"/>
                <a:gd name="T89" fmla="*/ 126 h 208"/>
                <a:gd name="T90" fmla="*/ 32 w 166"/>
                <a:gd name="T91" fmla="*/ 133 h 208"/>
                <a:gd name="T92" fmla="*/ 33 w 166"/>
                <a:gd name="T93" fmla="*/ 139 h 208"/>
                <a:gd name="T94" fmla="*/ 33 w 166"/>
                <a:gd name="T95" fmla="*/ 147 h 208"/>
                <a:gd name="T96" fmla="*/ 32 w 166"/>
                <a:gd name="T97" fmla="*/ 153 h 208"/>
                <a:gd name="T98" fmla="*/ 31 w 166"/>
                <a:gd name="T99" fmla="*/ 159 h 208"/>
                <a:gd name="T100" fmla="*/ 28 w 166"/>
                <a:gd name="T101" fmla="*/ 165 h 208"/>
                <a:gd name="T102" fmla="*/ 25 w 166"/>
                <a:gd name="T103" fmla="*/ 169 h 208"/>
                <a:gd name="T104" fmla="*/ 21 w 166"/>
                <a:gd name="T105" fmla="*/ 174 h 208"/>
                <a:gd name="T106" fmla="*/ 17 w 166"/>
                <a:gd name="T107" fmla="*/ 177 h 208"/>
                <a:gd name="T108" fmla="*/ 11 w 166"/>
                <a:gd name="T109" fmla="*/ 180 h 208"/>
                <a:gd name="T110" fmla="*/ 7 w 166"/>
                <a:gd name="T111" fmla="*/ 18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689" name="Freeform 196">
              <a:extLst>
                <a:ext uri="{FF2B5EF4-FFF2-40B4-BE49-F238E27FC236}">
                  <a16:creationId xmlns:a16="http://schemas.microsoft.com/office/drawing/2014/main" id="{465B3481-4CFC-4804-8E70-2EEF864F44B8}"/>
                </a:ext>
              </a:extLst>
            </p:cNvPr>
            <p:cNvSpPr>
              <a:spLocks/>
            </p:cNvSpPr>
            <p:nvPr>
              <p:custDataLst>
                <p:tags r:id="rId123"/>
              </p:custDataLst>
            </p:nvPr>
          </p:nvSpPr>
          <p:spPr bwMode="auto">
            <a:xfrm>
              <a:off x="2739774" y="2909009"/>
              <a:ext cx="69851" cy="58737"/>
            </a:xfrm>
            <a:custGeom>
              <a:avLst/>
              <a:gdLst>
                <a:gd name="T0" fmla="*/ 153 w 164"/>
                <a:gd name="T1" fmla="*/ 104 h 104"/>
                <a:gd name="T2" fmla="*/ 134 w 164"/>
                <a:gd name="T3" fmla="*/ 102 h 104"/>
                <a:gd name="T4" fmla="*/ 110 w 164"/>
                <a:gd name="T5" fmla="*/ 97 h 104"/>
                <a:gd name="T6" fmla="*/ 96 w 164"/>
                <a:gd name="T7" fmla="*/ 94 h 104"/>
                <a:gd name="T8" fmla="*/ 80 w 164"/>
                <a:gd name="T9" fmla="*/ 93 h 104"/>
                <a:gd name="T10" fmla="*/ 73 w 164"/>
                <a:gd name="T11" fmla="*/ 93 h 104"/>
                <a:gd name="T12" fmla="*/ 64 w 164"/>
                <a:gd name="T13" fmla="*/ 94 h 104"/>
                <a:gd name="T14" fmla="*/ 55 w 164"/>
                <a:gd name="T15" fmla="*/ 96 h 104"/>
                <a:gd name="T16" fmla="*/ 47 w 164"/>
                <a:gd name="T17" fmla="*/ 98 h 104"/>
                <a:gd name="T18" fmla="*/ 41 w 164"/>
                <a:gd name="T19" fmla="*/ 100 h 104"/>
                <a:gd name="T20" fmla="*/ 34 w 164"/>
                <a:gd name="T21" fmla="*/ 100 h 104"/>
                <a:gd name="T22" fmla="*/ 27 w 164"/>
                <a:gd name="T23" fmla="*/ 99 h 104"/>
                <a:gd name="T24" fmla="*/ 19 w 164"/>
                <a:gd name="T25" fmla="*/ 96 h 104"/>
                <a:gd name="T26" fmla="*/ 11 w 164"/>
                <a:gd name="T27" fmla="*/ 92 h 104"/>
                <a:gd name="T28" fmla="*/ 6 w 164"/>
                <a:gd name="T29" fmla="*/ 88 h 104"/>
                <a:gd name="T30" fmla="*/ 3 w 164"/>
                <a:gd name="T31" fmla="*/ 86 h 104"/>
                <a:gd name="T32" fmla="*/ 1 w 164"/>
                <a:gd name="T33" fmla="*/ 84 h 104"/>
                <a:gd name="T34" fmla="*/ 0 w 164"/>
                <a:gd name="T35" fmla="*/ 81 h 104"/>
                <a:gd name="T36" fmla="*/ 0 w 164"/>
                <a:gd name="T37" fmla="*/ 79 h 104"/>
                <a:gd name="T38" fmla="*/ 0 w 164"/>
                <a:gd name="T39" fmla="*/ 76 h 104"/>
                <a:gd name="T40" fmla="*/ 1 w 164"/>
                <a:gd name="T41" fmla="*/ 74 h 104"/>
                <a:gd name="T42" fmla="*/ 3 w 164"/>
                <a:gd name="T43" fmla="*/ 71 h 104"/>
                <a:gd name="T44" fmla="*/ 6 w 164"/>
                <a:gd name="T45" fmla="*/ 70 h 104"/>
                <a:gd name="T46" fmla="*/ 12 w 164"/>
                <a:gd name="T47" fmla="*/ 67 h 104"/>
                <a:gd name="T48" fmla="*/ 20 w 164"/>
                <a:gd name="T49" fmla="*/ 66 h 104"/>
                <a:gd name="T50" fmla="*/ 40 w 164"/>
                <a:gd name="T51" fmla="*/ 66 h 104"/>
                <a:gd name="T52" fmla="*/ 61 w 164"/>
                <a:gd name="T53" fmla="*/ 67 h 104"/>
                <a:gd name="T54" fmla="*/ 70 w 164"/>
                <a:gd name="T55" fmla="*/ 67 h 104"/>
                <a:gd name="T56" fmla="*/ 79 w 164"/>
                <a:gd name="T57" fmla="*/ 67 h 104"/>
                <a:gd name="T58" fmla="*/ 87 w 164"/>
                <a:gd name="T59" fmla="*/ 67 h 104"/>
                <a:gd name="T60" fmla="*/ 94 w 164"/>
                <a:gd name="T61" fmla="*/ 67 h 104"/>
                <a:gd name="T62" fmla="*/ 94 w 164"/>
                <a:gd name="T63" fmla="*/ 56 h 104"/>
                <a:gd name="T64" fmla="*/ 94 w 164"/>
                <a:gd name="T65" fmla="*/ 43 h 104"/>
                <a:gd name="T66" fmla="*/ 94 w 164"/>
                <a:gd name="T67" fmla="*/ 29 h 104"/>
                <a:gd name="T68" fmla="*/ 94 w 164"/>
                <a:gd name="T69" fmla="*/ 18 h 104"/>
                <a:gd name="T70" fmla="*/ 79 w 164"/>
                <a:gd name="T71" fmla="*/ 17 h 104"/>
                <a:gd name="T72" fmla="*/ 67 w 164"/>
                <a:gd name="T73" fmla="*/ 15 h 104"/>
                <a:gd name="T74" fmla="*/ 62 w 164"/>
                <a:gd name="T75" fmla="*/ 13 h 104"/>
                <a:gd name="T76" fmla="*/ 57 w 164"/>
                <a:gd name="T77" fmla="*/ 10 h 104"/>
                <a:gd name="T78" fmla="*/ 52 w 164"/>
                <a:gd name="T79" fmla="*/ 6 h 104"/>
                <a:gd name="T80" fmla="*/ 47 w 164"/>
                <a:gd name="T81" fmla="*/ 0 h 104"/>
                <a:gd name="T82" fmla="*/ 146 w 164"/>
                <a:gd name="T83" fmla="*/ 0 h 104"/>
                <a:gd name="T84" fmla="*/ 147 w 164"/>
                <a:gd name="T85" fmla="*/ 6 h 104"/>
                <a:gd name="T86" fmla="*/ 148 w 164"/>
                <a:gd name="T87" fmla="*/ 13 h 104"/>
                <a:gd name="T88" fmla="*/ 150 w 164"/>
                <a:gd name="T89" fmla="*/ 19 h 104"/>
                <a:gd name="T90" fmla="*/ 152 w 164"/>
                <a:gd name="T91" fmla="*/ 25 h 104"/>
                <a:gd name="T92" fmla="*/ 156 w 164"/>
                <a:gd name="T93" fmla="*/ 35 h 104"/>
                <a:gd name="T94" fmla="*/ 159 w 164"/>
                <a:gd name="T95" fmla="*/ 46 h 104"/>
                <a:gd name="T96" fmla="*/ 163 w 164"/>
                <a:gd name="T97" fmla="*/ 54 h 104"/>
                <a:gd name="T98" fmla="*/ 164 w 164"/>
                <a:gd name="T99" fmla="*/ 62 h 104"/>
                <a:gd name="T100" fmla="*/ 163 w 164"/>
                <a:gd name="T101" fmla="*/ 65 h 104"/>
                <a:gd name="T102" fmla="*/ 160 w 164"/>
                <a:gd name="T103" fmla="*/ 68 h 104"/>
                <a:gd name="T104" fmla="*/ 157 w 164"/>
                <a:gd name="T105" fmla="*/ 71 h 104"/>
                <a:gd name="T106" fmla="*/ 153 w 164"/>
                <a:gd name="T107" fmla="*/ 73 h 104"/>
                <a:gd name="T108" fmla="*/ 153 w 164"/>
                <a:gd name="T10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0" name="Freeform 197">
              <a:extLst>
                <a:ext uri="{FF2B5EF4-FFF2-40B4-BE49-F238E27FC236}">
                  <a16:creationId xmlns:a16="http://schemas.microsoft.com/office/drawing/2014/main" id="{51A58558-4183-4F9B-96BA-26C27A86B2B8}"/>
                </a:ext>
              </a:extLst>
            </p:cNvPr>
            <p:cNvSpPr>
              <a:spLocks/>
            </p:cNvSpPr>
            <p:nvPr>
              <p:custDataLst>
                <p:tags r:id="rId124"/>
              </p:custDataLst>
            </p:nvPr>
          </p:nvSpPr>
          <p:spPr bwMode="auto">
            <a:xfrm>
              <a:off x="3106485" y="5263262"/>
              <a:ext cx="23813" cy="57150"/>
            </a:xfrm>
            <a:custGeom>
              <a:avLst/>
              <a:gdLst>
                <a:gd name="T0" fmla="*/ 0 w 53"/>
                <a:gd name="T1" fmla="*/ 8 h 19"/>
                <a:gd name="T2" fmla="*/ 7 w 53"/>
                <a:gd name="T3" fmla="*/ 13 h 19"/>
                <a:gd name="T4" fmla="*/ 14 w 53"/>
                <a:gd name="T5" fmla="*/ 17 h 19"/>
                <a:gd name="T6" fmla="*/ 22 w 53"/>
                <a:gd name="T7" fmla="*/ 19 h 19"/>
                <a:gd name="T8" fmla="*/ 29 w 53"/>
                <a:gd name="T9" fmla="*/ 19 h 19"/>
                <a:gd name="T10" fmla="*/ 35 w 53"/>
                <a:gd name="T11" fmla="*/ 18 h 19"/>
                <a:gd name="T12" fmla="*/ 42 w 53"/>
                <a:gd name="T13" fmla="*/ 15 h 19"/>
                <a:gd name="T14" fmla="*/ 47 w 53"/>
                <a:gd name="T15" fmla="*/ 12 h 19"/>
                <a:gd name="T16" fmla="*/ 53 w 53"/>
                <a:gd name="T17" fmla="*/ 8 h 19"/>
                <a:gd name="T18" fmla="*/ 47 w 53"/>
                <a:gd name="T19" fmla="*/ 5 h 19"/>
                <a:gd name="T20" fmla="*/ 42 w 53"/>
                <a:gd name="T21" fmla="*/ 2 h 19"/>
                <a:gd name="T22" fmla="*/ 35 w 53"/>
                <a:gd name="T23" fmla="*/ 1 h 19"/>
                <a:gd name="T24" fmla="*/ 29 w 53"/>
                <a:gd name="T25" fmla="*/ 0 h 19"/>
                <a:gd name="T26" fmla="*/ 22 w 53"/>
                <a:gd name="T27" fmla="*/ 0 h 19"/>
                <a:gd name="T28" fmla="*/ 14 w 53"/>
                <a:gd name="T29" fmla="*/ 1 h 19"/>
                <a:gd name="T30" fmla="*/ 7 w 53"/>
                <a:gd name="T31" fmla="*/ 3 h 19"/>
                <a:gd name="T32" fmla="*/ 0 w 53"/>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1" name="Freeform 198">
              <a:extLst>
                <a:ext uri="{FF2B5EF4-FFF2-40B4-BE49-F238E27FC236}">
                  <a16:creationId xmlns:a16="http://schemas.microsoft.com/office/drawing/2014/main" id="{740C4592-618B-4117-B99E-50740C40BECF}"/>
                </a:ext>
              </a:extLst>
            </p:cNvPr>
            <p:cNvSpPr>
              <a:spLocks/>
            </p:cNvSpPr>
            <p:nvPr>
              <p:custDataLst>
                <p:tags r:id="rId125"/>
              </p:custDataLst>
            </p:nvPr>
          </p:nvSpPr>
          <p:spPr bwMode="auto">
            <a:xfrm>
              <a:off x="3071561" y="5242624"/>
              <a:ext cx="34925" cy="58737"/>
            </a:xfrm>
            <a:custGeom>
              <a:avLst/>
              <a:gdLst>
                <a:gd name="T0" fmla="*/ 0 w 80"/>
                <a:gd name="T1" fmla="*/ 0 h 18"/>
                <a:gd name="T2" fmla="*/ 1 w 80"/>
                <a:gd name="T3" fmla="*/ 6 h 18"/>
                <a:gd name="T4" fmla="*/ 5 w 80"/>
                <a:gd name="T5" fmla="*/ 12 h 18"/>
                <a:gd name="T6" fmla="*/ 8 w 80"/>
                <a:gd name="T7" fmla="*/ 14 h 18"/>
                <a:gd name="T8" fmla="*/ 11 w 80"/>
                <a:gd name="T9" fmla="*/ 16 h 18"/>
                <a:gd name="T10" fmla="*/ 15 w 80"/>
                <a:gd name="T11" fmla="*/ 18 h 18"/>
                <a:gd name="T12" fmla="*/ 20 w 80"/>
                <a:gd name="T13" fmla="*/ 18 h 18"/>
                <a:gd name="T14" fmla="*/ 22 w 80"/>
                <a:gd name="T15" fmla="*/ 15 h 18"/>
                <a:gd name="T16" fmla="*/ 24 w 80"/>
                <a:gd name="T17" fmla="*/ 13 h 18"/>
                <a:gd name="T18" fmla="*/ 26 w 80"/>
                <a:gd name="T19" fmla="*/ 11 h 18"/>
                <a:gd name="T20" fmla="*/ 31 w 80"/>
                <a:gd name="T21" fmla="*/ 10 h 18"/>
                <a:gd name="T22" fmla="*/ 38 w 80"/>
                <a:gd name="T23" fmla="*/ 8 h 18"/>
                <a:gd name="T24" fmla="*/ 47 w 80"/>
                <a:gd name="T25" fmla="*/ 7 h 18"/>
                <a:gd name="T26" fmla="*/ 57 w 80"/>
                <a:gd name="T27" fmla="*/ 7 h 18"/>
                <a:gd name="T28" fmla="*/ 66 w 80"/>
                <a:gd name="T29" fmla="*/ 6 h 18"/>
                <a:gd name="T30" fmla="*/ 70 w 80"/>
                <a:gd name="T31" fmla="*/ 5 h 18"/>
                <a:gd name="T32" fmla="*/ 74 w 80"/>
                <a:gd name="T33" fmla="*/ 4 h 18"/>
                <a:gd name="T34" fmla="*/ 77 w 80"/>
                <a:gd name="T35" fmla="*/ 2 h 18"/>
                <a:gd name="T36" fmla="*/ 80 w 80"/>
                <a:gd name="T37" fmla="*/ 0 h 18"/>
                <a:gd name="T38" fmla="*/ 0 w 80"/>
                <a:gd name="T3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2" name="Freeform 199">
              <a:extLst>
                <a:ext uri="{FF2B5EF4-FFF2-40B4-BE49-F238E27FC236}">
                  <a16:creationId xmlns:a16="http://schemas.microsoft.com/office/drawing/2014/main" id="{B8F661F6-A044-44E9-BE6B-1EA00A6CDCFB}"/>
                </a:ext>
              </a:extLst>
            </p:cNvPr>
            <p:cNvSpPr>
              <a:spLocks/>
            </p:cNvSpPr>
            <p:nvPr>
              <p:custDataLst>
                <p:tags r:id="rId126"/>
              </p:custDataLst>
            </p:nvPr>
          </p:nvSpPr>
          <p:spPr bwMode="auto">
            <a:xfrm>
              <a:off x="3071561" y="5221987"/>
              <a:ext cx="22224" cy="60325"/>
            </a:xfrm>
            <a:custGeom>
              <a:avLst/>
              <a:gdLst>
                <a:gd name="T0" fmla="*/ 20 w 46"/>
                <a:gd name="T1" fmla="*/ 0 h 27"/>
                <a:gd name="T2" fmla="*/ 0 w 46"/>
                <a:gd name="T3" fmla="*/ 18 h 27"/>
                <a:gd name="T4" fmla="*/ 9 w 46"/>
                <a:gd name="T5" fmla="*/ 22 h 27"/>
                <a:gd name="T6" fmla="*/ 16 w 46"/>
                <a:gd name="T7" fmla="*/ 25 h 27"/>
                <a:gd name="T8" fmla="*/ 23 w 46"/>
                <a:gd name="T9" fmla="*/ 27 h 27"/>
                <a:gd name="T10" fmla="*/ 29 w 46"/>
                <a:gd name="T11" fmla="*/ 27 h 27"/>
                <a:gd name="T12" fmla="*/ 33 w 46"/>
                <a:gd name="T13" fmla="*/ 27 h 27"/>
                <a:gd name="T14" fmla="*/ 37 w 46"/>
                <a:gd name="T15" fmla="*/ 25 h 27"/>
                <a:gd name="T16" fmla="*/ 42 w 46"/>
                <a:gd name="T17" fmla="*/ 22 h 27"/>
                <a:gd name="T18" fmla="*/ 46 w 46"/>
                <a:gd name="T19" fmla="*/ 18 h 27"/>
                <a:gd name="T20" fmla="*/ 41 w 46"/>
                <a:gd name="T21" fmla="*/ 16 h 27"/>
                <a:gd name="T22" fmla="*/ 33 w 46"/>
                <a:gd name="T23" fmla="*/ 11 h 27"/>
                <a:gd name="T24" fmla="*/ 26 w 46"/>
                <a:gd name="T25" fmla="*/ 5 h 27"/>
                <a:gd name="T26" fmla="*/ 20 w 46"/>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3" name="Freeform 200">
              <a:extLst>
                <a:ext uri="{FF2B5EF4-FFF2-40B4-BE49-F238E27FC236}">
                  <a16:creationId xmlns:a16="http://schemas.microsoft.com/office/drawing/2014/main" id="{4E345AD4-B9E9-464B-9AFB-3D5DA245ECAB}"/>
                </a:ext>
              </a:extLst>
            </p:cNvPr>
            <p:cNvSpPr>
              <a:spLocks/>
            </p:cNvSpPr>
            <p:nvPr>
              <p:custDataLst>
                <p:tags r:id="rId127"/>
              </p:custDataLst>
            </p:nvPr>
          </p:nvSpPr>
          <p:spPr bwMode="auto">
            <a:xfrm>
              <a:off x="3041399" y="5215637"/>
              <a:ext cx="25400" cy="60325"/>
            </a:xfrm>
            <a:custGeom>
              <a:avLst/>
              <a:gdLst>
                <a:gd name="T0" fmla="*/ 34 w 54"/>
                <a:gd name="T1" fmla="*/ 0 h 39"/>
                <a:gd name="T2" fmla="*/ 20 w 54"/>
                <a:gd name="T3" fmla="*/ 4 h 39"/>
                <a:gd name="T4" fmla="*/ 10 w 54"/>
                <a:gd name="T5" fmla="*/ 10 h 39"/>
                <a:gd name="T6" fmla="*/ 6 w 54"/>
                <a:gd name="T7" fmla="*/ 13 h 39"/>
                <a:gd name="T8" fmla="*/ 4 w 54"/>
                <a:gd name="T9" fmla="*/ 16 h 39"/>
                <a:gd name="T10" fmla="*/ 2 w 54"/>
                <a:gd name="T11" fmla="*/ 20 h 39"/>
                <a:gd name="T12" fmla="*/ 0 w 54"/>
                <a:gd name="T13" fmla="*/ 24 h 39"/>
                <a:gd name="T14" fmla="*/ 2 w 54"/>
                <a:gd name="T15" fmla="*/ 28 h 39"/>
                <a:gd name="T16" fmla="*/ 3 w 54"/>
                <a:gd name="T17" fmla="*/ 32 h 39"/>
                <a:gd name="T18" fmla="*/ 5 w 54"/>
                <a:gd name="T19" fmla="*/ 35 h 39"/>
                <a:gd name="T20" fmla="*/ 8 w 54"/>
                <a:gd name="T21" fmla="*/ 37 h 39"/>
                <a:gd name="T22" fmla="*/ 11 w 54"/>
                <a:gd name="T23" fmla="*/ 38 h 39"/>
                <a:gd name="T24" fmla="*/ 16 w 54"/>
                <a:gd name="T25" fmla="*/ 39 h 39"/>
                <a:gd name="T26" fmla="*/ 20 w 54"/>
                <a:gd name="T27" fmla="*/ 39 h 39"/>
                <a:gd name="T28" fmla="*/ 25 w 54"/>
                <a:gd name="T29" fmla="*/ 39 h 39"/>
                <a:gd name="T30" fmla="*/ 30 w 54"/>
                <a:gd name="T31" fmla="*/ 38 h 39"/>
                <a:gd name="T32" fmla="*/ 34 w 54"/>
                <a:gd name="T33" fmla="*/ 37 h 39"/>
                <a:gd name="T34" fmla="*/ 39 w 54"/>
                <a:gd name="T35" fmla="*/ 35 h 39"/>
                <a:gd name="T36" fmla="*/ 43 w 54"/>
                <a:gd name="T37" fmla="*/ 33 h 39"/>
                <a:gd name="T38" fmla="*/ 47 w 54"/>
                <a:gd name="T39" fmla="*/ 30 h 39"/>
                <a:gd name="T40" fmla="*/ 50 w 54"/>
                <a:gd name="T41" fmla="*/ 26 h 39"/>
                <a:gd name="T42" fmla="*/ 52 w 54"/>
                <a:gd name="T43" fmla="*/ 22 h 39"/>
                <a:gd name="T44" fmla="*/ 54 w 54"/>
                <a:gd name="T45" fmla="*/ 18 h 39"/>
                <a:gd name="T46" fmla="*/ 51 w 54"/>
                <a:gd name="T47" fmla="*/ 17 h 39"/>
                <a:gd name="T48" fmla="*/ 48 w 54"/>
                <a:gd name="T49" fmla="*/ 16 h 39"/>
                <a:gd name="T50" fmla="*/ 44 w 54"/>
                <a:gd name="T51" fmla="*/ 14 h 39"/>
                <a:gd name="T52" fmla="*/ 42 w 54"/>
                <a:gd name="T53" fmla="*/ 11 h 39"/>
                <a:gd name="T54" fmla="*/ 39 w 54"/>
                <a:gd name="T55" fmla="*/ 8 h 39"/>
                <a:gd name="T56" fmla="*/ 37 w 54"/>
                <a:gd name="T57" fmla="*/ 5 h 39"/>
                <a:gd name="T58" fmla="*/ 34 w 54"/>
                <a:gd name="T59" fmla="*/ 2 h 39"/>
                <a:gd name="T60" fmla="*/ 34 w 54"/>
                <a:gd name="T6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4" name="Freeform 201">
              <a:extLst>
                <a:ext uri="{FF2B5EF4-FFF2-40B4-BE49-F238E27FC236}">
                  <a16:creationId xmlns:a16="http://schemas.microsoft.com/office/drawing/2014/main" id="{AADE0DD4-E055-4C6C-B977-5EC0D4016D19}"/>
                </a:ext>
              </a:extLst>
            </p:cNvPr>
            <p:cNvSpPr>
              <a:spLocks/>
            </p:cNvSpPr>
            <p:nvPr>
              <p:custDataLst>
                <p:tags r:id="rId128"/>
              </p:custDataLst>
            </p:nvPr>
          </p:nvSpPr>
          <p:spPr bwMode="auto">
            <a:xfrm>
              <a:off x="3015999" y="5206112"/>
              <a:ext cx="28575" cy="58738"/>
            </a:xfrm>
            <a:custGeom>
              <a:avLst/>
              <a:gdLst>
                <a:gd name="T0" fmla="*/ 0 w 60"/>
                <a:gd name="T1" fmla="*/ 11 h 15"/>
                <a:gd name="T2" fmla="*/ 10 w 60"/>
                <a:gd name="T3" fmla="*/ 13 h 15"/>
                <a:gd name="T4" fmla="*/ 18 w 60"/>
                <a:gd name="T5" fmla="*/ 14 h 15"/>
                <a:gd name="T6" fmla="*/ 27 w 60"/>
                <a:gd name="T7" fmla="*/ 15 h 15"/>
                <a:gd name="T8" fmla="*/ 35 w 60"/>
                <a:gd name="T9" fmla="*/ 15 h 15"/>
                <a:gd name="T10" fmla="*/ 41 w 60"/>
                <a:gd name="T11" fmla="*/ 14 h 15"/>
                <a:gd name="T12" fmla="*/ 48 w 60"/>
                <a:gd name="T13" fmla="*/ 12 h 15"/>
                <a:gd name="T14" fmla="*/ 55 w 60"/>
                <a:gd name="T15" fmla="*/ 9 h 15"/>
                <a:gd name="T16" fmla="*/ 60 w 60"/>
                <a:gd name="T17" fmla="*/ 5 h 15"/>
                <a:gd name="T18" fmla="*/ 57 w 60"/>
                <a:gd name="T19" fmla="*/ 3 h 15"/>
                <a:gd name="T20" fmla="*/ 54 w 60"/>
                <a:gd name="T21" fmla="*/ 0 h 15"/>
                <a:gd name="T22" fmla="*/ 51 w 60"/>
                <a:gd name="T23" fmla="*/ 0 h 15"/>
                <a:gd name="T24" fmla="*/ 47 w 60"/>
                <a:gd name="T25" fmla="*/ 0 h 15"/>
                <a:gd name="T26" fmla="*/ 40 w 60"/>
                <a:gd name="T27" fmla="*/ 0 h 15"/>
                <a:gd name="T28" fmla="*/ 33 w 60"/>
                <a:gd name="T29" fmla="*/ 3 h 15"/>
                <a:gd name="T30" fmla="*/ 24 w 60"/>
                <a:gd name="T31" fmla="*/ 6 h 15"/>
                <a:gd name="T32" fmla="*/ 16 w 60"/>
                <a:gd name="T33" fmla="*/ 8 h 15"/>
                <a:gd name="T34" fmla="*/ 7 w 60"/>
                <a:gd name="T35" fmla="*/ 10 h 15"/>
                <a:gd name="T36" fmla="*/ 0 w 60"/>
                <a:gd name="T3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5" name="Freeform 202">
              <a:extLst>
                <a:ext uri="{FF2B5EF4-FFF2-40B4-BE49-F238E27FC236}">
                  <a16:creationId xmlns:a16="http://schemas.microsoft.com/office/drawing/2014/main" id="{69A552B7-167E-4E61-9C63-7F6CBD025ED7}"/>
                </a:ext>
              </a:extLst>
            </p:cNvPr>
            <p:cNvSpPr>
              <a:spLocks/>
            </p:cNvSpPr>
            <p:nvPr>
              <p:custDataLst>
                <p:tags r:id="rId129"/>
              </p:custDataLst>
            </p:nvPr>
          </p:nvSpPr>
          <p:spPr bwMode="auto">
            <a:xfrm>
              <a:off x="2992186" y="5193411"/>
              <a:ext cx="33338" cy="57150"/>
            </a:xfrm>
            <a:custGeom>
              <a:avLst/>
              <a:gdLst>
                <a:gd name="T0" fmla="*/ 40 w 79"/>
                <a:gd name="T1" fmla="*/ 0 h 32"/>
                <a:gd name="T2" fmla="*/ 34 w 79"/>
                <a:gd name="T3" fmla="*/ 1 h 32"/>
                <a:gd name="T4" fmla="*/ 30 w 79"/>
                <a:gd name="T5" fmla="*/ 2 h 32"/>
                <a:gd name="T6" fmla="*/ 25 w 79"/>
                <a:gd name="T7" fmla="*/ 4 h 32"/>
                <a:gd name="T8" fmla="*/ 20 w 79"/>
                <a:gd name="T9" fmla="*/ 6 h 32"/>
                <a:gd name="T10" fmla="*/ 15 w 79"/>
                <a:gd name="T11" fmla="*/ 9 h 32"/>
                <a:gd name="T12" fmla="*/ 10 w 79"/>
                <a:gd name="T13" fmla="*/ 11 h 32"/>
                <a:gd name="T14" fmla="*/ 5 w 79"/>
                <a:gd name="T15" fmla="*/ 12 h 32"/>
                <a:gd name="T16" fmla="*/ 0 w 79"/>
                <a:gd name="T17" fmla="*/ 13 h 32"/>
                <a:gd name="T18" fmla="*/ 5 w 79"/>
                <a:gd name="T19" fmla="*/ 21 h 32"/>
                <a:gd name="T20" fmla="*/ 10 w 79"/>
                <a:gd name="T21" fmla="*/ 26 h 32"/>
                <a:gd name="T22" fmla="*/ 12 w 79"/>
                <a:gd name="T23" fmla="*/ 29 h 32"/>
                <a:gd name="T24" fmla="*/ 15 w 79"/>
                <a:gd name="T25" fmla="*/ 31 h 32"/>
                <a:gd name="T26" fmla="*/ 18 w 79"/>
                <a:gd name="T27" fmla="*/ 31 h 32"/>
                <a:gd name="T28" fmla="*/ 20 w 79"/>
                <a:gd name="T29" fmla="*/ 32 h 32"/>
                <a:gd name="T30" fmla="*/ 27 w 79"/>
                <a:gd name="T31" fmla="*/ 31 h 32"/>
                <a:gd name="T32" fmla="*/ 34 w 79"/>
                <a:gd name="T33" fmla="*/ 30 h 32"/>
                <a:gd name="T34" fmla="*/ 41 w 79"/>
                <a:gd name="T35" fmla="*/ 27 h 32"/>
                <a:gd name="T36" fmla="*/ 48 w 79"/>
                <a:gd name="T37" fmla="*/ 24 h 32"/>
                <a:gd name="T38" fmla="*/ 62 w 79"/>
                <a:gd name="T39" fmla="*/ 18 h 32"/>
                <a:gd name="T40" fmla="*/ 79 w 79"/>
                <a:gd name="T41" fmla="*/ 13 h 32"/>
                <a:gd name="T42" fmla="*/ 67 w 79"/>
                <a:gd name="T43" fmla="*/ 6 h 32"/>
                <a:gd name="T44" fmla="*/ 58 w 79"/>
                <a:gd name="T45" fmla="*/ 2 h 32"/>
                <a:gd name="T46" fmla="*/ 49 w 79"/>
                <a:gd name="T47" fmla="*/ 1 h 32"/>
                <a:gd name="T48" fmla="*/ 40 w 79"/>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6" name="Freeform 203">
              <a:extLst>
                <a:ext uri="{FF2B5EF4-FFF2-40B4-BE49-F238E27FC236}">
                  <a16:creationId xmlns:a16="http://schemas.microsoft.com/office/drawing/2014/main" id="{CB642610-9576-41E8-ACDE-6E72145D4BA8}"/>
                </a:ext>
              </a:extLst>
            </p:cNvPr>
            <p:cNvSpPr>
              <a:spLocks/>
            </p:cNvSpPr>
            <p:nvPr>
              <p:custDataLst>
                <p:tags r:id="rId130"/>
              </p:custDataLst>
            </p:nvPr>
          </p:nvSpPr>
          <p:spPr bwMode="auto">
            <a:xfrm>
              <a:off x="2985835" y="5174362"/>
              <a:ext cx="30163" cy="57150"/>
            </a:xfrm>
            <a:custGeom>
              <a:avLst/>
              <a:gdLst>
                <a:gd name="T0" fmla="*/ 33 w 66"/>
                <a:gd name="T1" fmla="*/ 0 h 19"/>
                <a:gd name="T2" fmla="*/ 25 w 66"/>
                <a:gd name="T3" fmla="*/ 1 h 19"/>
                <a:gd name="T4" fmla="*/ 19 w 66"/>
                <a:gd name="T5" fmla="*/ 2 h 19"/>
                <a:gd name="T6" fmla="*/ 13 w 66"/>
                <a:gd name="T7" fmla="*/ 4 h 19"/>
                <a:gd name="T8" fmla="*/ 9 w 66"/>
                <a:gd name="T9" fmla="*/ 7 h 19"/>
                <a:gd name="T10" fmla="*/ 5 w 66"/>
                <a:gd name="T11" fmla="*/ 11 h 19"/>
                <a:gd name="T12" fmla="*/ 2 w 66"/>
                <a:gd name="T13" fmla="*/ 14 h 19"/>
                <a:gd name="T14" fmla="*/ 0 w 66"/>
                <a:gd name="T15" fmla="*/ 17 h 19"/>
                <a:gd name="T16" fmla="*/ 0 w 66"/>
                <a:gd name="T17" fmla="*/ 19 h 19"/>
                <a:gd name="T18" fmla="*/ 19 w 66"/>
                <a:gd name="T19" fmla="*/ 19 h 19"/>
                <a:gd name="T20" fmla="*/ 38 w 66"/>
                <a:gd name="T21" fmla="*/ 19 h 19"/>
                <a:gd name="T22" fmla="*/ 46 w 66"/>
                <a:gd name="T23" fmla="*/ 18 h 19"/>
                <a:gd name="T24" fmla="*/ 54 w 66"/>
                <a:gd name="T25" fmla="*/ 17 h 19"/>
                <a:gd name="T26" fmla="*/ 61 w 66"/>
                <a:gd name="T27" fmla="*/ 15 h 19"/>
                <a:gd name="T28" fmla="*/ 66 w 66"/>
                <a:gd name="T29" fmla="*/ 13 h 19"/>
                <a:gd name="T30" fmla="*/ 57 w 66"/>
                <a:gd name="T31" fmla="*/ 8 h 19"/>
                <a:gd name="T32" fmla="*/ 50 w 66"/>
                <a:gd name="T33" fmla="*/ 4 h 19"/>
                <a:gd name="T34" fmla="*/ 42 w 66"/>
                <a:gd name="T35" fmla="*/ 1 h 19"/>
                <a:gd name="T36" fmla="*/ 33 w 66"/>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7" name="Freeform 204">
              <a:extLst>
                <a:ext uri="{FF2B5EF4-FFF2-40B4-BE49-F238E27FC236}">
                  <a16:creationId xmlns:a16="http://schemas.microsoft.com/office/drawing/2014/main" id="{F7CFE0E6-9EF1-4EB9-AE78-81C585241763}"/>
                </a:ext>
              </a:extLst>
            </p:cNvPr>
            <p:cNvSpPr>
              <a:spLocks/>
            </p:cNvSpPr>
            <p:nvPr>
              <p:custDataLst>
                <p:tags r:id="rId131"/>
              </p:custDataLst>
            </p:nvPr>
          </p:nvSpPr>
          <p:spPr bwMode="auto">
            <a:xfrm>
              <a:off x="2885824" y="4864801"/>
              <a:ext cx="25400" cy="60325"/>
            </a:xfrm>
            <a:custGeom>
              <a:avLst/>
              <a:gdLst>
                <a:gd name="T0" fmla="*/ 13 w 53"/>
                <a:gd name="T1" fmla="*/ 0 h 80"/>
                <a:gd name="T2" fmla="*/ 8 w 53"/>
                <a:gd name="T3" fmla="*/ 5 h 80"/>
                <a:gd name="T4" fmla="*/ 4 w 53"/>
                <a:gd name="T5" fmla="*/ 10 h 80"/>
                <a:gd name="T6" fmla="*/ 2 w 53"/>
                <a:gd name="T7" fmla="*/ 13 h 80"/>
                <a:gd name="T8" fmla="*/ 1 w 53"/>
                <a:gd name="T9" fmla="*/ 16 h 80"/>
                <a:gd name="T10" fmla="*/ 0 w 53"/>
                <a:gd name="T11" fmla="*/ 20 h 80"/>
                <a:gd name="T12" fmla="*/ 0 w 53"/>
                <a:gd name="T13" fmla="*/ 25 h 80"/>
                <a:gd name="T14" fmla="*/ 0 w 53"/>
                <a:gd name="T15" fmla="*/ 30 h 80"/>
                <a:gd name="T16" fmla="*/ 2 w 53"/>
                <a:gd name="T17" fmla="*/ 39 h 80"/>
                <a:gd name="T18" fmla="*/ 6 w 53"/>
                <a:gd name="T19" fmla="*/ 48 h 80"/>
                <a:gd name="T20" fmla="*/ 9 w 53"/>
                <a:gd name="T21" fmla="*/ 57 h 80"/>
                <a:gd name="T22" fmla="*/ 13 w 53"/>
                <a:gd name="T23" fmla="*/ 66 h 80"/>
                <a:gd name="T24" fmla="*/ 20 w 53"/>
                <a:gd name="T25" fmla="*/ 73 h 80"/>
                <a:gd name="T26" fmla="*/ 22 w 53"/>
                <a:gd name="T27" fmla="*/ 76 h 80"/>
                <a:gd name="T28" fmla="*/ 26 w 53"/>
                <a:gd name="T29" fmla="*/ 78 h 80"/>
                <a:gd name="T30" fmla="*/ 30 w 53"/>
                <a:gd name="T31" fmla="*/ 80 h 80"/>
                <a:gd name="T32" fmla="*/ 33 w 53"/>
                <a:gd name="T33" fmla="*/ 80 h 80"/>
                <a:gd name="T34" fmla="*/ 36 w 53"/>
                <a:gd name="T35" fmla="*/ 79 h 80"/>
                <a:gd name="T36" fmla="*/ 38 w 53"/>
                <a:gd name="T37" fmla="*/ 78 h 80"/>
                <a:gd name="T38" fmla="*/ 42 w 53"/>
                <a:gd name="T39" fmla="*/ 76 h 80"/>
                <a:gd name="T40" fmla="*/ 45 w 53"/>
                <a:gd name="T41" fmla="*/ 73 h 80"/>
                <a:gd name="T42" fmla="*/ 48 w 53"/>
                <a:gd name="T43" fmla="*/ 70 h 80"/>
                <a:gd name="T44" fmla="*/ 51 w 53"/>
                <a:gd name="T45" fmla="*/ 67 h 80"/>
                <a:gd name="T46" fmla="*/ 53 w 53"/>
                <a:gd name="T47" fmla="*/ 64 h 80"/>
                <a:gd name="T48" fmla="*/ 53 w 53"/>
                <a:gd name="T49" fmla="*/ 62 h 80"/>
                <a:gd name="T50" fmla="*/ 52 w 53"/>
                <a:gd name="T51" fmla="*/ 54 h 80"/>
                <a:gd name="T52" fmla="*/ 49 w 53"/>
                <a:gd name="T53" fmla="*/ 47 h 80"/>
                <a:gd name="T54" fmla="*/ 46 w 53"/>
                <a:gd name="T55" fmla="*/ 42 h 80"/>
                <a:gd name="T56" fmla="*/ 43 w 53"/>
                <a:gd name="T57" fmla="*/ 37 h 80"/>
                <a:gd name="T58" fmla="*/ 40 w 53"/>
                <a:gd name="T59" fmla="*/ 32 h 80"/>
                <a:gd name="T60" fmla="*/ 36 w 53"/>
                <a:gd name="T61" fmla="*/ 27 h 80"/>
                <a:gd name="T62" fmla="*/ 34 w 53"/>
                <a:gd name="T63" fmla="*/ 20 h 80"/>
                <a:gd name="T64" fmla="*/ 33 w 53"/>
                <a:gd name="T65" fmla="*/ 12 h 80"/>
                <a:gd name="T66" fmla="*/ 33 w 53"/>
                <a:gd name="T67" fmla="*/ 10 h 80"/>
                <a:gd name="T68" fmla="*/ 31 w 53"/>
                <a:gd name="T69" fmla="*/ 8 h 80"/>
                <a:gd name="T70" fmla="*/ 29 w 53"/>
                <a:gd name="T71" fmla="*/ 6 h 80"/>
                <a:gd name="T72" fmla="*/ 25 w 53"/>
                <a:gd name="T73" fmla="*/ 4 h 80"/>
                <a:gd name="T74" fmla="*/ 19 w 53"/>
                <a:gd name="T75" fmla="*/ 1 h 80"/>
                <a:gd name="T76" fmla="*/ 13 w 53"/>
                <a:gd name="T7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8" name="Freeform 205">
              <a:extLst>
                <a:ext uri="{FF2B5EF4-FFF2-40B4-BE49-F238E27FC236}">
                  <a16:creationId xmlns:a16="http://schemas.microsoft.com/office/drawing/2014/main" id="{3F7B0D8C-DF13-4E0A-A605-4006C001AB5A}"/>
                </a:ext>
              </a:extLst>
            </p:cNvPr>
            <p:cNvSpPr>
              <a:spLocks/>
            </p:cNvSpPr>
            <p:nvPr>
              <p:custDataLst>
                <p:tags r:id="rId132"/>
              </p:custDataLst>
            </p:nvPr>
          </p:nvSpPr>
          <p:spPr bwMode="auto">
            <a:xfrm>
              <a:off x="2915986" y="4960050"/>
              <a:ext cx="17463" cy="53975"/>
            </a:xfrm>
            <a:custGeom>
              <a:avLst/>
              <a:gdLst>
                <a:gd name="T0" fmla="*/ 0 w 41"/>
                <a:gd name="T1" fmla="*/ 43 h 43"/>
                <a:gd name="T2" fmla="*/ 27 w 41"/>
                <a:gd name="T3" fmla="*/ 43 h 43"/>
                <a:gd name="T4" fmla="*/ 41 w 41"/>
                <a:gd name="T5" fmla="*/ 24 h 43"/>
                <a:gd name="T6" fmla="*/ 38 w 41"/>
                <a:gd name="T7" fmla="*/ 12 h 43"/>
                <a:gd name="T8" fmla="*/ 34 w 41"/>
                <a:gd name="T9" fmla="*/ 0 h 43"/>
                <a:gd name="T10" fmla="*/ 27 w 41"/>
                <a:gd name="T11" fmla="*/ 4 h 43"/>
                <a:gd name="T12" fmla="*/ 20 w 41"/>
                <a:gd name="T13" fmla="*/ 9 h 43"/>
                <a:gd name="T14" fmla="*/ 15 w 41"/>
                <a:gd name="T15" fmla="*/ 14 h 43"/>
                <a:gd name="T16" fmla="*/ 10 w 41"/>
                <a:gd name="T17" fmla="*/ 19 h 43"/>
                <a:gd name="T18" fmla="*/ 6 w 41"/>
                <a:gd name="T19" fmla="*/ 24 h 43"/>
                <a:gd name="T20" fmla="*/ 3 w 41"/>
                <a:gd name="T21" fmla="*/ 30 h 43"/>
                <a:gd name="T22" fmla="*/ 1 w 41"/>
                <a:gd name="T23" fmla="*/ 37 h 43"/>
                <a:gd name="T24" fmla="*/ 0 w 41"/>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699" name="Freeform 206">
              <a:extLst>
                <a:ext uri="{FF2B5EF4-FFF2-40B4-BE49-F238E27FC236}">
                  <a16:creationId xmlns:a16="http://schemas.microsoft.com/office/drawing/2014/main" id="{56749B2F-E7AD-4FDD-84EF-168F8FFFAE69}"/>
                </a:ext>
              </a:extLst>
            </p:cNvPr>
            <p:cNvSpPr>
              <a:spLocks/>
            </p:cNvSpPr>
            <p:nvPr>
              <p:custDataLst>
                <p:tags r:id="rId133"/>
              </p:custDataLst>
            </p:nvPr>
          </p:nvSpPr>
          <p:spPr bwMode="auto">
            <a:xfrm>
              <a:off x="2920749" y="4982276"/>
              <a:ext cx="7936" cy="58737"/>
            </a:xfrm>
            <a:custGeom>
              <a:avLst/>
              <a:gdLst>
                <a:gd name="T0" fmla="*/ 20 w 20"/>
                <a:gd name="T1" fmla="*/ 0 h 24"/>
                <a:gd name="T2" fmla="*/ 0 w 20"/>
                <a:gd name="T3" fmla="*/ 0 h 24"/>
                <a:gd name="T4" fmla="*/ 1 w 20"/>
                <a:gd name="T5" fmla="*/ 5 h 24"/>
                <a:gd name="T6" fmla="*/ 2 w 20"/>
                <a:gd name="T7" fmla="*/ 9 h 24"/>
                <a:gd name="T8" fmla="*/ 4 w 20"/>
                <a:gd name="T9" fmla="*/ 13 h 24"/>
                <a:gd name="T10" fmla="*/ 7 w 20"/>
                <a:gd name="T11" fmla="*/ 17 h 24"/>
                <a:gd name="T12" fmla="*/ 10 w 20"/>
                <a:gd name="T13" fmla="*/ 20 h 24"/>
                <a:gd name="T14" fmla="*/ 14 w 20"/>
                <a:gd name="T15" fmla="*/ 22 h 24"/>
                <a:gd name="T16" fmla="*/ 17 w 20"/>
                <a:gd name="T17" fmla="*/ 24 h 24"/>
                <a:gd name="T18" fmla="*/ 20 w 20"/>
                <a:gd name="T19" fmla="*/ 24 h 24"/>
                <a:gd name="T20" fmla="*/ 20 w 20"/>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0" name="Freeform 207">
              <a:extLst>
                <a:ext uri="{FF2B5EF4-FFF2-40B4-BE49-F238E27FC236}">
                  <a16:creationId xmlns:a16="http://schemas.microsoft.com/office/drawing/2014/main" id="{03F66BFD-D929-4E00-A4F5-76866A7C7D41}"/>
                </a:ext>
              </a:extLst>
            </p:cNvPr>
            <p:cNvSpPr>
              <a:spLocks/>
            </p:cNvSpPr>
            <p:nvPr>
              <p:custDataLst>
                <p:tags r:id="rId134"/>
              </p:custDataLst>
            </p:nvPr>
          </p:nvSpPr>
          <p:spPr bwMode="auto">
            <a:xfrm>
              <a:off x="2935036" y="5044187"/>
              <a:ext cx="17463" cy="60325"/>
            </a:xfrm>
            <a:custGeom>
              <a:avLst/>
              <a:gdLst>
                <a:gd name="T0" fmla="*/ 0 w 39"/>
                <a:gd name="T1" fmla="*/ 12 h 43"/>
                <a:gd name="T2" fmla="*/ 2 w 39"/>
                <a:gd name="T3" fmla="*/ 17 h 43"/>
                <a:gd name="T4" fmla="*/ 6 w 39"/>
                <a:gd name="T5" fmla="*/ 22 h 43"/>
                <a:gd name="T6" fmla="*/ 12 w 39"/>
                <a:gd name="T7" fmla="*/ 27 h 43"/>
                <a:gd name="T8" fmla="*/ 16 w 39"/>
                <a:gd name="T9" fmla="*/ 32 h 43"/>
                <a:gd name="T10" fmla="*/ 23 w 39"/>
                <a:gd name="T11" fmla="*/ 37 h 43"/>
                <a:gd name="T12" fmla="*/ 28 w 39"/>
                <a:gd name="T13" fmla="*/ 40 h 43"/>
                <a:gd name="T14" fmla="*/ 34 w 39"/>
                <a:gd name="T15" fmla="*/ 43 h 43"/>
                <a:gd name="T16" fmla="*/ 39 w 39"/>
                <a:gd name="T17" fmla="*/ 43 h 43"/>
                <a:gd name="T18" fmla="*/ 38 w 39"/>
                <a:gd name="T19" fmla="*/ 32 h 43"/>
                <a:gd name="T20" fmla="*/ 36 w 39"/>
                <a:gd name="T21" fmla="*/ 19 h 43"/>
                <a:gd name="T22" fmla="*/ 34 w 39"/>
                <a:gd name="T23" fmla="*/ 8 h 43"/>
                <a:gd name="T24" fmla="*/ 32 w 39"/>
                <a:gd name="T25" fmla="*/ 0 h 43"/>
                <a:gd name="T26" fmla="*/ 19 w 39"/>
                <a:gd name="T27" fmla="*/ 3 h 43"/>
                <a:gd name="T28" fmla="*/ 6 w 39"/>
                <a:gd name="T29" fmla="*/ 6 h 43"/>
                <a:gd name="T30" fmla="*/ 0 w 39"/>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1" name="Freeform 208">
              <a:extLst>
                <a:ext uri="{FF2B5EF4-FFF2-40B4-BE49-F238E27FC236}">
                  <a16:creationId xmlns:a16="http://schemas.microsoft.com/office/drawing/2014/main" id="{28B77A75-2C2F-4DDD-BF1C-BDB3290FB668}"/>
                </a:ext>
              </a:extLst>
            </p:cNvPr>
            <p:cNvSpPr>
              <a:spLocks/>
            </p:cNvSpPr>
            <p:nvPr>
              <p:custDataLst>
                <p:tags r:id="rId135"/>
              </p:custDataLst>
            </p:nvPr>
          </p:nvSpPr>
          <p:spPr bwMode="auto">
            <a:xfrm>
              <a:off x="2922336" y="5056888"/>
              <a:ext cx="26988" cy="58738"/>
            </a:xfrm>
            <a:custGeom>
              <a:avLst/>
              <a:gdLst>
                <a:gd name="T0" fmla="*/ 29 w 55"/>
                <a:gd name="T1" fmla="*/ 26 h 62"/>
                <a:gd name="T2" fmla="*/ 8 w 55"/>
                <a:gd name="T3" fmla="*/ 0 h 62"/>
                <a:gd name="T4" fmla="*/ 4 w 55"/>
                <a:gd name="T5" fmla="*/ 5 h 62"/>
                <a:gd name="T6" fmla="*/ 1 w 55"/>
                <a:gd name="T7" fmla="*/ 11 h 62"/>
                <a:gd name="T8" fmla="*/ 0 w 55"/>
                <a:gd name="T9" fmla="*/ 16 h 62"/>
                <a:gd name="T10" fmla="*/ 0 w 55"/>
                <a:gd name="T11" fmla="*/ 21 h 62"/>
                <a:gd name="T12" fmla="*/ 2 w 55"/>
                <a:gd name="T13" fmla="*/ 26 h 62"/>
                <a:gd name="T14" fmla="*/ 4 w 55"/>
                <a:gd name="T15" fmla="*/ 31 h 62"/>
                <a:gd name="T16" fmla="*/ 8 w 55"/>
                <a:gd name="T17" fmla="*/ 36 h 62"/>
                <a:gd name="T18" fmla="*/ 11 w 55"/>
                <a:gd name="T19" fmla="*/ 41 h 62"/>
                <a:gd name="T20" fmla="*/ 16 w 55"/>
                <a:gd name="T21" fmla="*/ 45 h 62"/>
                <a:gd name="T22" fmla="*/ 21 w 55"/>
                <a:gd name="T23" fmla="*/ 49 h 62"/>
                <a:gd name="T24" fmla="*/ 26 w 55"/>
                <a:gd name="T25" fmla="*/ 53 h 62"/>
                <a:gd name="T26" fmla="*/ 33 w 55"/>
                <a:gd name="T27" fmla="*/ 56 h 62"/>
                <a:gd name="T28" fmla="*/ 38 w 55"/>
                <a:gd name="T29" fmla="*/ 58 h 62"/>
                <a:gd name="T30" fmla="*/ 44 w 55"/>
                <a:gd name="T31" fmla="*/ 60 h 62"/>
                <a:gd name="T32" fmla="*/ 49 w 55"/>
                <a:gd name="T33" fmla="*/ 61 h 62"/>
                <a:gd name="T34" fmla="*/ 55 w 55"/>
                <a:gd name="T35" fmla="*/ 62 h 62"/>
                <a:gd name="T36" fmla="*/ 54 w 55"/>
                <a:gd name="T37" fmla="*/ 53 h 62"/>
                <a:gd name="T38" fmla="*/ 53 w 55"/>
                <a:gd name="T39" fmla="*/ 46 h 62"/>
                <a:gd name="T40" fmla="*/ 49 w 55"/>
                <a:gd name="T41" fmla="*/ 40 h 62"/>
                <a:gd name="T42" fmla="*/ 46 w 55"/>
                <a:gd name="T43" fmla="*/ 35 h 62"/>
                <a:gd name="T44" fmla="*/ 43 w 55"/>
                <a:gd name="T45" fmla="*/ 31 h 62"/>
                <a:gd name="T46" fmla="*/ 38 w 55"/>
                <a:gd name="T47" fmla="*/ 28 h 62"/>
                <a:gd name="T48" fmla="*/ 33 w 55"/>
                <a:gd name="T49" fmla="*/ 26 h 62"/>
                <a:gd name="T50" fmla="*/ 29 w 55"/>
                <a:gd name="T51" fmla="*/ 2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2" name="Freeform 209">
              <a:extLst>
                <a:ext uri="{FF2B5EF4-FFF2-40B4-BE49-F238E27FC236}">
                  <a16:creationId xmlns:a16="http://schemas.microsoft.com/office/drawing/2014/main" id="{21DF397D-94AE-466A-A070-49AFE6D3BC7E}"/>
                </a:ext>
              </a:extLst>
            </p:cNvPr>
            <p:cNvSpPr>
              <a:spLocks/>
            </p:cNvSpPr>
            <p:nvPr>
              <p:custDataLst>
                <p:tags r:id="rId136"/>
              </p:custDataLst>
            </p:nvPr>
          </p:nvSpPr>
          <p:spPr bwMode="auto">
            <a:xfrm>
              <a:off x="2952499" y="5090225"/>
              <a:ext cx="11112" cy="58737"/>
            </a:xfrm>
            <a:custGeom>
              <a:avLst/>
              <a:gdLst>
                <a:gd name="T0" fmla="*/ 33 w 35"/>
                <a:gd name="T1" fmla="*/ 13 h 43"/>
                <a:gd name="T2" fmla="*/ 7 w 35"/>
                <a:gd name="T3" fmla="*/ 0 h 43"/>
                <a:gd name="T4" fmla="*/ 4 w 35"/>
                <a:gd name="T5" fmla="*/ 8 h 43"/>
                <a:gd name="T6" fmla="*/ 0 w 35"/>
                <a:gd name="T7" fmla="*/ 19 h 43"/>
                <a:gd name="T8" fmla="*/ 2 w 35"/>
                <a:gd name="T9" fmla="*/ 28 h 43"/>
                <a:gd name="T10" fmla="*/ 5 w 35"/>
                <a:gd name="T11" fmla="*/ 36 h 43"/>
                <a:gd name="T12" fmla="*/ 6 w 35"/>
                <a:gd name="T13" fmla="*/ 39 h 43"/>
                <a:gd name="T14" fmla="*/ 8 w 35"/>
                <a:gd name="T15" fmla="*/ 41 h 43"/>
                <a:gd name="T16" fmla="*/ 11 w 35"/>
                <a:gd name="T17" fmla="*/ 43 h 43"/>
                <a:gd name="T18" fmla="*/ 14 w 35"/>
                <a:gd name="T19" fmla="*/ 43 h 43"/>
                <a:gd name="T20" fmla="*/ 18 w 35"/>
                <a:gd name="T21" fmla="*/ 43 h 43"/>
                <a:gd name="T22" fmla="*/ 22 w 35"/>
                <a:gd name="T23" fmla="*/ 42 h 43"/>
                <a:gd name="T24" fmla="*/ 26 w 35"/>
                <a:gd name="T25" fmla="*/ 41 h 43"/>
                <a:gd name="T26" fmla="*/ 28 w 35"/>
                <a:gd name="T27" fmla="*/ 39 h 43"/>
                <a:gd name="T28" fmla="*/ 31 w 35"/>
                <a:gd name="T29" fmla="*/ 35 h 43"/>
                <a:gd name="T30" fmla="*/ 33 w 35"/>
                <a:gd name="T31" fmla="*/ 30 h 43"/>
                <a:gd name="T32" fmla="*/ 35 w 35"/>
                <a:gd name="T33" fmla="*/ 20 h 43"/>
                <a:gd name="T34" fmla="*/ 33 w 35"/>
                <a:gd name="T35" fmla="*/ 1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3" name="Freeform 210">
              <a:extLst>
                <a:ext uri="{FF2B5EF4-FFF2-40B4-BE49-F238E27FC236}">
                  <a16:creationId xmlns:a16="http://schemas.microsoft.com/office/drawing/2014/main" id="{053B367D-EE10-4BA3-9A71-A85B56F6DB0C}"/>
                </a:ext>
              </a:extLst>
            </p:cNvPr>
            <p:cNvSpPr>
              <a:spLocks/>
            </p:cNvSpPr>
            <p:nvPr>
              <p:custDataLst>
                <p:tags r:id="rId137"/>
              </p:custDataLst>
            </p:nvPr>
          </p:nvSpPr>
          <p:spPr bwMode="auto">
            <a:xfrm>
              <a:off x="2949324" y="5123562"/>
              <a:ext cx="20637" cy="55562"/>
            </a:xfrm>
            <a:custGeom>
              <a:avLst/>
              <a:gdLst>
                <a:gd name="T0" fmla="*/ 53 w 53"/>
                <a:gd name="T1" fmla="*/ 0 h 21"/>
                <a:gd name="T2" fmla="*/ 41 w 53"/>
                <a:gd name="T3" fmla="*/ 1 h 21"/>
                <a:gd name="T4" fmla="*/ 32 w 53"/>
                <a:gd name="T5" fmla="*/ 2 h 21"/>
                <a:gd name="T6" fmla="*/ 25 w 53"/>
                <a:gd name="T7" fmla="*/ 5 h 21"/>
                <a:gd name="T8" fmla="*/ 21 w 53"/>
                <a:gd name="T9" fmla="*/ 7 h 21"/>
                <a:gd name="T10" fmla="*/ 17 w 53"/>
                <a:gd name="T11" fmla="*/ 10 h 21"/>
                <a:gd name="T12" fmla="*/ 13 w 53"/>
                <a:gd name="T13" fmla="*/ 13 h 21"/>
                <a:gd name="T14" fmla="*/ 8 w 53"/>
                <a:gd name="T15" fmla="*/ 16 h 21"/>
                <a:gd name="T16" fmla="*/ 0 w 53"/>
                <a:gd name="T17" fmla="*/ 18 h 21"/>
                <a:gd name="T18" fmla="*/ 5 w 53"/>
                <a:gd name="T19" fmla="*/ 20 h 21"/>
                <a:gd name="T20" fmla="*/ 11 w 53"/>
                <a:gd name="T21" fmla="*/ 21 h 21"/>
                <a:gd name="T22" fmla="*/ 17 w 53"/>
                <a:gd name="T23" fmla="*/ 21 h 21"/>
                <a:gd name="T24" fmla="*/ 24 w 53"/>
                <a:gd name="T25" fmla="*/ 21 h 21"/>
                <a:gd name="T26" fmla="*/ 38 w 53"/>
                <a:gd name="T27" fmla="*/ 19 h 21"/>
                <a:gd name="T28" fmla="*/ 53 w 53"/>
                <a:gd name="T29" fmla="*/ 18 h 21"/>
                <a:gd name="T30" fmla="*/ 53 w 53"/>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4" name="Freeform 211">
              <a:extLst>
                <a:ext uri="{FF2B5EF4-FFF2-40B4-BE49-F238E27FC236}">
                  <a16:creationId xmlns:a16="http://schemas.microsoft.com/office/drawing/2014/main" id="{1DD88C21-6E0B-4C41-9B05-13C2FBA6001A}"/>
                </a:ext>
              </a:extLst>
            </p:cNvPr>
            <p:cNvSpPr>
              <a:spLocks/>
            </p:cNvSpPr>
            <p:nvPr>
              <p:custDataLst>
                <p:tags r:id="rId138"/>
              </p:custDataLst>
            </p:nvPr>
          </p:nvSpPr>
          <p:spPr bwMode="auto">
            <a:xfrm>
              <a:off x="2973136" y="5137850"/>
              <a:ext cx="17463" cy="57150"/>
            </a:xfrm>
            <a:custGeom>
              <a:avLst/>
              <a:gdLst>
                <a:gd name="T0" fmla="*/ 22 w 43"/>
                <a:gd name="T1" fmla="*/ 0 h 38"/>
                <a:gd name="T2" fmla="*/ 12 w 43"/>
                <a:gd name="T3" fmla="*/ 0 h 38"/>
                <a:gd name="T4" fmla="*/ 2 w 43"/>
                <a:gd name="T5" fmla="*/ 0 h 38"/>
                <a:gd name="T6" fmla="*/ 1 w 43"/>
                <a:gd name="T7" fmla="*/ 0 h 38"/>
                <a:gd name="T8" fmla="*/ 0 w 43"/>
                <a:gd name="T9" fmla="*/ 1 h 38"/>
                <a:gd name="T10" fmla="*/ 0 w 43"/>
                <a:gd name="T11" fmla="*/ 3 h 38"/>
                <a:gd name="T12" fmla="*/ 0 w 43"/>
                <a:gd name="T13" fmla="*/ 6 h 38"/>
                <a:gd name="T14" fmla="*/ 1 w 43"/>
                <a:gd name="T15" fmla="*/ 10 h 38"/>
                <a:gd name="T16" fmla="*/ 2 w 43"/>
                <a:gd name="T17" fmla="*/ 12 h 38"/>
                <a:gd name="T18" fmla="*/ 3 w 43"/>
                <a:gd name="T19" fmla="*/ 18 h 38"/>
                <a:gd name="T20" fmla="*/ 5 w 43"/>
                <a:gd name="T21" fmla="*/ 25 h 38"/>
                <a:gd name="T22" fmla="*/ 10 w 43"/>
                <a:gd name="T23" fmla="*/ 30 h 38"/>
                <a:gd name="T24" fmla="*/ 15 w 43"/>
                <a:gd name="T25" fmla="*/ 34 h 38"/>
                <a:gd name="T26" fmla="*/ 21 w 43"/>
                <a:gd name="T27" fmla="*/ 37 h 38"/>
                <a:gd name="T28" fmla="*/ 27 w 43"/>
                <a:gd name="T29" fmla="*/ 38 h 38"/>
                <a:gd name="T30" fmla="*/ 35 w 43"/>
                <a:gd name="T31" fmla="*/ 38 h 38"/>
                <a:gd name="T32" fmla="*/ 43 w 43"/>
                <a:gd name="T33" fmla="*/ 37 h 38"/>
                <a:gd name="T34" fmla="*/ 40 w 43"/>
                <a:gd name="T35" fmla="*/ 29 h 38"/>
                <a:gd name="T36" fmla="*/ 36 w 43"/>
                <a:gd name="T37" fmla="*/ 23 h 38"/>
                <a:gd name="T38" fmla="*/ 33 w 43"/>
                <a:gd name="T39" fmla="*/ 17 h 38"/>
                <a:gd name="T40" fmla="*/ 30 w 43"/>
                <a:gd name="T41" fmla="*/ 13 h 38"/>
                <a:gd name="T42" fmla="*/ 27 w 43"/>
                <a:gd name="T43" fmla="*/ 10 h 38"/>
                <a:gd name="T44" fmla="*/ 24 w 43"/>
                <a:gd name="T45" fmla="*/ 7 h 38"/>
                <a:gd name="T46" fmla="*/ 23 w 43"/>
                <a:gd name="T47" fmla="*/ 4 h 38"/>
                <a:gd name="T48" fmla="*/ 22 w 43"/>
                <a:gd name="T4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5" name="Freeform 212">
              <a:extLst>
                <a:ext uri="{FF2B5EF4-FFF2-40B4-BE49-F238E27FC236}">
                  <a16:creationId xmlns:a16="http://schemas.microsoft.com/office/drawing/2014/main" id="{D467D97E-B6B5-4E88-83CC-1F9684F8476C}"/>
                </a:ext>
              </a:extLst>
            </p:cNvPr>
            <p:cNvSpPr>
              <a:spLocks/>
            </p:cNvSpPr>
            <p:nvPr>
              <p:custDataLst>
                <p:tags r:id="rId139"/>
              </p:custDataLst>
            </p:nvPr>
          </p:nvSpPr>
          <p:spPr bwMode="auto">
            <a:xfrm>
              <a:off x="2974724" y="5166424"/>
              <a:ext cx="6350" cy="57150"/>
            </a:xfrm>
            <a:custGeom>
              <a:avLst/>
              <a:gdLst>
                <a:gd name="T0" fmla="*/ 0 w 20"/>
                <a:gd name="T1" fmla="*/ 0 h 5"/>
                <a:gd name="T2" fmla="*/ 1 w 20"/>
                <a:gd name="T3" fmla="*/ 2 h 5"/>
                <a:gd name="T4" fmla="*/ 2 w 20"/>
                <a:gd name="T5" fmla="*/ 3 h 5"/>
                <a:gd name="T6" fmla="*/ 4 w 20"/>
                <a:gd name="T7" fmla="*/ 4 h 5"/>
                <a:gd name="T8" fmla="*/ 7 w 20"/>
                <a:gd name="T9" fmla="*/ 5 h 5"/>
                <a:gd name="T10" fmla="*/ 11 w 20"/>
                <a:gd name="T11" fmla="*/ 4 h 5"/>
                <a:gd name="T12" fmla="*/ 14 w 20"/>
                <a:gd name="T13" fmla="*/ 3 h 5"/>
                <a:gd name="T14" fmla="*/ 17 w 20"/>
                <a:gd name="T15" fmla="*/ 2 h 5"/>
                <a:gd name="T16" fmla="*/ 20 w 20"/>
                <a:gd name="T17" fmla="*/ 0 h 5"/>
                <a:gd name="T18" fmla="*/ 0 w 20"/>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6" name="Freeform 213">
              <a:extLst>
                <a:ext uri="{FF2B5EF4-FFF2-40B4-BE49-F238E27FC236}">
                  <a16:creationId xmlns:a16="http://schemas.microsoft.com/office/drawing/2014/main" id="{617ED123-8AE0-4852-A5EB-1C64E2CBDFFD}"/>
                </a:ext>
              </a:extLst>
            </p:cNvPr>
            <p:cNvSpPr>
              <a:spLocks/>
            </p:cNvSpPr>
            <p:nvPr>
              <p:custDataLst>
                <p:tags r:id="rId140"/>
              </p:custDataLst>
            </p:nvPr>
          </p:nvSpPr>
          <p:spPr bwMode="auto">
            <a:xfrm>
              <a:off x="3049335" y="5236274"/>
              <a:ext cx="34925" cy="57150"/>
            </a:xfrm>
            <a:custGeom>
              <a:avLst/>
              <a:gdLst>
                <a:gd name="T0" fmla="*/ 40 w 73"/>
                <a:gd name="T1" fmla="*/ 0 h 22"/>
                <a:gd name="T2" fmla="*/ 32 w 73"/>
                <a:gd name="T3" fmla="*/ 1 h 22"/>
                <a:gd name="T4" fmla="*/ 26 w 73"/>
                <a:gd name="T5" fmla="*/ 2 h 22"/>
                <a:gd name="T6" fmla="*/ 20 w 73"/>
                <a:gd name="T7" fmla="*/ 5 h 22"/>
                <a:gd name="T8" fmla="*/ 15 w 73"/>
                <a:gd name="T9" fmla="*/ 8 h 22"/>
                <a:gd name="T10" fmla="*/ 6 w 73"/>
                <a:gd name="T11" fmla="*/ 14 h 22"/>
                <a:gd name="T12" fmla="*/ 0 w 73"/>
                <a:gd name="T13" fmla="*/ 19 h 22"/>
                <a:gd name="T14" fmla="*/ 20 w 73"/>
                <a:gd name="T15" fmla="*/ 20 h 22"/>
                <a:gd name="T16" fmla="*/ 39 w 73"/>
                <a:gd name="T17" fmla="*/ 22 h 22"/>
                <a:gd name="T18" fmla="*/ 49 w 73"/>
                <a:gd name="T19" fmla="*/ 22 h 22"/>
                <a:gd name="T20" fmla="*/ 57 w 73"/>
                <a:gd name="T21" fmla="*/ 22 h 22"/>
                <a:gd name="T22" fmla="*/ 65 w 73"/>
                <a:gd name="T23" fmla="*/ 21 h 22"/>
                <a:gd name="T24" fmla="*/ 73 w 73"/>
                <a:gd name="T25" fmla="*/ 19 h 22"/>
                <a:gd name="T26" fmla="*/ 64 w 73"/>
                <a:gd name="T27" fmla="*/ 14 h 22"/>
                <a:gd name="T28" fmla="*/ 56 w 73"/>
                <a:gd name="T29" fmla="*/ 8 h 22"/>
                <a:gd name="T30" fmla="*/ 53 w 73"/>
                <a:gd name="T31" fmla="*/ 5 h 22"/>
                <a:gd name="T32" fmla="*/ 49 w 73"/>
                <a:gd name="T33" fmla="*/ 2 h 22"/>
                <a:gd name="T34" fmla="*/ 44 w 73"/>
                <a:gd name="T35" fmla="*/ 1 h 22"/>
                <a:gd name="T36" fmla="*/ 40 w 73"/>
                <a:gd name="T3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7" name="Freeform 214">
              <a:extLst>
                <a:ext uri="{FF2B5EF4-FFF2-40B4-BE49-F238E27FC236}">
                  <a16:creationId xmlns:a16="http://schemas.microsoft.com/office/drawing/2014/main" id="{EF60F6A7-22DA-4EEA-94CC-359D4BA73002}"/>
                </a:ext>
              </a:extLst>
            </p:cNvPr>
            <p:cNvSpPr>
              <a:spLocks/>
            </p:cNvSpPr>
            <p:nvPr>
              <p:custDataLst>
                <p:tags r:id="rId141"/>
              </p:custDataLst>
            </p:nvPr>
          </p:nvSpPr>
          <p:spPr bwMode="auto">
            <a:xfrm>
              <a:off x="3087435" y="5177536"/>
              <a:ext cx="123824" cy="100013"/>
            </a:xfrm>
            <a:custGeom>
              <a:avLst/>
              <a:gdLst>
                <a:gd name="T0" fmla="*/ 235 w 281"/>
                <a:gd name="T1" fmla="*/ 168 h 193"/>
                <a:gd name="T2" fmla="*/ 188 w 281"/>
                <a:gd name="T3" fmla="*/ 171 h 193"/>
                <a:gd name="T4" fmla="*/ 168 w 281"/>
                <a:gd name="T5" fmla="*/ 168 h 193"/>
                <a:gd name="T6" fmla="*/ 155 w 281"/>
                <a:gd name="T7" fmla="*/ 164 h 193"/>
                <a:gd name="T8" fmla="*/ 130 w 281"/>
                <a:gd name="T9" fmla="*/ 135 h 193"/>
                <a:gd name="T10" fmla="*/ 104 w 281"/>
                <a:gd name="T11" fmla="*/ 94 h 193"/>
                <a:gd name="T12" fmla="*/ 94 w 281"/>
                <a:gd name="T13" fmla="*/ 74 h 193"/>
                <a:gd name="T14" fmla="*/ 87 w 281"/>
                <a:gd name="T15" fmla="*/ 51 h 193"/>
                <a:gd name="T16" fmla="*/ 83 w 281"/>
                <a:gd name="T17" fmla="*/ 27 h 193"/>
                <a:gd name="T18" fmla="*/ 43 w 281"/>
                <a:gd name="T19" fmla="*/ 0 h 193"/>
                <a:gd name="T20" fmla="*/ 28 w 281"/>
                <a:gd name="T21" fmla="*/ 52 h 193"/>
                <a:gd name="T22" fmla="*/ 18 w 281"/>
                <a:gd name="T23" fmla="*/ 61 h 193"/>
                <a:gd name="T24" fmla="*/ 6 w 281"/>
                <a:gd name="T25" fmla="*/ 69 h 193"/>
                <a:gd name="T26" fmla="*/ 0 w 281"/>
                <a:gd name="T27" fmla="*/ 73 h 193"/>
                <a:gd name="T28" fmla="*/ 1 w 281"/>
                <a:gd name="T29" fmla="*/ 75 h 193"/>
                <a:gd name="T30" fmla="*/ 9 w 281"/>
                <a:gd name="T31" fmla="*/ 81 h 193"/>
                <a:gd name="T32" fmla="*/ 37 w 281"/>
                <a:gd name="T33" fmla="*/ 111 h 193"/>
                <a:gd name="T34" fmla="*/ 45 w 281"/>
                <a:gd name="T35" fmla="*/ 122 h 193"/>
                <a:gd name="T36" fmla="*/ 53 w 281"/>
                <a:gd name="T37" fmla="*/ 129 h 193"/>
                <a:gd name="T38" fmla="*/ 62 w 281"/>
                <a:gd name="T39" fmla="*/ 134 h 193"/>
                <a:gd name="T40" fmla="*/ 71 w 281"/>
                <a:gd name="T41" fmla="*/ 136 h 193"/>
                <a:gd name="T42" fmla="*/ 76 w 281"/>
                <a:gd name="T43" fmla="*/ 141 h 193"/>
                <a:gd name="T44" fmla="*/ 79 w 281"/>
                <a:gd name="T45" fmla="*/ 148 h 193"/>
                <a:gd name="T46" fmla="*/ 86 w 281"/>
                <a:gd name="T47" fmla="*/ 153 h 193"/>
                <a:gd name="T48" fmla="*/ 99 w 281"/>
                <a:gd name="T49" fmla="*/ 154 h 193"/>
                <a:gd name="T50" fmla="*/ 106 w 281"/>
                <a:gd name="T51" fmla="*/ 157 h 193"/>
                <a:gd name="T52" fmla="*/ 109 w 281"/>
                <a:gd name="T53" fmla="*/ 163 h 193"/>
                <a:gd name="T54" fmla="*/ 109 w 281"/>
                <a:gd name="T55" fmla="*/ 179 h 193"/>
                <a:gd name="T56" fmla="*/ 111 w 281"/>
                <a:gd name="T57" fmla="*/ 189 h 193"/>
                <a:gd name="T58" fmla="*/ 115 w 281"/>
                <a:gd name="T59" fmla="*/ 193 h 193"/>
                <a:gd name="T60" fmla="*/ 129 w 281"/>
                <a:gd name="T61" fmla="*/ 193 h 193"/>
                <a:gd name="T62" fmla="*/ 164 w 281"/>
                <a:gd name="T63" fmla="*/ 191 h 193"/>
                <a:gd name="T64" fmla="*/ 180 w 281"/>
                <a:gd name="T65" fmla="*/ 189 h 193"/>
                <a:gd name="T66" fmla="*/ 192 w 281"/>
                <a:gd name="T67" fmla="*/ 186 h 193"/>
                <a:gd name="T68" fmla="*/ 212 w 281"/>
                <a:gd name="T69" fmla="*/ 188 h 193"/>
                <a:gd name="T70" fmla="*/ 281 w 281"/>
                <a:gd name="T71"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8" name="Freeform 215">
              <a:extLst>
                <a:ext uri="{FF2B5EF4-FFF2-40B4-BE49-F238E27FC236}">
                  <a16:creationId xmlns:a16="http://schemas.microsoft.com/office/drawing/2014/main" id="{B8636D68-6D48-4E53-A396-6513440F68F5}"/>
                </a:ext>
              </a:extLst>
            </p:cNvPr>
            <p:cNvSpPr>
              <a:spLocks/>
            </p:cNvSpPr>
            <p:nvPr>
              <p:custDataLst>
                <p:tags r:id="rId142"/>
              </p:custDataLst>
            </p:nvPr>
          </p:nvSpPr>
          <p:spPr bwMode="auto">
            <a:xfrm>
              <a:off x="2639761" y="2943933"/>
              <a:ext cx="52388" cy="58737"/>
            </a:xfrm>
            <a:custGeom>
              <a:avLst/>
              <a:gdLst>
                <a:gd name="T0" fmla="*/ 0 w 120"/>
                <a:gd name="T1" fmla="*/ 18 h 56"/>
                <a:gd name="T2" fmla="*/ 4 w 120"/>
                <a:gd name="T3" fmla="*/ 26 h 56"/>
                <a:gd name="T4" fmla="*/ 10 w 120"/>
                <a:gd name="T5" fmla="*/ 33 h 56"/>
                <a:gd name="T6" fmla="*/ 15 w 120"/>
                <a:gd name="T7" fmla="*/ 37 h 56"/>
                <a:gd name="T8" fmla="*/ 21 w 120"/>
                <a:gd name="T9" fmla="*/ 41 h 56"/>
                <a:gd name="T10" fmla="*/ 27 w 120"/>
                <a:gd name="T11" fmla="*/ 44 h 56"/>
                <a:gd name="T12" fmla="*/ 35 w 120"/>
                <a:gd name="T13" fmla="*/ 46 h 56"/>
                <a:gd name="T14" fmla="*/ 43 w 120"/>
                <a:gd name="T15" fmla="*/ 48 h 56"/>
                <a:gd name="T16" fmla="*/ 51 w 120"/>
                <a:gd name="T17" fmla="*/ 49 h 56"/>
                <a:gd name="T18" fmla="*/ 67 w 120"/>
                <a:gd name="T19" fmla="*/ 50 h 56"/>
                <a:gd name="T20" fmla="*/ 85 w 120"/>
                <a:gd name="T21" fmla="*/ 51 h 56"/>
                <a:gd name="T22" fmla="*/ 102 w 120"/>
                <a:gd name="T23" fmla="*/ 52 h 56"/>
                <a:gd name="T24" fmla="*/ 120 w 120"/>
                <a:gd name="T25" fmla="*/ 56 h 56"/>
                <a:gd name="T26" fmla="*/ 120 w 120"/>
                <a:gd name="T27" fmla="*/ 37 h 56"/>
                <a:gd name="T28" fmla="*/ 111 w 120"/>
                <a:gd name="T29" fmla="*/ 34 h 56"/>
                <a:gd name="T30" fmla="*/ 102 w 120"/>
                <a:gd name="T31" fmla="*/ 30 h 56"/>
                <a:gd name="T32" fmla="*/ 94 w 120"/>
                <a:gd name="T33" fmla="*/ 24 h 56"/>
                <a:gd name="T34" fmla="*/ 88 w 120"/>
                <a:gd name="T35" fmla="*/ 18 h 56"/>
                <a:gd name="T36" fmla="*/ 81 w 120"/>
                <a:gd name="T37" fmla="*/ 13 h 56"/>
                <a:gd name="T38" fmla="*/ 75 w 120"/>
                <a:gd name="T39" fmla="*/ 7 h 56"/>
                <a:gd name="T40" fmla="*/ 67 w 120"/>
                <a:gd name="T41" fmla="*/ 3 h 56"/>
                <a:gd name="T42" fmla="*/ 60 w 120"/>
                <a:gd name="T43" fmla="*/ 0 h 56"/>
                <a:gd name="T44" fmla="*/ 55 w 120"/>
                <a:gd name="T45" fmla="*/ 1 h 56"/>
                <a:gd name="T46" fmla="*/ 48 w 120"/>
                <a:gd name="T47" fmla="*/ 3 h 56"/>
                <a:gd name="T48" fmla="*/ 41 w 120"/>
                <a:gd name="T49" fmla="*/ 6 h 56"/>
                <a:gd name="T50" fmla="*/ 33 w 120"/>
                <a:gd name="T51" fmla="*/ 9 h 56"/>
                <a:gd name="T52" fmla="*/ 24 w 120"/>
                <a:gd name="T53" fmla="*/ 13 h 56"/>
                <a:gd name="T54" fmla="*/ 16 w 120"/>
                <a:gd name="T55" fmla="*/ 15 h 56"/>
                <a:gd name="T56" fmla="*/ 8 w 120"/>
                <a:gd name="T57" fmla="*/ 18 h 56"/>
                <a:gd name="T58" fmla="*/ 0 w 120"/>
                <a:gd name="T59"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09" name="Freeform 216">
              <a:extLst>
                <a:ext uri="{FF2B5EF4-FFF2-40B4-BE49-F238E27FC236}">
                  <a16:creationId xmlns:a16="http://schemas.microsoft.com/office/drawing/2014/main" id="{4920B3F4-45F8-42C1-9DC2-9A69D8231B5E}"/>
                </a:ext>
              </a:extLst>
            </p:cNvPr>
            <p:cNvSpPr>
              <a:spLocks/>
            </p:cNvSpPr>
            <p:nvPr>
              <p:custDataLst>
                <p:tags r:id="rId143"/>
              </p:custDataLst>
            </p:nvPr>
          </p:nvSpPr>
          <p:spPr bwMode="auto">
            <a:xfrm>
              <a:off x="2496887" y="2805821"/>
              <a:ext cx="250825" cy="109538"/>
            </a:xfrm>
            <a:custGeom>
              <a:avLst/>
              <a:gdLst>
                <a:gd name="T0" fmla="*/ 127 w 574"/>
                <a:gd name="T1" fmla="*/ 1 h 204"/>
                <a:gd name="T2" fmla="*/ 95 w 574"/>
                <a:gd name="T3" fmla="*/ 6 h 204"/>
                <a:gd name="T4" fmla="*/ 66 w 574"/>
                <a:gd name="T5" fmla="*/ 16 h 204"/>
                <a:gd name="T6" fmla="*/ 43 w 574"/>
                <a:gd name="T7" fmla="*/ 26 h 204"/>
                <a:gd name="T8" fmla="*/ 30 w 574"/>
                <a:gd name="T9" fmla="*/ 35 h 204"/>
                <a:gd name="T10" fmla="*/ 16 w 574"/>
                <a:gd name="T11" fmla="*/ 51 h 204"/>
                <a:gd name="T12" fmla="*/ 4 w 574"/>
                <a:gd name="T13" fmla="*/ 71 h 204"/>
                <a:gd name="T14" fmla="*/ 0 w 574"/>
                <a:gd name="T15" fmla="*/ 82 h 204"/>
                <a:gd name="T16" fmla="*/ 1 w 574"/>
                <a:gd name="T17" fmla="*/ 86 h 204"/>
                <a:gd name="T18" fmla="*/ 13 w 574"/>
                <a:gd name="T19" fmla="*/ 86 h 204"/>
                <a:gd name="T20" fmla="*/ 29 w 574"/>
                <a:gd name="T21" fmla="*/ 83 h 204"/>
                <a:gd name="T22" fmla="*/ 52 w 574"/>
                <a:gd name="T23" fmla="*/ 75 h 204"/>
                <a:gd name="T24" fmla="*/ 80 w 574"/>
                <a:gd name="T25" fmla="*/ 58 h 204"/>
                <a:gd name="T26" fmla="*/ 102 w 574"/>
                <a:gd name="T27" fmla="*/ 46 h 204"/>
                <a:gd name="T28" fmla="*/ 119 w 574"/>
                <a:gd name="T29" fmla="*/ 40 h 204"/>
                <a:gd name="T30" fmla="*/ 175 w 574"/>
                <a:gd name="T31" fmla="*/ 37 h 204"/>
                <a:gd name="T32" fmla="*/ 176 w 574"/>
                <a:gd name="T33" fmla="*/ 48 h 204"/>
                <a:gd name="T34" fmla="*/ 180 w 574"/>
                <a:gd name="T35" fmla="*/ 55 h 204"/>
                <a:gd name="T36" fmla="*/ 184 w 574"/>
                <a:gd name="T37" fmla="*/ 59 h 204"/>
                <a:gd name="T38" fmla="*/ 190 w 574"/>
                <a:gd name="T39" fmla="*/ 61 h 204"/>
                <a:gd name="T40" fmla="*/ 229 w 574"/>
                <a:gd name="T41" fmla="*/ 61 h 204"/>
                <a:gd name="T42" fmla="*/ 269 w 574"/>
                <a:gd name="T43" fmla="*/ 78 h 204"/>
                <a:gd name="T44" fmla="*/ 302 w 574"/>
                <a:gd name="T45" fmla="*/ 95 h 204"/>
                <a:gd name="T46" fmla="*/ 336 w 574"/>
                <a:gd name="T47" fmla="*/ 111 h 204"/>
                <a:gd name="T48" fmla="*/ 375 w 574"/>
                <a:gd name="T49" fmla="*/ 123 h 204"/>
                <a:gd name="T50" fmla="*/ 376 w 574"/>
                <a:gd name="T51" fmla="*/ 134 h 204"/>
                <a:gd name="T52" fmla="*/ 382 w 574"/>
                <a:gd name="T53" fmla="*/ 142 h 204"/>
                <a:gd name="T54" fmla="*/ 396 w 574"/>
                <a:gd name="T55" fmla="*/ 152 h 204"/>
                <a:gd name="T56" fmla="*/ 428 w 574"/>
                <a:gd name="T57" fmla="*/ 166 h 204"/>
                <a:gd name="T58" fmla="*/ 402 w 574"/>
                <a:gd name="T59" fmla="*/ 191 h 204"/>
                <a:gd name="T60" fmla="*/ 407 w 574"/>
                <a:gd name="T61" fmla="*/ 197 h 204"/>
                <a:gd name="T62" fmla="*/ 414 w 574"/>
                <a:gd name="T63" fmla="*/ 201 h 204"/>
                <a:gd name="T64" fmla="*/ 429 w 574"/>
                <a:gd name="T65" fmla="*/ 204 h 204"/>
                <a:gd name="T66" fmla="*/ 461 w 574"/>
                <a:gd name="T67" fmla="*/ 204 h 204"/>
                <a:gd name="T68" fmla="*/ 555 w 574"/>
                <a:gd name="T69" fmla="*/ 189 h 204"/>
                <a:gd name="T70" fmla="*/ 559 w 574"/>
                <a:gd name="T71" fmla="*/ 183 h 204"/>
                <a:gd name="T72" fmla="*/ 565 w 574"/>
                <a:gd name="T73" fmla="*/ 177 h 204"/>
                <a:gd name="T74" fmla="*/ 572 w 574"/>
                <a:gd name="T75" fmla="*/ 173 h 204"/>
                <a:gd name="T76" fmla="*/ 574 w 574"/>
                <a:gd name="T77" fmla="*/ 161 h 204"/>
                <a:gd name="T78" fmla="*/ 561 w 574"/>
                <a:gd name="T79" fmla="*/ 153 h 204"/>
                <a:gd name="T80" fmla="*/ 532 w 574"/>
                <a:gd name="T81" fmla="*/ 148 h 204"/>
                <a:gd name="T82" fmla="*/ 504 w 574"/>
                <a:gd name="T83" fmla="*/ 138 h 204"/>
                <a:gd name="T84" fmla="*/ 475 w 574"/>
                <a:gd name="T85" fmla="*/ 124 h 204"/>
                <a:gd name="T86" fmla="*/ 433 w 574"/>
                <a:gd name="T87" fmla="*/ 100 h 204"/>
                <a:gd name="T88" fmla="*/ 383 w 574"/>
                <a:gd name="T89" fmla="*/ 68 h 204"/>
                <a:gd name="T90" fmla="*/ 358 w 574"/>
                <a:gd name="T91" fmla="*/ 54 h 204"/>
                <a:gd name="T92" fmla="*/ 348 w 574"/>
                <a:gd name="T93" fmla="*/ 52 h 204"/>
                <a:gd name="T94" fmla="*/ 330 w 574"/>
                <a:gd name="T95" fmla="*/ 52 h 204"/>
                <a:gd name="T96" fmla="*/ 312 w 574"/>
                <a:gd name="T97" fmla="*/ 51 h 204"/>
                <a:gd name="T98" fmla="*/ 302 w 574"/>
                <a:gd name="T99" fmla="*/ 49 h 204"/>
                <a:gd name="T100" fmla="*/ 294 w 574"/>
                <a:gd name="T101" fmla="*/ 43 h 204"/>
                <a:gd name="T102" fmla="*/ 290 w 574"/>
                <a:gd name="T103" fmla="*/ 32 h 204"/>
                <a:gd name="T104" fmla="*/ 142 w 574"/>
                <a:gd name="T105"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10" name="Freeform 217">
              <a:extLst>
                <a:ext uri="{FF2B5EF4-FFF2-40B4-BE49-F238E27FC236}">
                  <a16:creationId xmlns:a16="http://schemas.microsoft.com/office/drawing/2014/main" id="{A61A717B-DE64-4EEE-A834-430B168AC68F}"/>
                </a:ext>
              </a:extLst>
            </p:cNvPr>
            <p:cNvSpPr>
              <a:spLocks/>
            </p:cNvSpPr>
            <p:nvPr>
              <p:custDataLst>
                <p:tags r:id="rId144"/>
              </p:custDataLst>
            </p:nvPr>
          </p:nvSpPr>
          <p:spPr bwMode="auto">
            <a:xfrm>
              <a:off x="2801687" y="2909009"/>
              <a:ext cx="88900" cy="69850"/>
            </a:xfrm>
            <a:custGeom>
              <a:avLst/>
              <a:gdLst>
                <a:gd name="T0" fmla="*/ 41 w 207"/>
                <a:gd name="T1" fmla="*/ 129 h 129"/>
                <a:gd name="T2" fmla="*/ 50 w 207"/>
                <a:gd name="T3" fmla="*/ 121 h 129"/>
                <a:gd name="T4" fmla="*/ 60 w 207"/>
                <a:gd name="T5" fmla="*/ 115 h 129"/>
                <a:gd name="T6" fmla="*/ 70 w 207"/>
                <a:gd name="T7" fmla="*/ 110 h 129"/>
                <a:gd name="T8" fmla="*/ 81 w 207"/>
                <a:gd name="T9" fmla="*/ 105 h 129"/>
                <a:gd name="T10" fmla="*/ 105 w 207"/>
                <a:gd name="T11" fmla="*/ 99 h 129"/>
                <a:gd name="T12" fmla="*/ 129 w 207"/>
                <a:gd name="T13" fmla="*/ 92 h 129"/>
                <a:gd name="T14" fmla="*/ 152 w 207"/>
                <a:gd name="T15" fmla="*/ 87 h 129"/>
                <a:gd name="T16" fmla="*/ 173 w 207"/>
                <a:gd name="T17" fmla="*/ 81 h 129"/>
                <a:gd name="T18" fmla="*/ 182 w 207"/>
                <a:gd name="T19" fmla="*/ 77 h 129"/>
                <a:gd name="T20" fmla="*/ 191 w 207"/>
                <a:gd name="T21" fmla="*/ 73 h 129"/>
                <a:gd name="T22" fmla="*/ 200 w 207"/>
                <a:gd name="T23" fmla="*/ 67 h 129"/>
                <a:gd name="T24" fmla="*/ 207 w 207"/>
                <a:gd name="T25" fmla="*/ 61 h 129"/>
                <a:gd name="T26" fmla="*/ 198 w 207"/>
                <a:gd name="T27" fmla="*/ 54 h 129"/>
                <a:gd name="T28" fmla="*/ 188 w 207"/>
                <a:gd name="T29" fmla="*/ 47 h 129"/>
                <a:gd name="T30" fmla="*/ 179 w 207"/>
                <a:gd name="T31" fmla="*/ 42 h 129"/>
                <a:gd name="T32" fmla="*/ 169 w 207"/>
                <a:gd name="T33" fmla="*/ 36 h 129"/>
                <a:gd name="T34" fmla="*/ 150 w 207"/>
                <a:gd name="T35" fmla="*/ 29 h 129"/>
                <a:gd name="T36" fmla="*/ 129 w 207"/>
                <a:gd name="T37" fmla="*/ 23 h 129"/>
                <a:gd name="T38" fmla="*/ 107 w 207"/>
                <a:gd name="T39" fmla="*/ 18 h 129"/>
                <a:gd name="T40" fmla="*/ 85 w 207"/>
                <a:gd name="T41" fmla="*/ 13 h 129"/>
                <a:gd name="T42" fmla="*/ 63 w 207"/>
                <a:gd name="T43" fmla="*/ 7 h 129"/>
                <a:gd name="T44" fmla="*/ 41 w 207"/>
                <a:gd name="T45" fmla="*/ 0 h 129"/>
                <a:gd name="T46" fmla="*/ 0 w 207"/>
                <a:gd name="T47" fmla="*/ 0 h 129"/>
                <a:gd name="T48" fmla="*/ 1 w 207"/>
                <a:gd name="T49" fmla="*/ 6 h 129"/>
                <a:gd name="T50" fmla="*/ 2 w 207"/>
                <a:gd name="T51" fmla="*/ 13 h 129"/>
                <a:gd name="T52" fmla="*/ 4 w 207"/>
                <a:gd name="T53" fmla="*/ 19 h 129"/>
                <a:gd name="T54" fmla="*/ 6 w 207"/>
                <a:gd name="T55" fmla="*/ 25 h 129"/>
                <a:gd name="T56" fmla="*/ 10 w 207"/>
                <a:gd name="T57" fmla="*/ 35 h 129"/>
                <a:gd name="T58" fmla="*/ 13 w 207"/>
                <a:gd name="T59" fmla="*/ 46 h 129"/>
                <a:gd name="T60" fmla="*/ 17 w 207"/>
                <a:gd name="T61" fmla="*/ 54 h 129"/>
                <a:gd name="T62" fmla="*/ 18 w 207"/>
                <a:gd name="T63" fmla="*/ 62 h 129"/>
                <a:gd name="T64" fmla="*/ 17 w 207"/>
                <a:gd name="T65" fmla="*/ 65 h 129"/>
                <a:gd name="T66" fmla="*/ 14 w 207"/>
                <a:gd name="T67" fmla="*/ 68 h 129"/>
                <a:gd name="T68" fmla="*/ 11 w 207"/>
                <a:gd name="T69" fmla="*/ 71 h 129"/>
                <a:gd name="T70" fmla="*/ 7 w 207"/>
                <a:gd name="T71" fmla="*/ 73 h 129"/>
                <a:gd name="T72" fmla="*/ 0 w 207"/>
                <a:gd name="T73" fmla="*/ 104 h 129"/>
                <a:gd name="T74" fmla="*/ 4 w 207"/>
                <a:gd name="T75" fmla="*/ 106 h 129"/>
                <a:gd name="T76" fmla="*/ 13 w 207"/>
                <a:gd name="T77" fmla="*/ 110 h 129"/>
                <a:gd name="T78" fmla="*/ 19 w 207"/>
                <a:gd name="T79" fmla="*/ 113 h 129"/>
                <a:gd name="T80" fmla="*/ 25 w 207"/>
                <a:gd name="T81" fmla="*/ 117 h 129"/>
                <a:gd name="T82" fmla="*/ 33 w 207"/>
                <a:gd name="T83" fmla="*/ 122 h 129"/>
                <a:gd name="T84" fmla="*/ 41 w 207"/>
                <a:gd name="T8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11" name="Freeform 218">
              <a:extLst>
                <a:ext uri="{FF2B5EF4-FFF2-40B4-BE49-F238E27FC236}">
                  <a16:creationId xmlns:a16="http://schemas.microsoft.com/office/drawing/2014/main" id="{53A3390E-3785-4709-81E0-C63F8167D54C}"/>
                </a:ext>
              </a:extLst>
            </p:cNvPr>
            <p:cNvSpPr>
              <a:spLocks/>
            </p:cNvSpPr>
            <p:nvPr>
              <p:custDataLst>
                <p:tags r:id="rId145"/>
              </p:custDataLst>
            </p:nvPr>
          </p:nvSpPr>
          <p:spPr bwMode="auto">
            <a:xfrm>
              <a:off x="2369886" y="2969333"/>
              <a:ext cx="33338" cy="84137"/>
            </a:xfrm>
            <a:custGeom>
              <a:avLst/>
              <a:gdLst>
                <a:gd name="T0" fmla="*/ 72 w 72"/>
                <a:gd name="T1" fmla="*/ 0 h 154"/>
                <a:gd name="T2" fmla="*/ 69 w 72"/>
                <a:gd name="T3" fmla="*/ 4 h 154"/>
                <a:gd name="T4" fmla="*/ 67 w 72"/>
                <a:gd name="T5" fmla="*/ 9 h 154"/>
                <a:gd name="T6" fmla="*/ 66 w 72"/>
                <a:gd name="T7" fmla="*/ 13 h 154"/>
                <a:gd name="T8" fmla="*/ 66 w 72"/>
                <a:gd name="T9" fmla="*/ 18 h 154"/>
                <a:gd name="T10" fmla="*/ 66 w 72"/>
                <a:gd name="T11" fmla="*/ 27 h 154"/>
                <a:gd name="T12" fmla="*/ 66 w 72"/>
                <a:gd name="T13" fmla="*/ 37 h 154"/>
                <a:gd name="T14" fmla="*/ 69 w 72"/>
                <a:gd name="T15" fmla="*/ 43 h 154"/>
                <a:gd name="T16" fmla="*/ 71 w 72"/>
                <a:gd name="T17" fmla="*/ 50 h 154"/>
                <a:gd name="T18" fmla="*/ 71 w 72"/>
                <a:gd name="T19" fmla="*/ 57 h 154"/>
                <a:gd name="T20" fmla="*/ 71 w 72"/>
                <a:gd name="T21" fmla="*/ 65 h 154"/>
                <a:gd name="T22" fmla="*/ 69 w 72"/>
                <a:gd name="T23" fmla="*/ 73 h 154"/>
                <a:gd name="T24" fmla="*/ 67 w 72"/>
                <a:gd name="T25" fmla="*/ 82 h 154"/>
                <a:gd name="T26" fmla="*/ 65 w 72"/>
                <a:gd name="T27" fmla="*/ 91 h 154"/>
                <a:gd name="T28" fmla="*/ 61 w 72"/>
                <a:gd name="T29" fmla="*/ 100 h 154"/>
                <a:gd name="T30" fmla="*/ 53 w 72"/>
                <a:gd name="T31" fmla="*/ 116 h 154"/>
                <a:gd name="T32" fmla="*/ 44 w 72"/>
                <a:gd name="T33" fmla="*/ 131 h 154"/>
                <a:gd name="T34" fmla="*/ 34 w 72"/>
                <a:gd name="T35" fmla="*/ 144 h 154"/>
                <a:gd name="T36" fmla="*/ 26 w 72"/>
                <a:gd name="T37" fmla="*/ 154 h 154"/>
                <a:gd name="T38" fmla="*/ 26 w 72"/>
                <a:gd name="T39" fmla="*/ 141 h 154"/>
                <a:gd name="T40" fmla="*/ 15 w 72"/>
                <a:gd name="T41" fmla="*/ 144 h 154"/>
                <a:gd name="T42" fmla="*/ 0 w 72"/>
                <a:gd name="T43" fmla="*/ 148 h 154"/>
                <a:gd name="T44" fmla="*/ 3 w 72"/>
                <a:gd name="T45" fmla="*/ 129 h 154"/>
                <a:gd name="T46" fmla="*/ 8 w 72"/>
                <a:gd name="T47" fmla="*/ 105 h 154"/>
                <a:gd name="T48" fmla="*/ 9 w 72"/>
                <a:gd name="T49" fmla="*/ 92 h 154"/>
                <a:gd name="T50" fmla="*/ 12 w 72"/>
                <a:gd name="T51" fmla="*/ 77 h 154"/>
                <a:gd name="T52" fmla="*/ 15 w 72"/>
                <a:gd name="T53" fmla="*/ 63 h 154"/>
                <a:gd name="T54" fmla="*/ 20 w 72"/>
                <a:gd name="T55" fmla="*/ 49 h 154"/>
                <a:gd name="T56" fmla="*/ 20 w 72"/>
                <a:gd name="T57" fmla="*/ 0 h 154"/>
                <a:gd name="T58" fmla="*/ 25 w 72"/>
                <a:gd name="T59" fmla="*/ 0 h 154"/>
                <a:gd name="T60" fmla="*/ 38 w 72"/>
                <a:gd name="T61" fmla="*/ 0 h 154"/>
                <a:gd name="T62" fmla="*/ 56 w 72"/>
                <a:gd name="T63" fmla="*/ 0 h 154"/>
                <a:gd name="T64" fmla="*/ 72 w 72"/>
                <a:gd name="T65"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2" name="Freeform 219">
              <a:extLst>
                <a:ext uri="{FF2B5EF4-FFF2-40B4-BE49-F238E27FC236}">
                  <a16:creationId xmlns:a16="http://schemas.microsoft.com/office/drawing/2014/main" id="{229D2FFB-4C4F-4ABC-99E6-E02DAA665DB1}"/>
                </a:ext>
              </a:extLst>
            </p:cNvPr>
            <p:cNvSpPr>
              <a:spLocks/>
            </p:cNvSpPr>
            <p:nvPr>
              <p:custDataLst>
                <p:tags r:id="rId146"/>
              </p:custDataLst>
            </p:nvPr>
          </p:nvSpPr>
          <p:spPr bwMode="auto">
            <a:xfrm>
              <a:off x="2290512" y="2969333"/>
              <a:ext cx="93662" cy="146049"/>
            </a:xfrm>
            <a:custGeom>
              <a:avLst/>
              <a:gdLst>
                <a:gd name="T0" fmla="*/ 8 w 214"/>
                <a:gd name="T1" fmla="*/ 207 h 271"/>
                <a:gd name="T2" fmla="*/ 12 w 214"/>
                <a:gd name="T3" fmla="*/ 181 h 271"/>
                <a:gd name="T4" fmla="*/ 24 w 214"/>
                <a:gd name="T5" fmla="*/ 148 h 271"/>
                <a:gd name="T6" fmla="*/ 35 w 214"/>
                <a:gd name="T7" fmla="*/ 118 h 271"/>
                <a:gd name="T8" fmla="*/ 44 w 214"/>
                <a:gd name="T9" fmla="*/ 112 h 271"/>
                <a:gd name="T10" fmla="*/ 65 w 214"/>
                <a:gd name="T11" fmla="*/ 111 h 271"/>
                <a:gd name="T12" fmla="*/ 89 w 214"/>
                <a:gd name="T13" fmla="*/ 111 h 271"/>
                <a:gd name="T14" fmla="*/ 106 w 214"/>
                <a:gd name="T15" fmla="*/ 110 h 271"/>
                <a:gd name="T16" fmla="*/ 120 w 214"/>
                <a:gd name="T17" fmla="*/ 105 h 271"/>
                <a:gd name="T18" fmla="*/ 130 w 214"/>
                <a:gd name="T19" fmla="*/ 94 h 271"/>
                <a:gd name="T20" fmla="*/ 113 w 214"/>
                <a:gd name="T21" fmla="*/ 73 h 271"/>
                <a:gd name="T22" fmla="*/ 86 w 214"/>
                <a:gd name="T23" fmla="*/ 58 h 271"/>
                <a:gd name="T24" fmla="*/ 77 w 214"/>
                <a:gd name="T25" fmla="*/ 49 h 271"/>
                <a:gd name="T26" fmla="*/ 74 w 214"/>
                <a:gd name="T27" fmla="*/ 41 h 271"/>
                <a:gd name="T28" fmla="*/ 75 w 214"/>
                <a:gd name="T29" fmla="*/ 34 h 271"/>
                <a:gd name="T30" fmla="*/ 82 w 214"/>
                <a:gd name="T31" fmla="*/ 28 h 271"/>
                <a:gd name="T32" fmla="*/ 101 w 214"/>
                <a:gd name="T33" fmla="*/ 19 h 271"/>
                <a:gd name="T34" fmla="*/ 150 w 214"/>
                <a:gd name="T35" fmla="*/ 3 h 271"/>
                <a:gd name="T36" fmla="*/ 180 w 214"/>
                <a:gd name="T37" fmla="*/ 0 h 271"/>
                <a:gd name="T38" fmla="*/ 198 w 214"/>
                <a:gd name="T39" fmla="*/ 0 h 271"/>
                <a:gd name="T40" fmla="*/ 207 w 214"/>
                <a:gd name="T41" fmla="*/ 49 h 271"/>
                <a:gd name="T42" fmla="*/ 199 w 214"/>
                <a:gd name="T43" fmla="*/ 77 h 271"/>
                <a:gd name="T44" fmla="*/ 195 w 214"/>
                <a:gd name="T45" fmla="*/ 105 h 271"/>
                <a:gd name="T46" fmla="*/ 187 w 214"/>
                <a:gd name="T47" fmla="*/ 148 h 271"/>
                <a:gd name="T48" fmla="*/ 213 w 214"/>
                <a:gd name="T49" fmla="*/ 154 h 271"/>
                <a:gd name="T50" fmla="*/ 214 w 214"/>
                <a:gd name="T51" fmla="*/ 166 h 271"/>
                <a:gd name="T52" fmla="*/ 210 w 214"/>
                <a:gd name="T53" fmla="*/ 174 h 271"/>
                <a:gd name="T54" fmla="*/ 207 w 214"/>
                <a:gd name="T55" fmla="*/ 177 h 271"/>
                <a:gd name="T56" fmla="*/ 200 w 214"/>
                <a:gd name="T57" fmla="*/ 178 h 271"/>
                <a:gd name="T58" fmla="*/ 192 w 214"/>
                <a:gd name="T59" fmla="*/ 196 h 271"/>
                <a:gd name="T60" fmla="*/ 181 w 214"/>
                <a:gd name="T61" fmla="*/ 214 h 271"/>
                <a:gd name="T62" fmla="*/ 155 w 214"/>
                <a:gd name="T63" fmla="*/ 243 h 271"/>
                <a:gd name="T64" fmla="*/ 120 w 214"/>
                <a:gd name="T65" fmla="*/ 271 h 271"/>
                <a:gd name="T66" fmla="*/ 87 w 214"/>
                <a:gd name="T67" fmla="*/ 261 h 271"/>
                <a:gd name="T68" fmla="*/ 55 w 214"/>
                <a:gd name="T69" fmla="*/ 248 h 271"/>
                <a:gd name="T70" fmla="*/ 0 w 214"/>
                <a:gd name="T71" fmla="*/ 22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3" name="Freeform 220">
              <a:extLst>
                <a:ext uri="{FF2B5EF4-FFF2-40B4-BE49-F238E27FC236}">
                  <a16:creationId xmlns:a16="http://schemas.microsoft.com/office/drawing/2014/main" id="{09467C40-8260-4C81-B6BF-52C95D419C35}"/>
                </a:ext>
              </a:extLst>
            </p:cNvPr>
            <p:cNvSpPr>
              <a:spLocks/>
            </p:cNvSpPr>
            <p:nvPr>
              <p:custDataLst>
                <p:tags r:id="rId147"/>
              </p:custDataLst>
            </p:nvPr>
          </p:nvSpPr>
          <p:spPr bwMode="auto">
            <a:xfrm>
              <a:off x="2338137" y="3080458"/>
              <a:ext cx="71438" cy="57150"/>
            </a:xfrm>
            <a:custGeom>
              <a:avLst/>
              <a:gdLst>
                <a:gd name="T0" fmla="*/ 60 w 153"/>
                <a:gd name="T1" fmla="*/ 0 h 80"/>
                <a:gd name="T2" fmla="*/ 83 w 153"/>
                <a:gd name="T3" fmla="*/ 14 h 80"/>
                <a:gd name="T4" fmla="*/ 104 w 153"/>
                <a:gd name="T5" fmla="*/ 24 h 80"/>
                <a:gd name="T6" fmla="*/ 115 w 153"/>
                <a:gd name="T7" fmla="*/ 28 h 80"/>
                <a:gd name="T8" fmla="*/ 126 w 153"/>
                <a:gd name="T9" fmla="*/ 31 h 80"/>
                <a:gd name="T10" fmla="*/ 133 w 153"/>
                <a:gd name="T11" fmla="*/ 32 h 80"/>
                <a:gd name="T12" fmla="*/ 139 w 153"/>
                <a:gd name="T13" fmla="*/ 32 h 80"/>
                <a:gd name="T14" fmla="*/ 146 w 153"/>
                <a:gd name="T15" fmla="*/ 31 h 80"/>
                <a:gd name="T16" fmla="*/ 153 w 153"/>
                <a:gd name="T17" fmla="*/ 30 h 80"/>
                <a:gd name="T18" fmla="*/ 153 w 153"/>
                <a:gd name="T19" fmla="*/ 56 h 80"/>
                <a:gd name="T20" fmla="*/ 149 w 153"/>
                <a:gd name="T21" fmla="*/ 60 h 80"/>
                <a:gd name="T22" fmla="*/ 145 w 153"/>
                <a:gd name="T23" fmla="*/ 65 h 80"/>
                <a:gd name="T24" fmla="*/ 138 w 153"/>
                <a:gd name="T25" fmla="*/ 69 h 80"/>
                <a:gd name="T26" fmla="*/ 132 w 153"/>
                <a:gd name="T27" fmla="*/ 72 h 80"/>
                <a:gd name="T28" fmla="*/ 125 w 153"/>
                <a:gd name="T29" fmla="*/ 75 h 80"/>
                <a:gd name="T30" fmla="*/ 119 w 153"/>
                <a:gd name="T31" fmla="*/ 78 h 80"/>
                <a:gd name="T32" fmla="*/ 112 w 153"/>
                <a:gd name="T33" fmla="*/ 79 h 80"/>
                <a:gd name="T34" fmla="*/ 106 w 153"/>
                <a:gd name="T35" fmla="*/ 80 h 80"/>
                <a:gd name="T36" fmla="*/ 90 w 153"/>
                <a:gd name="T37" fmla="*/ 74 h 80"/>
                <a:gd name="T38" fmla="*/ 76 w 153"/>
                <a:gd name="T39" fmla="*/ 71 h 80"/>
                <a:gd name="T40" fmla="*/ 63 w 153"/>
                <a:gd name="T41" fmla="*/ 69 h 80"/>
                <a:gd name="T42" fmla="*/ 50 w 153"/>
                <a:gd name="T43" fmla="*/ 69 h 80"/>
                <a:gd name="T44" fmla="*/ 39 w 153"/>
                <a:gd name="T45" fmla="*/ 68 h 80"/>
                <a:gd name="T46" fmla="*/ 27 w 153"/>
                <a:gd name="T47" fmla="*/ 67 h 80"/>
                <a:gd name="T48" fmla="*/ 14 w 153"/>
                <a:gd name="T49" fmla="*/ 65 h 80"/>
                <a:gd name="T50" fmla="*/ 0 w 153"/>
                <a:gd name="T51" fmla="*/ 62 h 80"/>
                <a:gd name="T52" fmla="*/ 7 w 153"/>
                <a:gd name="T53" fmla="*/ 58 h 80"/>
                <a:gd name="T54" fmla="*/ 23 w 153"/>
                <a:gd name="T55" fmla="*/ 45 h 80"/>
                <a:gd name="T56" fmla="*/ 34 w 153"/>
                <a:gd name="T57" fmla="*/ 37 h 80"/>
                <a:gd name="T58" fmla="*/ 45 w 153"/>
                <a:gd name="T59" fmla="*/ 28 h 80"/>
                <a:gd name="T60" fmla="*/ 56 w 153"/>
                <a:gd name="T61" fmla="*/ 17 h 80"/>
                <a:gd name="T62" fmla="*/ 67 w 153"/>
                <a:gd name="T63" fmla="*/ 6 h 80"/>
                <a:gd name="T64" fmla="*/ 60 w 153"/>
                <a:gd name="T65"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4" name="Freeform 221">
              <a:extLst>
                <a:ext uri="{FF2B5EF4-FFF2-40B4-BE49-F238E27FC236}">
                  <a16:creationId xmlns:a16="http://schemas.microsoft.com/office/drawing/2014/main" id="{1BFC9926-8E44-4427-A33A-EAA39407B85C}"/>
                </a:ext>
              </a:extLst>
            </p:cNvPr>
            <p:cNvSpPr>
              <a:spLocks/>
            </p:cNvSpPr>
            <p:nvPr>
              <p:custDataLst>
                <p:tags r:id="rId148"/>
              </p:custDataLst>
            </p:nvPr>
          </p:nvSpPr>
          <p:spPr bwMode="auto">
            <a:xfrm>
              <a:off x="2369886" y="3042358"/>
              <a:ext cx="142874" cy="87312"/>
            </a:xfrm>
            <a:custGeom>
              <a:avLst/>
              <a:gdLst>
                <a:gd name="T0" fmla="*/ 0 w 332"/>
                <a:gd name="T1" fmla="*/ 77 h 169"/>
                <a:gd name="T2" fmla="*/ 44 w 332"/>
                <a:gd name="T3" fmla="*/ 101 h 169"/>
                <a:gd name="T4" fmla="*/ 66 w 332"/>
                <a:gd name="T5" fmla="*/ 108 h 169"/>
                <a:gd name="T6" fmla="*/ 79 w 332"/>
                <a:gd name="T7" fmla="*/ 109 h 169"/>
                <a:gd name="T8" fmla="*/ 93 w 332"/>
                <a:gd name="T9" fmla="*/ 107 h 169"/>
                <a:gd name="T10" fmla="*/ 90 w 332"/>
                <a:gd name="T11" fmla="*/ 144 h 169"/>
                <a:gd name="T12" fmla="*/ 95 w 332"/>
                <a:gd name="T13" fmla="*/ 154 h 169"/>
                <a:gd name="T14" fmla="*/ 99 w 332"/>
                <a:gd name="T15" fmla="*/ 163 h 169"/>
                <a:gd name="T16" fmla="*/ 107 w 332"/>
                <a:gd name="T17" fmla="*/ 168 h 169"/>
                <a:gd name="T18" fmla="*/ 117 w 332"/>
                <a:gd name="T19" fmla="*/ 169 h 169"/>
                <a:gd name="T20" fmla="*/ 123 w 332"/>
                <a:gd name="T21" fmla="*/ 166 h 169"/>
                <a:gd name="T22" fmla="*/ 132 w 332"/>
                <a:gd name="T23" fmla="*/ 157 h 169"/>
                <a:gd name="T24" fmla="*/ 146 w 332"/>
                <a:gd name="T25" fmla="*/ 136 h 169"/>
                <a:gd name="T26" fmla="*/ 174 w 332"/>
                <a:gd name="T27" fmla="*/ 115 h 169"/>
                <a:gd name="T28" fmla="*/ 214 w 332"/>
                <a:gd name="T29" fmla="*/ 96 h 169"/>
                <a:gd name="T30" fmla="*/ 256 w 332"/>
                <a:gd name="T31" fmla="*/ 80 h 169"/>
                <a:gd name="T32" fmla="*/ 304 w 332"/>
                <a:gd name="T33" fmla="*/ 65 h 169"/>
                <a:gd name="T34" fmla="*/ 332 w 332"/>
                <a:gd name="T35" fmla="*/ 46 h 169"/>
                <a:gd name="T36" fmla="*/ 332 w 332"/>
                <a:gd name="T37" fmla="*/ 22 h 169"/>
                <a:gd name="T38" fmla="*/ 320 w 332"/>
                <a:gd name="T39" fmla="*/ 2 h 169"/>
                <a:gd name="T40" fmla="*/ 283 w 332"/>
                <a:gd name="T41" fmla="*/ 1 h 169"/>
                <a:gd name="T42" fmla="*/ 234 w 332"/>
                <a:gd name="T43" fmla="*/ 0 h 169"/>
                <a:gd name="T44" fmla="*/ 180 w 332"/>
                <a:gd name="T45" fmla="*/ 1 h 169"/>
                <a:gd name="T46" fmla="*/ 131 w 332"/>
                <a:gd name="T47" fmla="*/ 4 h 169"/>
                <a:gd name="T48" fmla="*/ 90 w 332"/>
                <a:gd name="T49" fmla="*/ 10 h 169"/>
                <a:gd name="T50" fmla="*/ 59 w 332"/>
                <a:gd name="T51" fmla="*/ 19 h 169"/>
                <a:gd name="T52" fmla="*/ 42 w 332"/>
                <a:gd name="T53" fmla="*/ 22 h 169"/>
                <a:gd name="T54" fmla="*/ 35 w 332"/>
                <a:gd name="T55" fmla="*/ 23 h 169"/>
                <a:gd name="T56" fmla="*/ 34 w 332"/>
                <a:gd name="T57" fmla="*/ 26 h 169"/>
                <a:gd name="T58" fmla="*/ 33 w 332"/>
                <a:gd name="T59" fmla="*/ 38 h 169"/>
                <a:gd name="T60" fmla="*/ 29 w 332"/>
                <a:gd name="T61" fmla="*/ 44 h 169"/>
                <a:gd name="T62" fmla="*/ 23 w 332"/>
                <a:gd name="T63" fmla="*/ 46 h 169"/>
                <a:gd name="T64" fmla="*/ 19 w 332"/>
                <a:gd name="T65" fmla="*/ 55 h 169"/>
                <a:gd name="T66" fmla="*/ 11 w 332"/>
                <a:gd name="T67" fmla="*/ 72 h 169"/>
                <a:gd name="T68" fmla="*/ 7 w 332"/>
                <a:gd name="T69" fmla="*/ 8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5" name="Freeform 222">
              <a:extLst>
                <a:ext uri="{FF2B5EF4-FFF2-40B4-BE49-F238E27FC236}">
                  <a16:creationId xmlns:a16="http://schemas.microsoft.com/office/drawing/2014/main" id="{EDFC2DE5-8573-4A36-95A2-868437E68BEF}"/>
                </a:ext>
              </a:extLst>
            </p:cNvPr>
            <p:cNvSpPr>
              <a:spLocks/>
            </p:cNvSpPr>
            <p:nvPr>
              <p:custDataLst>
                <p:tags r:id="rId149"/>
              </p:custDataLst>
            </p:nvPr>
          </p:nvSpPr>
          <p:spPr bwMode="auto">
            <a:xfrm>
              <a:off x="2387350" y="3072520"/>
              <a:ext cx="125412" cy="122237"/>
            </a:xfrm>
            <a:custGeom>
              <a:avLst/>
              <a:gdLst>
                <a:gd name="T0" fmla="*/ 44 w 286"/>
                <a:gd name="T1" fmla="*/ 86 h 235"/>
                <a:gd name="T2" fmla="*/ 49 w 286"/>
                <a:gd name="T3" fmla="*/ 96 h 235"/>
                <a:gd name="T4" fmla="*/ 53 w 286"/>
                <a:gd name="T5" fmla="*/ 105 h 235"/>
                <a:gd name="T6" fmla="*/ 61 w 286"/>
                <a:gd name="T7" fmla="*/ 110 h 235"/>
                <a:gd name="T8" fmla="*/ 71 w 286"/>
                <a:gd name="T9" fmla="*/ 111 h 235"/>
                <a:gd name="T10" fmla="*/ 77 w 286"/>
                <a:gd name="T11" fmla="*/ 108 h 235"/>
                <a:gd name="T12" fmla="*/ 86 w 286"/>
                <a:gd name="T13" fmla="*/ 99 h 235"/>
                <a:gd name="T14" fmla="*/ 100 w 286"/>
                <a:gd name="T15" fmla="*/ 78 h 235"/>
                <a:gd name="T16" fmla="*/ 128 w 286"/>
                <a:gd name="T17" fmla="*/ 57 h 235"/>
                <a:gd name="T18" fmla="*/ 168 w 286"/>
                <a:gd name="T19" fmla="*/ 38 h 235"/>
                <a:gd name="T20" fmla="*/ 210 w 286"/>
                <a:gd name="T21" fmla="*/ 22 h 235"/>
                <a:gd name="T22" fmla="*/ 258 w 286"/>
                <a:gd name="T23" fmla="*/ 7 h 235"/>
                <a:gd name="T24" fmla="*/ 286 w 286"/>
                <a:gd name="T25" fmla="*/ 11 h 235"/>
                <a:gd name="T26" fmla="*/ 282 w 286"/>
                <a:gd name="T27" fmla="*/ 32 h 235"/>
                <a:gd name="T28" fmla="*/ 272 w 286"/>
                <a:gd name="T29" fmla="*/ 70 h 235"/>
                <a:gd name="T30" fmla="*/ 254 w 286"/>
                <a:gd name="T31" fmla="*/ 128 h 235"/>
                <a:gd name="T32" fmla="*/ 244 w 286"/>
                <a:gd name="T33" fmla="*/ 174 h 235"/>
                <a:gd name="T34" fmla="*/ 240 w 286"/>
                <a:gd name="T35" fmla="*/ 206 h 235"/>
                <a:gd name="T36" fmla="*/ 146 w 286"/>
                <a:gd name="T37" fmla="*/ 216 h 235"/>
                <a:gd name="T38" fmla="*/ 138 w 286"/>
                <a:gd name="T39" fmla="*/ 218 h 235"/>
                <a:gd name="T40" fmla="*/ 132 w 286"/>
                <a:gd name="T41" fmla="*/ 223 h 235"/>
                <a:gd name="T42" fmla="*/ 127 w 286"/>
                <a:gd name="T43" fmla="*/ 235 h 235"/>
                <a:gd name="T44" fmla="*/ 109 w 286"/>
                <a:gd name="T45" fmla="*/ 217 h 235"/>
                <a:gd name="T46" fmla="*/ 94 w 286"/>
                <a:gd name="T47" fmla="*/ 199 h 235"/>
                <a:gd name="T48" fmla="*/ 69 w 286"/>
                <a:gd name="T49" fmla="*/ 160 h 235"/>
                <a:gd name="T50" fmla="*/ 55 w 286"/>
                <a:gd name="T51" fmla="*/ 142 h 235"/>
                <a:gd name="T52" fmla="*/ 41 w 286"/>
                <a:gd name="T53" fmla="*/ 125 h 235"/>
                <a:gd name="T54" fmla="*/ 22 w 286"/>
                <a:gd name="T55" fmla="*/ 110 h 235"/>
                <a:gd name="T56" fmla="*/ 0 w 286"/>
                <a:gd name="T57" fmla="*/ 99 h 235"/>
                <a:gd name="T58" fmla="*/ 13 w 286"/>
                <a:gd name="T59" fmla="*/ 97 h 235"/>
                <a:gd name="T60" fmla="*/ 26 w 286"/>
                <a:gd name="T61" fmla="*/ 91 h 235"/>
                <a:gd name="T62" fmla="*/ 39 w 286"/>
                <a:gd name="T63" fmla="*/ 84 h 235"/>
                <a:gd name="T64" fmla="*/ 47 w 286"/>
                <a:gd name="T65" fmla="*/ 7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6" name="Freeform 223">
              <a:extLst>
                <a:ext uri="{FF2B5EF4-FFF2-40B4-BE49-F238E27FC236}">
                  <a16:creationId xmlns:a16="http://schemas.microsoft.com/office/drawing/2014/main" id="{17774A64-5E44-4329-A435-5E8B0F28718E}"/>
                </a:ext>
              </a:extLst>
            </p:cNvPr>
            <p:cNvSpPr>
              <a:spLocks/>
            </p:cNvSpPr>
            <p:nvPr>
              <p:custDataLst>
                <p:tags r:id="rId150"/>
              </p:custDataLst>
            </p:nvPr>
          </p:nvSpPr>
          <p:spPr bwMode="auto">
            <a:xfrm>
              <a:off x="2438150" y="3185232"/>
              <a:ext cx="84137" cy="100012"/>
            </a:xfrm>
            <a:custGeom>
              <a:avLst/>
              <a:gdLst>
                <a:gd name="T0" fmla="*/ 188 w 205"/>
                <a:gd name="T1" fmla="*/ 185 h 191"/>
                <a:gd name="T2" fmla="*/ 175 w 205"/>
                <a:gd name="T3" fmla="*/ 185 h 191"/>
                <a:gd name="T4" fmla="*/ 158 w 205"/>
                <a:gd name="T5" fmla="*/ 185 h 191"/>
                <a:gd name="T6" fmla="*/ 144 w 205"/>
                <a:gd name="T7" fmla="*/ 180 h 191"/>
                <a:gd name="T8" fmla="*/ 136 w 205"/>
                <a:gd name="T9" fmla="*/ 173 h 191"/>
                <a:gd name="T10" fmla="*/ 129 w 205"/>
                <a:gd name="T11" fmla="*/ 163 h 191"/>
                <a:gd name="T12" fmla="*/ 120 w 205"/>
                <a:gd name="T13" fmla="*/ 147 h 191"/>
                <a:gd name="T14" fmla="*/ 110 w 205"/>
                <a:gd name="T15" fmla="*/ 131 h 191"/>
                <a:gd name="T16" fmla="*/ 99 w 205"/>
                <a:gd name="T17" fmla="*/ 121 h 191"/>
                <a:gd name="T18" fmla="*/ 93 w 205"/>
                <a:gd name="T19" fmla="*/ 126 h 191"/>
                <a:gd name="T20" fmla="*/ 90 w 205"/>
                <a:gd name="T21" fmla="*/ 135 h 191"/>
                <a:gd name="T22" fmla="*/ 84 w 205"/>
                <a:gd name="T23" fmla="*/ 130 h 191"/>
                <a:gd name="T24" fmla="*/ 72 w 205"/>
                <a:gd name="T25" fmla="*/ 113 h 191"/>
                <a:gd name="T26" fmla="*/ 56 w 205"/>
                <a:gd name="T27" fmla="*/ 87 h 191"/>
                <a:gd name="T28" fmla="*/ 41 w 205"/>
                <a:gd name="T29" fmla="*/ 67 h 191"/>
                <a:gd name="T30" fmla="*/ 31 w 205"/>
                <a:gd name="T31" fmla="*/ 58 h 191"/>
                <a:gd name="T32" fmla="*/ 26 w 205"/>
                <a:gd name="T33" fmla="*/ 60 h 191"/>
                <a:gd name="T34" fmla="*/ 29 w 205"/>
                <a:gd name="T35" fmla="*/ 69 h 191"/>
                <a:gd name="T36" fmla="*/ 34 w 205"/>
                <a:gd name="T37" fmla="*/ 78 h 191"/>
                <a:gd name="T38" fmla="*/ 41 w 205"/>
                <a:gd name="T39" fmla="*/ 84 h 191"/>
                <a:gd name="T40" fmla="*/ 46 w 205"/>
                <a:gd name="T41" fmla="*/ 105 h 191"/>
                <a:gd name="T42" fmla="*/ 13 w 205"/>
                <a:gd name="T43" fmla="*/ 98 h 191"/>
                <a:gd name="T44" fmla="*/ 4 w 205"/>
                <a:gd name="T45" fmla="*/ 84 h 191"/>
                <a:gd name="T46" fmla="*/ 0 w 205"/>
                <a:gd name="T47" fmla="*/ 60 h 191"/>
                <a:gd name="T48" fmla="*/ 0 w 205"/>
                <a:gd name="T49" fmla="*/ 38 h 191"/>
                <a:gd name="T50" fmla="*/ 3 w 205"/>
                <a:gd name="T51" fmla="*/ 28 h 191"/>
                <a:gd name="T52" fmla="*/ 8 w 205"/>
                <a:gd name="T53" fmla="*/ 22 h 191"/>
                <a:gd name="T54" fmla="*/ 14 w 205"/>
                <a:gd name="T55" fmla="*/ 13 h 191"/>
                <a:gd name="T56" fmla="*/ 20 w 205"/>
                <a:gd name="T57" fmla="*/ 4 h 191"/>
                <a:gd name="T58" fmla="*/ 28 w 205"/>
                <a:gd name="T59" fmla="*/ 0 h 191"/>
                <a:gd name="T60" fmla="*/ 126 w 205"/>
                <a:gd name="T61" fmla="*/ 6 h 191"/>
                <a:gd name="T62" fmla="*/ 127 w 205"/>
                <a:gd name="T63" fmla="*/ 21 h 191"/>
                <a:gd name="T64" fmla="*/ 130 w 205"/>
                <a:gd name="T65" fmla="*/ 37 h 191"/>
                <a:gd name="T66" fmla="*/ 143 w 205"/>
                <a:gd name="T67" fmla="*/ 70 h 191"/>
                <a:gd name="T68" fmla="*/ 165 w 205"/>
                <a:gd name="T69" fmla="*/ 102 h 191"/>
                <a:gd name="T70" fmla="*/ 177 w 205"/>
                <a:gd name="T71" fmla="*/ 117 h 191"/>
                <a:gd name="T72" fmla="*/ 192 w 205"/>
                <a:gd name="T73" fmla="*/ 130 h 191"/>
                <a:gd name="T74" fmla="*/ 189 w 205"/>
                <a:gd name="T75" fmla="*/ 143 h 191"/>
                <a:gd name="T76" fmla="*/ 189 w 205"/>
                <a:gd name="T77" fmla="*/ 156 h 191"/>
                <a:gd name="T78" fmla="*/ 192 w 205"/>
                <a:gd name="T79" fmla="*/ 191 h 191"/>
                <a:gd name="T80" fmla="*/ 205 w 205"/>
                <a:gd name="T81" fmla="*/ 18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7" name="Freeform 224">
              <a:extLst>
                <a:ext uri="{FF2B5EF4-FFF2-40B4-BE49-F238E27FC236}">
                  <a16:creationId xmlns:a16="http://schemas.microsoft.com/office/drawing/2014/main" id="{94C85B77-449F-40B2-AE4B-C204CCBFFB69}"/>
                </a:ext>
              </a:extLst>
            </p:cNvPr>
            <p:cNvSpPr>
              <a:spLocks/>
            </p:cNvSpPr>
            <p:nvPr>
              <p:custDataLst>
                <p:tags r:id="rId151"/>
              </p:custDataLst>
            </p:nvPr>
          </p:nvSpPr>
          <p:spPr bwMode="auto">
            <a:xfrm>
              <a:off x="2519111" y="3239207"/>
              <a:ext cx="142874" cy="79374"/>
            </a:xfrm>
            <a:custGeom>
              <a:avLst/>
              <a:gdLst>
                <a:gd name="T0" fmla="*/ 3 w 329"/>
                <a:gd name="T1" fmla="*/ 58 h 154"/>
                <a:gd name="T2" fmla="*/ 0 w 329"/>
                <a:gd name="T3" fmla="*/ 42 h 154"/>
                <a:gd name="T4" fmla="*/ 2 w 329"/>
                <a:gd name="T5" fmla="*/ 31 h 154"/>
                <a:gd name="T6" fmla="*/ 17 w 329"/>
                <a:gd name="T7" fmla="*/ 33 h 154"/>
                <a:gd name="T8" fmla="*/ 36 w 329"/>
                <a:gd name="T9" fmla="*/ 41 h 154"/>
                <a:gd name="T10" fmla="*/ 49 w 329"/>
                <a:gd name="T11" fmla="*/ 43 h 154"/>
                <a:gd name="T12" fmla="*/ 67 w 329"/>
                <a:gd name="T13" fmla="*/ 43 h 154"/>
                <a:gd name="T14" fmla="*/ 86 w 329"/>
                <a:gd name="T15" fmla="*/ 39 h 154"/>
                <a:gd name="T16" fmla="*/ 110 w 329"/>
                <a:gd name="T17" fmla="*/ 30 h 154"/>
                <a:gd name="T18" fmla="*/ 140 w 329"/>
                <a:gd name="T19" fmla="*/ 13 h 154"/>
                <a:gd name="T20" fmla="*/ 162 w 329"/>
                <a:gd name="T21" fmla="*/ 4 h 154"/>
                <a:gd name="T22" fmla="*/ 179 w 329"/>
                <a:gd name="T23" fmla="*/ 0 h 154"/>
                <a:gd name="T24" fmla="*/ 203 w 329"/>
                <a:gd name="T25" fmla="*/ 0 h 154"/>
                <a:gd name="T26" fmla="*/ 224 w 329"/>
                <a:gd name="T27" fmla="*/ 6 h 154"/>
                <a:gd name="T28" fmla="*/ 243 w 329"/>
                <a:gd name="T29" fmla="*/ 15 h 154"/>
                <a:gd name="T30" fmla="*/ 259 w 329"/>
                <a:gd name="T31" fmla="*/ 28 h 154"/>
                <a:gd name="T32" fmla="*/ 280 w 329"/>
                <a:gd name="T33" fmla="*/ 46 h 154"/>
                <a:gd name="T34" fmla="*/ 302 w 329"/>
                <a:gd name="T35" fmla="*/ 61 h 154"/>
                <a:gd name="T36" fmla="*/ 319 w 329"/>
                <a:gd name="T37" fmla="*/ 67 h 154"/>
                <a:gd name="T38" fmla="*/ 313 w 329"/>
                <a:gd name="T39" fmla="*/ 82 h 154"/>
                <a:gd name="T40" fmla="*/ 293 w 329"/>
                <a:gd name="T41" fmla="*/ 106 h 154"/>
                <a:gd name="T42" fmla="*/ 277 w 329"/>
                <a:gd name="T43" fmla="*/ 138 h 154"/>
                <a:gd name="T44" fmla="*/ 265 w 329"/>
                <a:gd name="T45" fmla="*/ 153 h 154"/>
                <a:gd name="T46" fmla="*/ 253 w 329"/>
                <a:gd name="T47" fmla="*/ 146 h 154"/>
                <a:gd name="T48" fmla="*/ 240 w 329"/>
                <a:gd name="T49" fmla="*/ 136 h 154"/>
                <a:gd name="T50" fmla="*/ 230 w 329"/>
                <a:gd name="T51" fmla="*/ 126 h 154"/>
                <a:gd name="T52" fmla="*/ 230 w 329"/>
                <a:gd name="T53" fmla="*/ 114 h 154"/>
                <a:gd name="T54" fmla="*/ 235 w 329"/>
                <a:gd name="T55" fmla="*/ 100 h 154"/>
                <a:gd name="T56" fmla="*/ 249 w 329"/>
                <a:gd name="T57" fmla="*/ 86 h 154"/>
                <a:gd name="T58" fmla="*/ 233 w 329"/>
                <a:gd name="T59" fmla="*/ 68 h 154"/>
                <a:gd name="T60" fmla="*/ 207 w 329"/>
                <a:gd name="T61" fmla="*/ 55 h 154"/>
                <a:gd name="T62" fmla="*/ 195 w 329"/>
                <a:gd name="T63" fmla="*/ 41 h 154"/>
                <a:gd name="T64" fmla="*/ 179 w 329"/>
                <a:gd name="T65" fmla="*/ 34 h 154"/>
                <a:gd name="T66" fmla="*/ 163 w 329"/>
                <a:gd name="T67" fmla="*/ 41 h 154"/>
                <a:gd name="T68" fmla="*/ 150 w 329"/>
                <a:gd name="T69" fmla="*/ 50 h 154"/>
                <a:gd name="T70" fmla="*/ 140 w 329"/>
                <a:gd name="T71" fmla="*/ 61 h 154"/>
                <a:gd name="T72" fmla="*/ 132 w 329"/>
                <a:gd name="T73" fmla="*/ 74 h 154"/>
                <a:gd name="T74" fmla="*/ 128 w 329"/>
                <a:gd name="T75" fmla="*/ 88 h 154"/>
                <a:gd name="T76" fmla="*/ 123 w 329"/>
                <a:gd name="T77" fmla="*/ 109 h 154"/>
                <a:gd name="T78" fmla="*/ 122 w 329"/>
                <a:gd name="T79" fmla="*/ 125 h 154"/>
                <a:gd name="T80" fmla="*/ 118 w 329"/>
                <a:gd name="T81" fmla="*/ 129 h 154"/>
                <a:gd name="T82" fmla="*/ 108 w 329"/>
                <a:gd name="T83" fmla="*/ 135 h 154"/>
                <a:gd name="T84" fmla="*/ 96 w 329"/>
                <a:gd name="T85" fmla="*/ 135 h 154"/>
                <a:gd name="T86" fmla="*/ 83 w 329"/>
                <a:gd name="T87" fmla="*/ 129 h 154"/>
                <a:gd name="T88" fmla="*/ 66 w 329"/>
                <a:gd name="T89" fmla="*/ 116 h 154"/>
                <a:gd name="T90" fmla="*/ 48 w 329"/>
                <a:gd name="T91" fmla="*/ 94 h 154"/>
                <a:gd name="T92" fmla="*/ 33 w 329"/>
                <a:gd name="T93" fmla="*/ 80 h 154"/>
                <a:gd name="T94" fmla="*/ 22 w 329"/>
                <a:gd name="T95" fmla="*/ 74 h 154"/>
                <a:gd name="T96" fmla="*/ 3 w 329"/>
                <a:gd name="T97" fmla="*/ 7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8" name="Freeform 225">
              <a:extLst>
                <a:ext uri="{FF2B5EF4-FFF2-40B4-BE49-F238E27FC236}">
                  <a16:creationId xmlns:a16="http://schemas.microsoft.com/office/drawing/2014/main" id="{E4A942B1-2376-4C7E-8C68-4E75D7053E4D}"/>
                </a:ext>
              </a:extLst>
            </p:cNvPr>
            <p:cNvSpPr>
              <a:spLocks/>
            </p:cNvSpPr>
            <p:nvPr>
              <p:custDataLst>
                <p:tags r:id="rId152"/>
              </p:custDataLst>
            </p:nvPr>
          </p:nvSpPr>
          <p:spPr bwMode="auto">
            <a:xfrm>
              <a:off x="3200149" y="4493326"/>
              <a:ext cx="133349" cy="155574"/>
            </a:xfrm>
            <a:custGeom>
              <a:avLst/>
              <a:gdLst>
                <a:gd name="T0" fmla="*/ 297 w 306"/>
                <a:gd name="T1" fmla="*/ 181 h 293"/>
                <a:gd name="T2" fmla="*/ 296 w 306"/>
                <a:gd name="T3" fmla="*/ 185 h 293"/>
                <a:gd name="T4" fmla="*/ 291 w 306"/>
                <a:gd name="T5" fmla="*/ 194 h 293"/>
                <a:gd name="T6" fmla="*/ 282 w 306"/>
                <a:gd name="T7" fmla="*/ 199 h 293"/>
                <a:gd name="T8" fmla="*/ 272 w 306"/>
                <a:gd name="T9" fmla="*/ 201 h 293"/>
                <a:gd name="T10" fmla="*/ 263 w 306"/>
                <a:gd name="T11" fmla="*/ 207 h 293"/>
                <a:gd name="T12" fmla="*/ 253 w 306"/>
                <a:gd name="T13" fmla="*/ 229 h 293"/>
                <a:gd name="T14" fmla="*/ 242 w 306"/>
                <a:gd name="T15" fmla="*/ 254 h 293"/>
                <a:gd name="T16" fmla="*/ 231 w 306"/>
                <a:gd name="T17" fmla="*/ 267 h 293"/>
                <a:gd name="T18" fmla="*/ 221 w 306"/>
                <a:gd name="T19" fmla="*/ 273 h 293"/>
                <a:gd name="T20" fmla="*/ 200 w 306"/>
                <a:gd name="T21" fmla="*/ 281 h 293"/>
                <a:gd name="T22" fmla="*/ 164 w 306"/>
                <a:gd name="T23" fmla="*/ 290 h 293"/>
                <a:gd name="T24" fmla="*/ 139 w 306"/>
                <a:gd name="T25" fmla="*/ 293 h 293"/>
                <a:gd name="T26" fmla="*/ 123 w 306"/>
                <a:gd name="T27" fmla="*/ 293 h 293"/>
                <a:gd name="T28" fmla="*/ 106 w 306"/>
                <a:gd name="T29" fmla="*/ 290 h 293"/>
                <a:gd name="T30" fmla="*/ 92 w 306"/>
                <a:gd name="T31" fmla="*/ 286 h 293"/>
                <a:gd name="T32" fmla="*/ 80 w 306"/>
                <a:gd name="T33" fmla="*/ 278 h 293"/>
                <a:gd name="T34" fmla="*/ 71 w 306"/>
                <a:gd name="T35" fmla="*/ 268 h 293"/>
                <a:gd name="T36" fmla="*/ 1 w 306"/>
                <a:gd name="T37" fmla="*/ 236 h 293"/>
                <a:gd name="T38" fmla="*/ 0 w 306"/>
                <a:gd name="T39" fmla="*/ 88 h 293"/>
                <a:gd name="T40" fmla="*/ 1 w 306"/>
                <a:gd name="T41" fmla="*/ 49 h 293"/>
                <a:gd name="T42" fmla="*/ 4 w 306"/>
                <a:gd name="T43" fmla="*/ 35 h 293"/>
                <a:gd name="T44" fmla="*/ 11 w 306"/>
                <a:gd name="T45" fmla="*/ 21 h 293"/>
                <a:gd name="T46" fmla="*/ 20 w 306"/>
                <a:gd name="T47" fmla="*/ 8 h 293"/>
                <a:gd name="T48" fmla="*/ 41 w 306"/>
                <a:gd name="T49" fmla="*/ 2 h 293"/>
                <a:gd name="T50" fmla="*/ 53 w 306"/>
                <a:gd name="T51" fmla="*/ 0 h 293"/>
                <a:gd name="T52" fmla="*/ 72 w 306"/>
                <a:gd name="T53" fmla="*/ 6 h 293"/>
                <a:gd name="T54" fmla="*/ 80 w 306"/>
                <a:gd name="T55" fmla="*/ 7 h 293"/>
                <a:gd name="T56" fmla="*/ 84 w 306"/>
                <a:gd name="T57" fmla="*/ 4 h 293"/>
                <a:gd name="T58" fmla="*/ 87 w 306"/>
                <a:gd name="T59" fmla="*/ 5 h 293"/>
                <a:gd name="T60" fmla="*/ 90 w 306"/>
                <a:gd name="T61" fmla="*/ 11 h 293"/>
                <a:gd name="T62" fmla="*/ 99 w 306"/>
                <a:gd name="T63" fmla="*/ 19 h 293"/>
                <a:gd name="T64" fmla="*/ 121 w 306"/>
                <a:gd name="T65" fmla="*/ 31 h 293"/>
                <a:gd name="T66" fmla="*/ 148 w 306"/>
                <a:gd name="T67" fmla="*/ 41 h 293"/>
                <a:gd name="T68" fmla="*/ 182 w 306"/>
                <a:gd name="T69" fmla="*/ 59 h 293"/>
                <a:gd name="T70" fmla="*/ 210 w 306"/>
                <a:gd name="T71" fmla="*/ 79 h 293"/>
                <a:gd name="T72" fmla="*/ 241 w 306"/>
                <a:gd name="T73" fmla="*/ 102 h 293"/>
                <a:gd name="T74" fmla="*/ 261 w 306"/>
                <a:gd name="T75" fmla="*/ 117 h 293"/>
                <a:gd name="T76" fmla="*/ 266 w 306"/>
                <a:gd name="T77" fmla="*/ 124 h 293"/>
                <a:gd name="T78" fmla="*/ 280 w 306"/>
                <a:gd name="T79" fmla="*/ 135 h 293"/>
                <a:gd name="T80" fmla="*/ 299 w 306"/>
                <a:gd name="T81" fmla="*/ 151 h 293"/>
                <a:gd name="T82" fmla="*/ 306 w 306"/>
                <a:gd name="T83" fmla="*/ 161 h 293"/>
                <a:gd name="T84" fmla="*/ 304 w 306"/>
                <a:gd name="T85" fmla="*/ 16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19" name="Freeform 226">
              <a:extLst>
                <a:ext uri="{FF2B5EF4-FFF2-40B4-BE49-F238E27FC236}">
                  <a16:creationId xmlns:a16="http://schemas.microsoft.com/office/drawing/2014/main" id="{0A976230-0CE4-4C68-ACF9-2B05D53AABA4}"/>
                </a:ext>
              </a:extLst>
            </p:cNvPr>
            <p:cNvSpPr>
              <a:spLocks/>
            </p:cNvSpPr>
            <p:nvPr>
              <p:custDataLst>
                <p:tags r:id="rId153"/>
              </p:custDataLst>
            </p:nvPr>
          </p:nvSpPr>
          <p:spPr bwMode="auto">
            <a:xfrm>
              <a:off x="4746372" y="1110378"/>
              <a:ext cx="236537" cy="92075"/>
            </a:xfrm>
            <a:custGeom>
              <a:avLst/>
              <a:gdLst>
                <a:gd name="T0" fmla="*/ 74 w 546"/>
                <a:gd name="T1" fmla="*/ 19 h 173"/>
                <a:gd name="T2" fmla="*/ 94 w 546"/>
                <a:gd name="T3" fmla="*/ 34 h 173"/>
                <a:gd name="T4" fmla="*/ 110 w 546"/>
                <a:gd name="T5" fmla="*/ 27 h 173"/>
                <a:gd name="T6" fmla="*/ 132 w 546"/>
                <a:gd name="T7" fmla="*/ 27 h 173"/>
                <a:gd name="T8" fmla="*/ 161 w 546"/>
                <a:gd name="T9" fmla="*/ 44 h 173"/>
                <a:gd name="T10" fmla="*/ 209 w 546"/>
                <a:gd name="T11" fmla="*/ 19 h 173"/>
                <a:gd name="T12" fmla="*/ 243 w 546"/>
                <a:gd name="T13" fmla="*/ 19 h 173"/>
                <a:gd name="T14" fmla="*/ 260 w 546"/>
                <a:gd name="T15" fmla="*/ 16 h 173"/>
                <a:gd name="T16" fmla="*/ 269 w 546"/>
                <a:gd name="T17" fmla="*/ 14 h 173"/>
                <a:gd name="T18" fmla="*/ 279 w 546"/>
                <a:gd name="T19" fmla="*/ 11 h 173"/>
                <a:gd name="T20" fmla="*/ 286 w 546"/>
                <a:gd name="T21" fmla="*/ 3 h 173"/>
                <a:gd name="T22" fmla="*/ 321 w 546"/>
                <a:gd name="T23" fmla="*/ 5 h 173"/>
                <a:gd name="T24" fmla="*/ 333 w 546"/>
                <a:gd name="T25" fmla="*/ 12 h 173"/>
                <a:gd name="T26" fmla="*/ 348 w 546"/>
                <a:gd name="T27" fmla="*/ 7 h 173"/>
                <a:gd name="T28" fmla="*/ 353 w 546"/>
                <a:gd name="T29" fmla="*/ 0 h 173"/>
                <a:gd name="T30" fmla="*/ 367 w 546"/>
                <a:gd name="T31" fmla="*/ 7 h 173"/>
                <a:gd name="T32" fmla="*/ 389 w 546"/>
                <a:gd name="T33" fmla="*/ 7 h 173"/>
                <a:gd name="T34" fmla="*/ 436 w 546"/>
                <a:gd name="T35" fmla="*/ 1 h 173"/>
                <a:gd name="T36" fmla="*/ 482 w 546"/>
                <a:gd name="T37" fmla="*/ 6 h 173"/>
                <a:gd name="T38" fmla="*/ 528 w 546"/>
                <a:gd name="T39" fmla="*/ 12 h 173"/>
                <a:gd name="T40" fmla="*/ 545 w 546"/>
                <a:gd name="T41" fmla="*/ 49 h 173"/>
                <a:gd name="T42" fmla="*/ 537 w 546"/>
                <a:gd name="T43" fmla="*/ 60 h 173"/>
                <a:gd name="T44" fmla="*/ 513 w 546"/>
                <a:gd name="T45" fmla="*/ 62 h 173"/>
                <a:gd name="T46" fmla="*/ 483 w 546"/>
                <a:gd name="T47" fmla="*/ 54 h 173"/>
                <a:gd name="T48" fmla="*/ 413 w 546"/>
                <a:gd name="T49" fmla="*/ 44 h 173"/>
                <a:gd name="T50" fmla="*/ 438 w 546"/>
                <a:gd name="T51" fmla="*/ 81 h 173"/>
                <a:gd name="T52" fmla="*/ 471 w 546"/>
                <a:gd name="T53" fmla="*/ 102 h 173"/>
                <a:gd name="T54" fmla="*/ 493 w 546"/>
                <a:gd name="T55" fmla="*/ 119 h 173"/>
                <a:gd name="T56" fmla="*/ 475 w 546"/>
                <a:gd name="T57" fmla="*/ 136 h 173"/>
                <a:gd name="T58" fmla="*/ 449 w 546"/>
                <a:gd name="T59" fmla="*/ 142 h 173"/>
                <a:gd name="T60" fmla="*/ 426 w 546"/>
                <a:gd name="T61" fmla="*/ 141 h 173"/>
                <a:gd name="T62" fmla="*/ 412 w 546"/>
                <a:gd name="T63" fmla="*/ 134 h 173"/>
                <a:gd name="T64" fmla="*/ 399 w 546"/>
                <a:gd name="T65" fmla="*/ 130 h 173"/>
                <a:gd name="T66" fmla="*/ 385 w 546"/>
                <a:gd name="T67" fmla="*/ 121 h 173"/>
                <a:gd name="T68" fmla="*/ 375 w 546"/>
                <a:gd name="T69" fmla="*/ 104 h 173"/>
                <a:gd name="T70" fmla="*/ 365 w 546"/>
                <a:gd name="T71" fmla="*/ 92 h 173"/>
                <a:gd name="T72" fmla="*/ 344 w 546"/>
                <a:gd name="T73" fmla="*/ 84 h 173"/>
                <a:gd name="T74" fmla="*/ 325 w 546"/>
                <a:gd name="T75" fmla="*/ 76 h 173"/>
                <a:gd name="T76" fmla="*/ 303 w 546"/>
                <a:gd name="T77" fmla="*/ 87 h 173"/>
                <a:gd name="T78" fmla="*/ 258 w 546"/>
                <a:gd name="T79" fmla="*/ 134 h 173"/>
                <a:gd name="T80" fmla="*/ 236 w 546"/>
                <a:gd name="T81" fmla="*/ 163 h 173"/>
                <a:gd name="T82" fmla="*/ 220 w 546"/>
                <a:gd name="T83" fmla="*/ 172 h 173"/>
                <a:gd name="T84" fmla="*/ 188 w 546"/>
                <a:gd name="T85" fmla="*/ 167 h 173"/>
                <a:gd name="T86" fmla="*/ 165 w 546"/>
                <a:gd name="T87" fmla="*/ 155 h 173"/>
                <a:gd name="T88" fmla="*/ 113 w 546"/>
                <a:gd name="T89" fmla="*/ 105 h 173"/>
                <a:gd name="T90" fmla="*/ 95 w 546"/>
                <a:gd name="T91" fmla="*/ 91 h 173"/>
                <a:gd name="T92" fmla="*/ 60 w 546"/>
                <a:gd name="T93" fmla="*/ 76 h 173"/>
                <a:gd name="T94" fmla="*/ 16 w 546"/>
                <a:gd name="T95" fmla="*/ 58 h 173"/>
                <a:gd name="T96" fmla="*/ 11 w 546"/>
                <a:gd name="T97" fmla="*/ 34 h 173"/>
                <a:gd name="T98" fmla="*/ 28 w 546"/>
                <a:gd name="T99" fmla="*/ 19 h 173"/>
                <a:gd name="T100" fmla="*/ 47 w 546"/>
                <a:gd name="T101" fmla="*/ 1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0" name="Freeform 227">
              <a:extLst>
                <a:ext uri="{FF2B5EF4-FFF2-40B4-BE49-F238E27FC236}">
                  <a16:creationId xmlns:a16="http://schemas.microsoft.com/office/drawing/2014/main" id="{172173CB-2F18-46D2-987F-C891E6D694DB}"/>
                </a:ext>
              </a:extLst>
            </p:cNvPr>
            <p:cNvSpPr>
              <a:spLocks/>
            </p:cNvSpPr>
            <p:nvPr>
              <p:custDataLst>
                <p:tags r:id="rId154"/>
              </p:custDataLst>
            </p:nvPr>
          </p:nvSpPr>
          <p:spPr bwMode="auto">
            <a:xfrm>
              <a:off x="4673346" y="1340565"/>
              <a:ext cx="449262" cy="361949"/>
            </a:xfrm>
            <a:custGeom>
              <a:avLst/>
              <a:gdLst>
                <a:gd name="T0" fmla="*/ 240 w 1037"/>
                <a:gd name="T1" fmla="*/ 622 h 690"/>
                <a:gd name="T2" fmla="*/ 155 w 1037"/>
                <a:gd name="T3" fmla="*/ 683 h 690"/>
                <a:gd name="T4" fmla="*/ 32 w 1037"/>
                <a:gd name="T5" fmla="*/ 654 h 690"/>
                <a:gd name="T6" fmla="*/ 67 w 1037"/>
                <a:gd name="T7" fmla="*/ 634 h 690"/>
                <a:gd name="T8" fmla="*/ 18 w 1037"/>
                <a:gd name="T9" fmla="*/ 596 h 690"/>
                <a:gd name="T10" fmla="*/ 44 w 1037"/>
                <a:gd name="T11" fmla="*/ 595 h 690"/>
                <a:gd name="T12" fmla="*/ 67 w 1037"/>
                <a:gd name="T13" fmla="*/ 567 h 690"/>
                <a:gd name="T14" fmla="*/ 8 w 1037"/>
                <a:gd name="T15" fmla="*/ 546 h 690"/>
                <a:gd name="T16" fmla="*/ 74 w 1037"/>
                <a:gd name="T17" fmla="*/ 523 h 690"/>
                <a:gd name="T18" fmla="*/ 0 w 1037"/>
                <a:gd name="T19" fmla="*/ 499 h 690"/>
                <a:gd name="T20" fmla="*/ 20 w 1037"/>
                <a:gd name="T21" fmla="*/ 456 h 690"/>
                <a:gd name="T22" fmla="*/ 37 w 1037"/>
                <a:gd name="T23" fmla="*/ 461 h 690"/>
                <a:gd name="T24" fmla="*/ 77 w 1037"/>
                <a:gd name="T25" fmla="*/ 449 h 690"/>
                <a:gd name="T26" fmla="*/ 92 w 1037"/>
                <a:gd name="T27" fmla="*/ 424 h 690"/>
                <a:gd name="T28" fmla="*/ 130 w 1037"/>
                <a:gd name="T29" fmla="*/ 409 h 690"/>
                <a:gd name="T30" fmla="*/ 220 w 1037"/>
                <a:gd name="T31" fmla="*/ 382 h 690"/>
                <a:gd name="T32" fmla="*/ 227 w 1037"/>
                <a:gd name="T33" fmla="*/ 339 h 690"/>
                <a:gd name="T34" fmla="*/ 283 w 1037"/>
                <a:gd name="T35" fmla="*/ 325 h 690"/>
                <a:gd name="T36" fmla="*/ 282 w 1037"/>
                <a:gd name="T37" fmla="*/ 310 h 690"/>
                <a:gd name="T38" fmla="*/ 298 w 1037"/>
                <a:gd name="T39" fmla="*/ 285 h 690"/>
                <a:gd name="T40" fmla="*/ 335 w 1037"/>
                <a:gd name="T41" fmla="*/ 243 h 690"/>
                <a:gd name="T42" fmla="*/ 343 w 1037"/>
                <a:gd name="T43" fmla="*/ 226 h 690"/>
                <a:gd name="T44" fmla="*/ 390 w 1037"/>
                <a:gd name="T45" fmla="*/ 200 h 690"/>
                <a:gd name="T46" fmla="*/ 387 w 1037"/>
                <a:gd name="T47" fmla="*/ 157 h 690"/>
                <a:gd name="T48" fmla="*/ 373 w 1037"/>
                <a:gd name="T49" fmla="*/ 142 h 690"/>
                <a:gd name="T50" fmla="*/ 334 w 1037"/>
                <a:gd name="T51" fmla="*/ 154 h 690"/>
                <a:gd name="T52" fmla="*/ 390 w 1037"/>
                <a:gd name="T53" fmla="*/ 103 h 690"/>
                <a:gd name="T54" fmla="*/ 411 w 1037"/>
                <a:gd name="T55" fmla="*/ 96 h 690"/>
                <a:gd name="T56" fmla="*/ 463 w 1037"/>
                <a:gd name="T57" fmla="*/ 114 h 690"/>
                <a:gd name="T58" fmla="*/ 466 w 1037"/>
                <a:gd name="T59" fmla="*/ 91 h 690"/>
                <a:gd name="T60" fmla="*/ 558 w 1037"/>
                <a:gd name="T61" fmla="*/ 61 h 690"/>
                <a:gd name="T62" fmla="*/ 591 w 1037"/>
                <a:gd name="T63" fmla="*/ 63 h 690"/>
                <a:gd name="T64" fmla="*/ 645 w 1037"/>
                <a:gd name="T65" fmla="*/ 55 h 690"/>
                <a:gd name="T66" fmla="*/ 645 w 1037"/>
                <a:gd name="T67" fmla="*/ 33 h 690"/>
                <a:gd name="T68" fmla="*/ 699 w 1037"/>
                <a:gd name="T69" fmla="*/ 13 h 690"/>
                <a:gd name="T70" fmla="*/ 705 w 1037"/>
                <a:gd name="T71" fmla="*/ 29 h 690"/>
                <a:gd name="T72" fmla="*/ 712 w 1037"/>
                <a:gd name="T73" fmla="*/ 40 h 690"/>
                <a:gd name="T74" fmla="*/ 758 w 1037"/>
                <a:gd name="T75" fmla="*/ 12 h 690"/>
                <a:gd name="T76" fmla="*/ 817 w 1037"/>
                <a:gd name="T77" fmla="*/ 6 h 690"/>
                <a:gd name="T78" fmla="*/ 844 w 1037"/>
                <a:gd name="T79" fmla="*/ 8 h 690"/>
                <a:gd name="T80" fmla="*/ 862 w 1037"/>
                <a:gd name="T81" fmla="*/ 11 h 690"/>
                <a:gd name="T82" fmla="*/ 924 w 1037"/>
                <a:gd name="T83" fmla="*/ 6 h 690"/>
                <a:gd name="T84" fmla="*/ 1037 w 1037"/>
                <a:gd name="T85" fmla="*/ 43 h 690"/>
                <a:gd name="T86" fmla="*/ 1005 w 1037"/>
                <a:gd name="T87" fmla="*/ 79 h 690"/>
                <a:gd name="T88" fmla="*/ 930 w 1037"/>
                <a:gd name="T89" fmla="*/ 55 h 690"/>
                <a:gd name="T90" fmla="*/ 873 w 1037"/>
                <a:gd name="T91" fmla="*/ 74 h 690"/>
                <a:gd name="T92" fmla="*/ 848 w 1037"/>
                <a:gd name="T93" fmla="*/ 116 h 690"/>
                <a:gd name="T94" fmla="*/ 811 w 1037"/>
                <a:gd name="T95" fmla="*/ 111 h 690"/>
                <a:gd name="T96" fmla="*/ 745 w 1037"/>
                <a:gd name="T97" fmla="*/ 128 h 690"/>
                <a:gd name="T98" fmla="*/ 694 w 1037"/>
                <a:gd name="T99" fmla="*/ 92 h 690"/>
                <a:gd name="T100" fmla="*/ 620 w 1037"/>
                <a:gd name="T101" fmla="*/ 112 h 690"/>
                <a:gd name="T102" fmla="*/ 534 w 1037"/>
                <a:gd name="T103" fmla="*/ 134 h 690"/>
                <a:gd name="T104" fmla="*/ 486 w 1037"/>
                <a:gd name="T105" fmla="*/ 210 h 690"/>
                <a:gd name="T106" fmla="*/ 430 w 1037"/>
                <a:gd name="T107" fmla="*/ 279 h 690"/>
                <a:gd name="T108" fmla="*/ 399 w 1037"/>
                <a:gd name="T109" fmla="*/ 364 h 690"/>
                <a:gd name="T110" fmla="*/ 333 w 1037"/>
                <a:gd name="T111" fmla="*/ 425 h 690"/>
                <a:gd name="T112" fmla="*/ 355 w 1037"/>
                <a:gd name="T113" fmla="*/ 497 h 690"/>
                <a:gd name="T114" fmla="*/ 354 w 1037"/>
                <a:gd name="T115" fmla="*/ 558 h 690"/>
                <a:gd name="T116" fmla="*/ 331 w 1037"/>
                <a:gd name="T117" fmla="*/ 615 h 690"/>
                <a:gd name="T118" fmla="*/ 295 w 1037"/>
                <a:gd name="T119" fmla="*/ 645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1" name="Freeform 228">
              <a:extLst>
                <a:ext uri="{FF2B5EF4-FFF2-40B4-BE49-F238E27FC236}">
                  <a16:creationId xmlns:a16="http://schemas.microsoft.com/office/drawing/2014/main" id="{7E94438A-F9A3-4535-89A7-0D147280FF24}"/>
                </a:ext>
              </a:extLst>
            </p:cNvPr>
            <p:cNvSpPr>
              <a:spLocks/>
            </p:cNvSpPr>
            <p:nvPr>
              <p:custDataLst>
                <p:tags r:id="rId155"/>
              </p:custDataLst>
            </p:nvPr>
          </p:nvSpPr>
          <p:spPr bwMode="auto">
            <a:xfrm>
              <a:off x="5013072" y="2181936"/>
              <a:ext cx="49212" cy="90486"/>
            </a:xfrm>
            <a:custGeom>
              <a:avLst/>
              <a:gdLst>
                <a:gd name="T0" fmla="*/ 120 w 120"/>
                <a:gd name="T1" fmla="*/ 99 h 173"/>
                <a:gd name="T2" fmla="*/ 92 w 120"/>
                <a:gd name="T3" fmla="*/ 60 h 173"/>
                <a:gd name="T4" fmla="*/ 70 w 120"/>
                <a:gd name="T5" fmla="*/ 28 h 173"/>
                <a:gd name="T6" fmla="*/ 60 w 120"/>
                <a:gd name="T7" fmla="*/ 16 h 173"/>
                <a:gd name="T8" fmla="*/ 53 w 120"/>
                <a:gd name="T9" fmla="*/ 8 h 173"/>
                <a:gd name="T10" fmla="*/ 48 w 120"/>
                <a:gd name="T11" fmla="*/ 4 h 173"/>
                <a:gd name="T12" fmla="*/ 45 w 120"/>
                <a:gd name="T13" fmla="*/ 2 h 173"/>
                <a:gd name="T14" fmla="*/ 43 w 120"/>
                <a:gd name="T15" fmla="*/ 1 h 173"/>
                <a:gd name="T16" fmla="*/ 39 w 120"/>
                <a:gd name="T17" fmla="*/ 0 h 173"/>
                <a:gd name="T18" fmla="*/ 33 w 120"/>
                <a:gd name="T19" fmla="*/ 0 h 173"/>
                <a:gd name="T20" fmla="*/ 27 w 120"/>
                <a:gd name="T21" fmla="*/ 1 h 173"/>
                <a:gd name="T22" fmla="*/ 24 w 120"/>
                <a:gd name="T23" fmla="*/ 3 h 173"/>
                <a:gd name="T24" fmla="*/ 21 w 120"/>
                <a:gd name="T25" fmla="*/ 5 h 173"/>
                <a:gd name="T26" fmla="*/ 19 w 120"/>
                <a:gd name="T27" fmla="*/ 8 h 173"/>
                <a:gd name="T28" fmla="*/ 16 w 120"/>
                <a:gd name="T29" fmla="*/ 12 h 173"/>
                <a:gd name="T30" fmla="*/ 15 w 120"/>
                <a:gd name="T31" fmla="*/ 15 h 173"/>
                <a:gd name="T32" fmla="*/ 15 w 120"/>
                <a:gd name="T33" fmla="*/ 20 h 173"/>
                <a:gd name="T34" fmla="*/ 14 w 120"/>
                <a:gd name="T35" fmla="*/ 30 h 173"/>
                <a:gd name="T36" fmla="*/ 12 w 120"/>
                <a:gd name="T37" fmla="*/ 42 h 173"/>
                <a:gd name="T38" fmla="*/ 10 w 120"/>
                <a:gd name="T39" fmla="*/ 48 h 173"/>
                <a:gd name="T40" fmla="*/ 8 w 120"/>
                <a:gd name="T41" fmla="*/ 54 h 173"/>
                <a:gd name="T42" fmla="*/ 4 w 120"/>
                <a:gd name="T43" fmla="*/ 61 h 173"/>
                <a:gd name="T44" fmla="*/ 0 w 120"/>
                <a:gd name="T45" fmla="*/ 68 h 173"/>
                <a:gd name="T46" fmla="*/ 5 w 120"/>
                <a:gd name="T47" fmla="*/ 82 h 173"/>
                <a:gd name="T48" fmla="*/ 10 w 120"/>
                <a:gd name="T49" fmla="*/ 99 h 173"/>
                <a:gd name="T50" fmla="*/ 15 w 120"/>
                <a:gd name="T51" fmla="*/ 115 h 173"/>
                <a:gd name="T52" fmla="*/ 20 w 120"/>
                <a:gd name="T53" fmla="*/ 129 h 173"/>
                <a:gd name="T54" fmla="*/ 24 w 120"/>
                <a:gd name="T55" fmla="*/ 134 h 173"/>
                <a:gd name="T56" fmla="*/ 30 w 120"/>
                <a:gd name="T57" fmla="*/ 139 h 173"/>
                <a:gd name="T58" fmla="*/ 37 w 120"/>
                <a:gd name="T59" fmla="*/ 145 h 173"/>
                <a:gd name="T60" fmla="*/ 46 w 120"/>
                <a:gd name="T61" fmla="*/ 151 h 173"/>
                <a:gd name="T62" fmla="*/ 54 w 120"/>
                <a:gd name="T63" fmla="*/ 157 h 173"/>
                <a:gd name="T64" fmla="*/ 60 w 120"/>
                <a:gd name="T65" fmla="*/ 163 h 173"/>
                <a:gd name="T66" fmla="*/ 62 w 120"/>
                <a:gd name="T67" fmla="*/ 165 h 173"/>
                <a:gd name="T68" fmla="*/ 65 w 120"/>
                <a:gd name="T69" fmla="*/ 168 h 173"/>
                <a:gd name="T70" fmla="*/ 66 w 120"/>
                <a:gd name="T71" fmla="*/ 170 h 173"/>
                <a:gd name="T72" fmla="*/ 67 w 120"/>
                <a:gd name="T73" fmla="*/ 173 h 173"/>
                <a:gd name="T74" fmla="*/ 76 w 120"/>
                <a:gd name="T75" fmla="*/ 167 h 173"/>
                <a:gd name="T76" fmla="*/ 86 w 120"/>
                <a:gd name="T77" fmla="*/ 160 h 173"/>
                <a:gd name="T78" fmla="*/ 93 w 120"/>
                <a:gd name="T79" fmla="*/ 152 h 173"/>
                <a:gd name="T80" fmla="*/ 101 w 120"/>
                <a:gd name="T81" fmla="*/ 142 h 173"/>
                <a:gd name="T82" fmla="*/ 106 w 120"/>
                <a:gd name="T83" fmla="*/ 132 h 173"/>
                <a:gd name="T84" fmla="*/ 112 w 120"/>
                <a:gd name="T85" fmla="*/ 121 h 173"/>
                <a:gd name="T86" fmla="*/ 116 w 120"/>
                <a:gd name="T87" fmla="*/ 110 h 173"/>
                <a:gd name="T88" fmla="*/ 120 w 120"/>
                <a:gd name="T89" fmla="*/ 9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22" name="Freeform 229">
              <a:extLst>
                <a:ext uri="{FF2B5EF4-FFF2-40B4-BE49-F238E27FC236}">
                  <a16:creationId xmlns:a16="http://schemas.microsoft.com/office/drawing/2014/main" id="{064E969E-65CF-478C-AF61-F5E118AEAF38}"/>
                </a:ext>
              </a:extLst>
            </p:cNvPr>
            <p:cNvSpPr>
              <a:spLocks/>
            </p:cNvSpPr>
            <p:nvPr>
              <p:custDataLst>
                <p:tags r:id="rId156"/>
              </p:custDataLst>
            </p:nvPr>
          </p:nvSpPr>
          <p:spPr bwMode="auto">
            <a:xfrm>
              <a:off x="4720971" y="2021599"/>
              <a:ext cx="84137" cy="58738"/>
            </a:xfrm>
            <a:custGeom>
              <a:avLst/>
              <a:gdLst>
                <a:gd name="T0" fmla="*/ 200 w 200"/>
                <a:gd name="T1" fmla="*/ 55 h 98"/>
                <a:gd name="T2" fmla="*/ 195 w 200"/>
                <a:gd name="T3" fmla="*/ 56 h 98"/>
                <a:gd name="T4" fmla="*/ 186 w 200"/>
                <a:gd name="T5" fmla="*/ 60 h 98"/>
                <a:gd name="T6" fmla="*/ 177 w 200"/>
                <a:gd name="T7" fmla="*/ 65 h 98"/>
                <a:gd name="T8" fmla="*/ 166 w 200"/>
                <a:gd name="T9" fmla="*/ 73 h 98"/>
                <a:gd name="T10" fmla="*/ 155 w 200"/>
                <a:gd name="T11" fmla="*/ 80 h 98"/>
                <a:gd name="T12" fmla="*/ 145 w 200"/>
                <a:gd name="T13" fmla="*/ 87 h 98"/>
                <a:gd name="T14" fmla="*/ 137 w 200"/>
                <a:gd name="T15" fmla="*/ 93 h 98"/>
                <a:gd name="T16" fmla="*/ 133 w 200"/>
                <a:gd name="T17" fmla="*/ 98 h 98"/>
                <a:gd name="T18" fmla="*/ 127 w 200"/>
                <a:gd name="T19" fmla="*/ 98 h 98"/>
                <a:gd name="T20" fmla="*/ 122 w 200"/>
                <a:gd name="T21" fmla="*/ 98 h 98"/>
                <a:gd name="T22" fmla="*/ 116 w 200"/>
                <a:gd name="T23" fmla="*/ 97 h 98"/>
                <a:gd name="T24" fmla="*/ 111 w 200"/>
                <a:gd name="T25" fmla="*/ 95 h 98"/>
                <a:gd name="T26" fmla="*/ 106 w 200"/>
                <a:gd name="T27" fmla="*/ 93 h 98"/>
                <a:gd name="T28" fmla="*/ 103 w 200"/>
                <a:gd name="T29" fmla="*/ 88 h 98"/>
                <a:gd name="T30" fmla="*/ 101 w 200"/>
                <a:gd name="T31" fmla="*/ 82 h 98"/>
                <a:gd name="T32" fmla="*/ 100 w 200"/>
                <a:gd name="T33" fmla="*/ 74 h 98"/>
                <a:gd name="T34" fmla="*/ 91 w 200"/>
                <a:gd name="T35" fmla="*/ 80 h 98"/>
                <a:gd name="T36" fmla="*/ 82 w 200"/>
                <a:gd name="T37" fmla="*/ 86 h 98"/>
                <a:gd name="T38" fmla="*/ 78 w 200"/>
                <a:gd name="T39" fmla="*/ 90 h 98"/>
                <a:gd name="T40" fmla="*/ 72 w 200"/>
                <a:gd name="T41" fmla="*/ 93 h 98"/>
                <a:gd name="T42" fmla="*/ 67 w 200"/>
                <a:gd name="T43" fmla="*/ 96 h 98"/>
                <a:gd name="T44" fmla="*/ 60 w 200"/>
                <a:gd name="T45" fmla="*/ 98 h 98"/>
                <a:gd name="T46" fmla="*/ 39 w 200"/>
                <a:gd name="T47" fmla="*/ 98 h 98"/>
                <a:gd name="T48" fmla="*/ 34 w 200"/>
                <a:gd name="T49" fmla="*/ 98 h 98"/>
                <a:gd name="T50" fmla="*/ 28 w 200"/>
                <a:gd name="T51" fmla="*/ 95 h 98"/>
                <a:gd name="T52" fmla="*/ 22 w 200"/>
                <a:gd name="T53" fmla="*/ 92 h 98"/>
                <a:gd name="T54" fmla="*/ 15 w 200"/>
                <a:gd name="T55" fmla="*/ 89 h 98"/>
                <a:gd name="T56" fmla="*/ 9 w 200"/>
                <a:gd name="T57" fmla="*/ 85 h 98"/>
                <a:gd name="T58" fmla="*/ 4 w 200"/>
                <a:gd name="T59" fmla="*/ 81 h 98"/>
                <a:gd name="T60" fmla="*/ 1 w 200"/>
                <a:gd name="T61" fmla="*/ 77 h 98"/>
                <a:gd name="T62" fmla="*/ 0 w 200"/>
                <a:gd name="T63" fmla="*/ 74 h 98"/>
                <a:gd name="T64" fmla="*/ 5 w 200"/>
                <a:gd name="T65" fmla="*/ 71 h 98"/>
                <a:gd name="T66" fmla="*/ 10 w 200"/>
                <a:gd name="T67" fmla="*/ 67 h 98"/>
                <a:gd name="T68" fmla="*/ 14 w 200"/>
                <a:gd name="T69" fmla="*/ 60 h 98"/>
                <a:gd name="T70" fmla="*/ 20 w 200"/>
                <a:gd name="T71" fmla="*/ 53 h 98"/>
                <a:gd name="T72" fmla="*/ 23 w 200"/>
                <a:gd name="T73" fmla="*/ 45 h 98"/>
                <a:gd name="T74" fmla="*/ 27 w 200"/>
                <a:gd name="T75" fmla="*/ 37 h 98"/>
                <a:gd name="T76" fmla="*/ 30 w 200"/>
                <a:gd name="T77" fmla="*/ 28 h 98"/>
                <a:gd name="T78" fmla="*/ 33 w 200"/>
                <a:gd name="T79" fmla="*/ 19 h 98"/>
                <a:gd name="T80" fmla="*/ 66 w 200"/>
                <a:gd name="T81" fmla="*/ 14 h 98"/>
                <a:gd name="T82" fmla="*/ 103 w 200"/>
                <a:gd name="T83" fmla="*/ 9 h 98"/>
                <a:gd name="T84" fmla="*/ 145 w 200"/>
                <a:gd name="T85" fmla="*/ 4 h 98"/>
                <a:gd name="T86" fmla="*/ 193 w 200"/>
                <a:gd name="T87" fmla="*/ 0 h 98"/>
                <a:gd name="T88" fmla="*/ 166 w 200"/>
                <a:gd name="T89" fmla="*/ 31 h 98"/>
                <a:gd name="T90" fmla="*/ 166 w 200"/>
                <a:gd name="T91" fmla="*/ 34 h 98"/>
                <a:gd name="T92" fmla="*/ 164 w 200"/>
                <a:gd name="T93" fmla="*/ 37 h 98"/>
                <a:gd name="T94" fmla="*/ 162 w 200"/>
                <a:gd name="T95" fmla="*/ 39 h 98"/>
                <a:gd name="T96" fmla="*/ 161 w 200"/>
                <a:gd name="T97" fmla="*/ 41 h 98"/>
                <a:gd name="T98" fmla="*/ 157 w 200"/>
                <a:gd name="T99" fmla="*/ 45 h 98"/>
                <a:gd name="T100" fmla="*/ 156 w 200"/>
                <a:gd name="T101" fmla="*/ 47 h 98"/>
                <a:gd name="T102" fmla="*/ 156 w 200"/>
                <a:gd name="T103" fmla="*/ 49 h 98"/>
                <a:gd name="T104" fmla="*/ 157 w 200"/>
                <a:gd name="T105" fmla="*/ 50 h 98"/>
                <a:gd name="T106" fmla="*/ 159 w 200"/>
                <a:gd name="T107" fmla="*/ 50 h 98"/>
                <a:gd name="T108" fmla="*/ 163 w 200"/>
                <a:gd name="T109" fmla="*/ 51 h 98"/>
                <a:gd name="T110" fmla="*/ 177 w 200"/>
                <a:gd name="T111" fmla="*/ 53 h 98"/>
                <a:gd name="T112" fmla="*/ 200 w 200"/>
                <a:gd name="T113"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3" name="Freeform 230">
              <a:extLst>
                <a:ext uri="{FF2B5EF4-FFF2-40B4-BE49-F238E27FC236}">
                  <a16:creationId xmlns:a16="http://schemas.microsoft.com/office/drawing/2014/main" id="{C6DA8DFC-0B79-4620-8351-8FE23344A5BC}"/>
                </a:ext>
              </a:extLst>
            </p:cNvPr>
            <p:cNvSpPr>
              <a:spLocks/>
            </p:cNvSpPr>
            <p:nvPr>
              <p:custDataLst>
                <p:tags r:id="rId157"/>
              </p:custDataLst>
            </p:nvPr>
          </p:nvSpPr>
          <p:spPr bwMode="auto">
            <a:xfrm>
              <a:off x="4659058" y="1840625"/>
              <a:ext cx="84137" cy="73024"/>
            </a:xfrm>
            <a:custGeom>
              <a:avLst/>
              <a:gdLst>
                <a:gd name="T0" fmla="*/ 0 w 186"/>
                <a:gd name="T1" fmla="*/ 112 h 142"/>
                <a:gd name="T2" fmla="*/ 2 w 186"/>
                <a:gd name="T3" fmla="*/ 116 h 142"/>
                <a:gd name="T4" fmla="*/ 3 w 186"/>
                <a:gd name="T5" fmla="*/ 107 h 142"/>
                <a:gd name="T6" fmla="*/ 3 w 186"/>
                <a:gd name="T7" fmla="*/ 93 h 142"/>
                <a:gd name="T8" fmla="*/ 9 w 186"/>
                <a:gd name="T9" fmla="*/ 82 h 142"/>
                <a:gd name="T10" fmla="*/ 17 w 186"/>
                <a:gd name="T11" fmla="*/ 69 h 142"/>
                <a:gd name="T12" fmla="*/ 20 w 186"/>
                <a:gd name="T13" fmla="*/ 56 h 142"/>
                <a:gd name="T14" fmla="*/ 23 w 186"/>
                <a:gd name="T15" fmla="*/ 46 h 142"/>
                <a:gd name="T16" fmla="*/ 28 w 186"/>
                <a:gd name="T17" fmla="*/ 37 h 142"/>
                <a:gd name="T18" fmla="*/ 35 w 186"/>
                <a:gd name="T19" fmla="*/ 32 h 142"/>
                <a:gd name="T20" fmla="*/ 41 w 186"/>
                <a:gd name="T21" fmla="*/ 38 h 142"/>
                <a:gd name="T22" fmla="*/ 43 w 186"/>
                <a:gd name="T23" fmla="*/ 49 h 142"/>
                <a:gd name="T24" fmla="*/ 47 w 186"/>
                <a:gd name="T25" fmla="*/ 58 h 142"/>
                <a:gd name="T26" fmla="*/ 55 w 186"/>
                <a:gd name="T27" fmla="*/ 65 h 142"/>
                <a:gd name="T28" fmla="*/ 87 w 186"/>
                <a:gd name="T29" fmla="*/ 67 h 142"/>
                <a:gd name="T30" fmla="*/ 79 w 186"/>
                <a:gd name="T31" fmla="*/ 41 h 142"/>
                <a:gd name="T32" fmla="*/ 69 w 186"/>
                <a:gd name="T33" fmla="*/ 36 h 142"/>
                <a:gd name="T34" fmla="*/ 63 w 186"/>
                <a:gd name="T35" fmla="*/ 30 h 142"/>
                <a:gd name="T36" fmla="*/ 61 w 186"/>
                <a:gd name="T37" fmla="*/ 23 h 142"/>
                <a:gd name="T38" fmla="*/ 70 w 186"/>
                <a:gd name="T39" fmla="*/ 17 h 142"/>
                <a:gd name="T40" fmla="*/ 87 w 186"/>
                <a:gd name="T41" fmla="*/ 14 h 142"/>
                <a:gd name="T42" fmla="*/ 98 w 186"/>
                <a:gd name="T43" fmla="*/ 10 h 142"/>
                <a:gd name="T44" fmla="*/ 111 w 186"/>
                <a:gd name="T45" fmla="*/ 6 h 142"/>
                <a:gd name="T46" fmla="*/ 130 w 186"/>
                <a:gd name="T47" fmla="*/ 3 h 142"/>
                <a:gd name="T48" fmla="*/ 147 w 186"/>
                <a:gd name="T49" fmla="*/ 1 h 142"/>
                <a:gd name="T50" fmla="*/ 159 w 186"/>
                <a:gd name="T51" fmla="*/ 2 h 142"/>
                <a:gd name="T52" fmla="*/ 176 w 186"/>
                <a:gd name="T53" fmla="*/ 1 h 142"/>
                <a:gd name="T54" fmla="*/ 183 w 186"/>
                <a:gd name="T55" fmla="*/ 10 h 142"/>
                <a:gd name="T56" fmla="*/ 178 w 186"/>
                <a:gd name="T57" fmla="*/ 26 h 142"/>
                <a:gd name="T58" fmla="*/ 169 w 186"/>
                <a:gd name="T59" fmla="*/ 40 h 142"/>
                <a:gd name="T60" fmla="*/ 159 w 186"/>
                <a:gd name="T61" fmla="*/ 51 h 142"/>
                <a:gd name="T62" fmla="*/ 155 w 186"/>
                <a:gd name="T63" fmla="*/ 63 h 142"/>
                <a:gd name="T64" fmla="*/ 153 w 186"/>
                <a:gd name="T65" fmla="*/ 76 h 142"/>
                <a:gd name="T66" fmla="*/ 120 w 186"/>
                <a:gd name="T67" fmla="*/ 142 h 142"/>
                <a:gd name="T68" fmla="*/ 80 w 186"/>
                <a:gd name="T69" fmla="*/ 122 h 142"/>
                <a:gd name="T70" fmla="*/ 35 w 186"/>
                <a:gd name="T71" fmla="*/ 117 h 142"/>
                <a:gd name="T72" fmla="*/ 8 w 186"/>
                <a:gd name="T73" fmla="*/ 11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4" name="Freeform 231">
              <a:extLst>
                <a:ext uri="{FF2B5EF4-FFF2-40B4-BE49-F238E27FC236}">
                  <a16:creationId xmlns:a16="http://schemas.microsoft.com/office/drawing/2014/main" id="{F92726A9-0BA1-4683-920B-A00CEB6F4418}"/>
                </a:ext>
              </a:extLst>
            </p:cNvPr>
            <p:cNvSpPr>
              <a:spLocks/>
            </p:cNvSpPr>
            <p:nvPr>
              <p:custDataLst>
                <p:tags r:id="rId158"/>
              </p:custDataLst>
            </p:nvPr>
          </p:nvSpPr>
          <p:spPr bwMode="auto">
            <a:xfrm>
              <a:off x="4640008" y="1904125"/>
              <a:ext cx="84137" cy="57150"/>
            </a:xfrm>
            <a:custGeom>
              <a:avLst/>
              <a:gdLst>
                <a:gd name="T0" fmla="*/ 192 w 192"/>
                <a:gd name="T1" fmla="*/ 61 h 105"/>
                <a:gd name="T2" fmla="*/ 189 w 192"/>
                <a:gd name="T3" fmla="*/ 62 h 105"/>
                <a:gd name="T4" fmla="*/ 184 w 192"/>
                <a:gd name="T5" fmla="*/ 63 h 105"/>
                <a:gd name="T6" fmla="*/ 180 w 192"/>
                <a:gd name="T7" fmla="*/ 64 h 105"/>
                <a:gd name="T8" fmla="*/ 177 w 192"/>
                <a:gd name="T9" fmla="*/ 67 h 105"/>
                <a:gd name="T10" fmla="*/ 168 w 192"/>
                <a:gd name="T11" fmla="*/ 72 h 105"/>
                <a:gd name="T12" fmla="*/ 160 w 192"/>
                <a:gd name="T13" fmla="*/ 79 h 105"/>
                <a:gd name="T14" fmla="*/ 154 w 192"/>
                <a:gd name="T15" fmla="*/ 86 h 105"/>
                <a:gd name="T16" fmla="*/ 147 w 192"/>
                <a:gd name="T17" fmla="*/ 93 h 105"/>
                <a:gd name="T18" fmla="*/ 143 w 192"/>
                <a:gd name="T19" fmla="*/ 99 h 105"/>
                <a:gd name="T20" fmla="*/ 139 w 192"/>
                <a:gd name="T21" fmla="*/ 105 h 105"/>
                <a:gd name="T22" fmla="*/ 120 w 192"/>
                <a:gd name="T23" fmla="*/ 97 h 105"/>
                <a:gd name="T24" fmla="*/ 102 w 192"/>
                <a:gd name="T25" fmla="*/ 89 h 105"/>
                <a:gd name="T26" fmla="*/ 86 w 192"/>
                <a:gd name="T27" fmla="*/ 80 h 105"/>
                <a:gd name="T28" fmla="*/ 69 w 192"/>
                <a:gd name="T29" fmla="*/ 71 h 105"/>
                <a:gd name="T30" fmla="*/ 53 w 192"/>
                <a:gd name="T31" fmla="*/ 61 h 105"/>
                <a:gd name="T32" fmla="*/ 36 w 192"/>
                <a:gd name="T33" fmla="*/ 53 h 105"/>
                <a:gd name="T34" fmla="*/ 19 w 192"/>
                <a:gd name="T35" fmla="*/ 44 h 105"/>
                <a:gd name="T36" fmla="*/ 0 w 192"/>
                <a:gd name="T37" fmla="*/ 37 h 105"/>
                <a:gd name="T38" fmla="*/ 0 w 192"/>
                <a:gd name="T39" fmla="*/ 13 h 105"/>
                <a:gd name="T40" fmla="*/ 7 w 192"/>
                <a:gd name="T41" fmla="*/ 7 h 105"/>
                <a:gd name="T42" fmla="*/ 16 w 192"/>
                <a:gd name="T43" fmla="*/ 4 h 105"/>
                <a:gd name="T44" fmla="*/ 29 w 192"/>
                <a:gd name="T45" fmla="*/ 1 h 105"/>
                <a:gd name="T46" fmla="*/ 40 w 192"/>
                <a:gd name="T47" fmla="*/ 0 h 105"/>
                <a:gd name="T48" fmla="*/ 60 w 192"/>
                <a:gd name="T49" fmla="*/ 2 h 105"/>
                <a:gd name="T50" fmla="*/ 93 w 192"/>
                <a:gd name="T51" fmla="*/ 5 h 105"/>
                <a:gd name="T52" fmla="*/ 111 w 192"/>
                <a:gd name="T53" fmla="*/ 7 h 105"/>
                <a:gd name="T54" fmla="*/ 128 w 192"/>
                <a:gd name="T55" fmla="*/ 7 h 105"/>
                <a:gd name="T56" fmla="*/ 143 w 192"/>
                <a:gd name="T57" fmla="*/ 7 h 105"/>
                <a:gd name="T58" fmla="*/ 153 w 192"/>
                <a:gd name="T59" fmla="*/ 6 h 105"/>
                <a:gd name="T60" fmla="*/ 155 w 192"/>
                <a:gd name="T61" fmla="*/ 11 h 105"/>
                <a:gd name="T62" fmla="*/ 159 w 192"/>
                <a:gd name="T63" fmla="*/ 17 h 105"/>
                <a:gd name="T64" fmla="*/ 161 w 192"/>
                <a:gd name="T65" fmla="*/ 20 h 105"/>
                <a:gd name="T66" fmla="*/ 164 w 192"/>
                <a:gd name="T67" fmla="*/ 23 h 105"/>
                <a:gd name="T68" fmla="*/ 165 w 192"/>
                <a:gd name="T69" fmla="*/ 27 h 105"/>
                <a:gd name="T70" fmla="*/ 166 w 192"/>
                <a:gd name="T71" fmla="*/ 31 h 105"/>
                <a:gd name="T72" fmla="*/ 170 w 192"/>
                <a:gd name="T73" fmla="*/ 32 h 105"/>
                <a:gd name="T74" fmla="*/ 177 w 192"/>
                <a:gd name="T75" fmla="*/ 33 h 105"/>
                <a:gd name="T76" fmla="*/ 180 w 192"/>
                <a:gd name="T77" fmla="*/ 34 h 105"/>
                <a:gd name="T78" fmla="*/ 183 w 192"/>
                <a:gd name="T79" fmla="*/ 34 h 105"/>
                <a:gd name="T80" fmla="*/ 188 w 192"/>
                <a:gd name="T81" fmla="*/ 33 h 105"/>
                <a:gd name="T82" fmla="*/ 192 w 192"/>
                <a:gd name="T83" fmla="*/ 31 h 105"/>
                <a:gd name="T84" fmla="*/ 192 w 192"/>
                <a:gd name="T85"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5" name="Freeform 232">
              <a:extLst>
                <a:ext uri="{FF2B5EF4-FFF2-40B4-BE49-F238E27FC236}">
                  <a16:creationId xmlns:a16="http://schemas.microsoft.com/office/drawing/2014/main" id="{A2347ABE-B12B-4470-9B7A-7FDDEDB74B60}"/>
                </a:ext>
              </a:extLst>
            </p:cNvPr>
            <p:cNvSpPr>
              <a:spLocks/>
            </p:cNvSpPr>
            <p:nvPr>
              <p:custDataLst>
                <p:tags r:id="rId159"/>
              </p:custDataLst>
            </p:nvPr>
          </p:nvSpPr>
          <p:spPr bwMode="auto">
            <a:xfrm>
              <a:off x="5400420" y="2458160"/>
              <a:ext cx="33337" cy="131761"/>
            </a:xfrm>
            <a:custGeom>
              <a:avLst/>
              <a:gdLst>
                <a:gd name="T0" fmla="*/ 33 w 80"/>
                <a:gd name="T1" fmla="*/ 0 h 254"/>
                <a:gd name="T2" fmla="*/ 37 w 80"/>
                <a:gd name="T3" fmla="*/ 2 h 254"/>
                <a:gd name="T4" fmla="*/ 40 w 80"/>
                <a:gd name="T5" fmla="*/ 4 h 254"/>
                <a:gd name="T6" fmla="*/ 43 w 80"/>
                <a:gd name="T7" fmla="*/ 7 h 254"/>
                <a:gd name="T8" fmla="*/ 46 w 80"/>
                <a:gd name="T9" fmla="*/ 10 h 254"/>
                <a:gd name="T10" fmla="*/ 52 w 80"/>
                <a:gd name="T11" fmla="*/ 18 h 254"/>
                <a:gd name="T12" fmla="*/ 56 w 80"/>
                <a:gd name="T13" fmla="*/ 25 h 254"/>
                <a:gd name="T14" fmla="*/ 62 w 80"/>
                <a:gd name="T15" fmla="*/ 32 h 254"/>
                <a:gd name="T16" fmla="*/ 67 w 80"/>
                <a:gd name="T17" fmla="*/ 38 h 254"/>
                <a:gd name="T18" fmla="*/ 70 w 80"/>
                <a:gd name="T19" fmla="*/ 40 h 254"/>
                <a:gd name="T20" fmla="*/ 73 w 80"/>
                <a:gd name="T21" fmla="*/ 42 h 254"/>
                <a:gd name="T22" fmla="*/ 76 w 80"/>
                <a:gd name="T23" fmla="*/ 43 h 254"/>
                <a:gd name="T24" fmla="*/ 80 w 80"/>
                <a:gd name="T25" fmla="*/ 44 h 254"/>
                <a:gd name="T26" fmla="*/ 80 w 80"/>
                <a:gd name="T27" fmla="*/ 53 h 254"/>
                <a:gd name="T28" fmla="*/ 80 w 80"/>
                <a:gd name="T29" fmla="*/ 62 h 254"/>
                <a:gd name="T30" fmla="*/ 53 w 80"/>
                <a:gd name="T31" fmla="*/ 254 h 254"/>
                <a:gd name="T32" fmla="*/ 0 w 80"/>
                <a:gd name="T33" fmla="*/ 93 h 254"/>
                <a:gd name="T34" fmla="*/ 4 w 80"/>
                <a:gd name="T35" fmla="*/ 88 h 254"/>
                <a:gd name="T36" fmla="*/ 11 w 80"/>
                <a:gd name="T37" fmla="*/ 71 h 254"/>
                <a:gd name="T38" fmla="*/ 17 w 80"/>
                <a:gd name="T39" fmla="*/ 57 h 254"/>
                <a:gd name="T40" fmla="*/ 22 w 80"/>
                <a:gd name="T41" fmla="*/ 41 h 254"/>
                <a:gd name="T42" fmla="*/ 28 w 80"/>
                <a:gd name="T43" fmla="*/ 23 h 254"/>
                <a:gd name="T44" fmla="*/ 33 w 80"/>
                <a:gd name="T45"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26" name="Freeform 233">
              <a:extLst>
                <a:ext uri="{FF2B5EF4-FFF2-40B4-BE49-F238E27FC236}">
                  <a16:creationId xmlns:a16="http://schemas.microsoft.com/office/drawing/2014/main" id="{F4E97143-3EA2-4283-B1B3-70F65A2956DC}"/>
                </a:ext>
              </a:extLst>
            </p:cNvPr>
            <p:cNvSpPr>
              <a:spLocks/>
            </p:cNvSpPr>
            <p:nvPr>
              <p:custDataLst>
                <p:tags r:id="rId160"/>
              </p:custDataLst>
            </p:nvPr>
          </p:nvSpPr>
          <p:spPr bwMode="auto">
            <a:xfrm>
              <a:off x="5349621" y="2510547"/>
              <a:ext cx="69851" cy="130174"/>
            </a:xfrm>
            <a:custGeom>
              <a:avLst/>
              <a:gdLst>
                <a:gd name="T0" fmla="*/ 114 w 167"/>
                <a:gd name="T1" fmla="*/ 0 h 259"/>
                <a:gd name="T2" fmla="*/ 167 w 167"/>
                <a:gd name="T3" fmla="*/ 155 h 259"/>
                <a:gd name="T4" fmla="*/ 121 w 167"/>
                <a:gd name="T5" fmla="*/ 259 h 259"/>
                <a:gd name="T6" fmla="*/ 113 w 167"/>
                <a:gd name="T7" fmla="*/ 259 h 259"/>
                <a:gd name="T8" fmla="*/ 107 w 167"/>
                <a:gd name="T9" fmla="*/ 257 h 259"/>
                <a:gd name="T10" fmla="*/ 100 w 167"/>
                <a:gd name="T11" fmla="*/ 254 h 259"/>
                <a:gd name="T12" fmla="*/ 95 w 167"/>
                <a:gd name="T13" fmla="*/ 251 h 259"/>
                <a:gd name="T14" fmla="*/ 89 w 167"/>
                <a:gd name="T15" fmla="*/ 245 h 259"/>
                <a:gd name="T16" fmla="*/ 85 w 167"/>
                <a:gd name="T17" fmla="*/ 240 h 259"/>
                <a:gd name="T18" fmla="*/ 80 w 167"/>
                <a:gd name="T19" fmla="*/ 235 h 259"/>
                <a:gd name="T20" fmla="*/ 76 w 167"/>
                <a:gd name="T21" fmla="*/ 229 h 259"/>
                <a:gd name="T22" fmla="*/ 69 w 167"/>
                <a:gd name="T23" fmla="*/ 217 h 259"/>
                <a:gd name="T24" fmla="*/ 65 w 167"/>
                <a:gd name="T25" fmla="*/ 205 h 259"/>
                <a:gd name="T26" fmla="*/ 62 w 167"/>
                <a:gd name="T27" fmla="*/ 194 h 259"/>
                <a:gd name="T28" fmla="*/ 62 w 167"/>
                <a:gd name="T29" fmla="*/ 185 h 259"/>
                <a:gd name="T30" fmla="*/ 55 w 167"/>
                <a:gd name="T31" fmla="*/ 184 h 259"/>
                <a:gd name="T32" fmla="*/ 51 w 167"/>
                <a:gd name="T33" fmla="*/ 183 h 259"/>
                <a:gd name="T34" fmla="*/ 45 w 167"/>
                <a:gd name="T35" fmla="*/ 182 h 259"/>
                <a:gd name="T36" fmla="*/ 42 w 167"/>
                <a:gd name="T37" fmla="*/ 180 h 259"/>
                <a:gd name="T38" fmla="*/ 39 w 167"/>
                <a:gd name="T39" fmla="*/ 177 h 259"/>
                <a:gd name="T40" fmla="*/ 36 w 167"/>
                <a:gd name="T41" fmla="*/ 174 h 259"/>
                <a:gd name="T42" fmla="*/ 34 w 167"/>
                <a:gd name="T43" fmla="*/ 170 h 259"/>
                <a:gd name="T44" fmla="*/ 32 w 167"/>
                <a:gd name="T45" fmla="*/ 167 h 259"/>
                <a:gd name="T46" fmla="*/ 30 w 167"/>
                <a:gd name="T47" fmla="*/ 158 h 259"/>
                <a:gd name="T48" fmla="*/ 29 w 167"/>
                <a:gd name="T49" fmla="*/ 149 h 259"/>
                <a:gd name="T50" fmla="*/ 28 w 167"/>
                <a:gd name="T51" fmla="*/ 140 h 259"/>
                <a:gd name="T52" fmla="*/ 28 w 167"/>
                <a:gd name="T53" fmla="*/ 129 h 259"/>
                <a:gd name="T54" fmla="*/ 21 w 167"/>
                <a:gd name="T55" fmla="*/ 129 h 259"/>
                <a:gd name="T56" fmla="*/ 16 w 167"/>
                <a:gd name="T57" fmla="*/ 127 h 259"/>
                <a:gd name="T58" fmla="*/ 11 w 167"/>
                <a:gd name="T59" fmla="*/ 125 h 259"/>
                <a:gd name="T60" fmla="*/ 7 w 167"/>
                <a:gd name="T61" fmla="*/ 121 h 259"/>
                <a:gd name="T62" fmla="*/ 5 w 167"/>
                <a:gd name="T63" fmla="*/ 117 h 259"/>
                <a:gd name="T64" fmla="*/ 2 w 167"/>
                <a:gd name="T65" fmla="*/ 112 h 259"/>
                <a:gd name="T66" fmla="*/ 0 w 167"/>
                <a:gd name="T67" fmla="*/ 107 h 259"/>
                <a:gd name="T68" fmla="*/ 0 w 167"/>
                <a:gd name="T69" fmla="*/ 101 h 259"/>
                <a:gd name="T70" fmla="*/ 0 w 167"/>
                <a:gd name="T71" fmla="*/ 75 h 259"/>
                <a:gd name="T72" fmla="*/ 1 w 167"/>
                <a:gd name="T73" fmla="*/ 50 h 259"/>
                <a:gd name="T74" fmla="*/ 12 w 167"/>
                <a:gd name="T75" fmla="*/ 52 h 259"/>
                <a:gd name="T76" fmla="*/ 22 w 167"/>
                <a:gd name="T77" fmla="*/ 53 h 259"/>
                <a:gd name="T78" fmla="*/ 32 w 167"/>
                <a:gd name="T79" fmla="*/ 53 h 259"/>
                <a:gd name="T80" fmla="*/ 42 w 167"/>
                <a:gd name="T81" fmla="*/ 52 h 259"/>
                <a:gd name="T82" fmla="*/ 50 w 167"/>
                <a:gd name="T83" fmla="*/ 51 h 259"/>
                <a:gd name="T84" fmla="*/ 58 w 167"/>
                <a:gd name="T85" fmla="*/ 49 h 259"/>
                <a:gd name="T86" fmla="*/ 66 w 167"/>
                <a:gd name="T87" fmla="*/ 47 h 259"/>
                <a:gd name="T88" fmla="*/ 73 w 167"/>
                <a:gd name="T89" fmla="*/ 44 h 259"/>
                <a:gd name="T90" fmla="*/ 79 w 167"/>
                <a:gd name="T91" fmla="*/ 40 h 259"/>
                <a:gd name="T92" fmla="*/ 86 w 167"/>
                <a:gd name="T93" fmla="*/ 36 h 259"/>
                <a:gd name="T94" fmla="*/ 91 w 167"/>
                <a:gd name="T95" fmla="*/ 31 h 259"/>
                <a:gd name="T96" fmla="*/ 97 w 167"/>
                <a:gd name="T97" fmla="*/ 26 h 259"/>
                <a:gd name="T98" fmla="*/ 107 w 167"/>
                <a:gd name="T99" fmla="*/ 13 h 259"/>
                <a:gd name="T100" fmla="*/ 114 w 167"/>
                <a:gd name="T101"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27" name="Freeform 234">
              <a:extLst>
                <a:ext uri="{FF2B5EF4-FFF2-40B4-BE49-F238E27FC236}">
                  <a16:creationId xmlns:a16="http://schemas.microsoft.com/office/drawing/2014/main" id="{86952880-AB6B-4A3A-B528-0956FF17E11E}"/>
                </a:ext>
              </a:extLst>
            </p:cNvPr>
            <p:cNvSpPr>
              <a:spLocks/>
            </p:cNvSpPr>
            <p:nvPr>
              <p:custDataLst>
                <p:tags r:id="rId161"/>
              </p:custDataLst>
            </p:nvPr>
          </p:nvSpPr>
          <p:spPr bwMode="auto">
            <a:xfrm>
              <a:off x="4351084" y="1764425"/>
              <a:ext cx="96838" cy="144463"/>
            </a:xfrm>
            <a:custGeom>
              <a:avLst/>
              <a:gdLst>
                <a:gd name="T0" fmla="*/ 185 w 225"/>
                <a:gd name="T1" fmla="*/ 67 h 273"/>
                <a:gd name="T2" fmla="*/ 173 w 225"/>
                <a:gd name="T3" fmla="*/ 78 h 273"/>
                <a:gd name="T4" fmla="*/ 159 w 225"/>
                <a:gd name="T5" fmla="*/ 82 h 273"/>
                <a:gd name="T6" fmla="*/ 163 w 225"/>
                <a:gd name="T7" fmla="*/ 93 h 273"/>
                <a:gd name="T8" fmla="*/ 174 w 225"/>
                <a:gd name="T9" fmla="*/ 101 h 273"/>
                <a:gd name="T10" fmla="*/ 195 w 225"/>
                <a:gd name="T11" fmla="*/ 105 h 273"/>
                <a:gd name="T12" fmla="*/ 225 w 225"/>
                <a:gd name="T13" fmla="*/ 106 h 273"/>
                <a:gd name="T14" fmla="*/ 225 w 225"/>
                <a:gd name="T15" fmla="*/ 152 h 273"/>
                <a:gd name="T16" fmla="*/ 224 w 225"/>
                <a:gd name="T17" fmla="*/ 176 h 273"/>
                <a:gd name="T18" fmla="*/ 215 w 225"/>
                <a:gd name="T19" fmla="*/ 187 h 273"/>
                <a:gd name="T20" fmla="*/ 197 w 225"/>
                <a:gd name="T21" fmla="*/ 205 h 273"/>
                <a:gd name="T22" fmla="*/ 192 w 225"/>
                <a:gd name="T23" fmla="*/ 214 h 273"/>
                <a:gd name="T24" fmla="*/ 179 w 225"/>
                <a:gd name="T25" fmla="*/ 218 h 273"/>
                <a:gd name="T26" fmla="*/ 164 w 225"/>
                <a:gd name="T27" fmla="*/ 225 h 273"/>
                <a:gd name="T28" fmla="*/ 159 w 225"/>
                <a:gd name="T29" fmla="*/ 236 h 273"/>
                <a:gd name="T30" fmla="*/ 140 w 225"/>
                <a:gd name="T31" fmla="*/ 242 h 273"/>
                <a:gd name="T32" fmla="*/ 128 w 225"/>
                <a:gd name="T33" fmla="*/ 252 h 273"/>
                <a:gd name="T34" fmla="*/ 101 w 225"/>
                <a:gd name="T35" fmla="*/ 255 h 273"/>
                <a:gd name="T36" fmla="*/ 60 w 225"/>
                <a:gd name="T37" fmla="*/ 261 h 273"/>
                <a:gd name="T38" fmla="*/ 19 w 225"/>
                <a:gd name="T39" fmla="*/ 261 h 273"/>
                <a:gd name="T40" fmla="*/ 0 w 225"/>
                <a:gd name="T41" fmla="*/ 217 h 273"/>
                <a:gd name="T42" fmla="*/ 21 w 225"/>
                <a:gd name="T43" fmla="*/ 212 h 273"/>
                <a:gd name="T44" fmla="*/ 26 w 225"/>
                <a:gd name="T45" fmla="*/ 205 h 273"/>
                <a:gd name="T46" fmla="*/ 60 w 225"/>
                <a:gd name="T47" fmla="*/ 202 h 273"/>
                <a:gd name="T48" fmla="*/ 72 w 225"/>
                <a:gd name="T49" fmla="*/ 193 h 273"/>
                <a:gd name="T50" fmla="*/ 48 w 225"/>
                <a:gd name="T51" fmla="*/ 198 h 273"/>
                <a:gd name="T52" fmla="*/ 40 w 225"/>
                <a:gd name="T53" fmla="*/ 197 h 273"/>
                <a:gd name="T54" fmla="*/ 39 w 225"/>
                <a:gd name="T55" fmla="*/ 188 h 273"/>
                <a:gd name="T56" fmla="*/ 46 w 225"/>
                <a:gd name="T57" fmla="*/ 173 h 273"/>
                <a:gd name="T58" fmla="*/ 39 w 225"/>
                <a:gd name="T59" fmla="*/ 160 h 273"/>
                <a:gd name="T60" fmla="*/ 14 w 225"/>
                <a:gd name="T61" fmla="*/ 150 h 273"/>
                <a:gd name="T62" fmla="*/ 6 w 225"/>
                <a:gd name="T63" fmla="*/ 130 h 273"/>
                <a:gd name="T64" fmla="*/ 22 w 225"/>
                <a:gd name="T65" fmla="*/ 115 h 273"/>
                <a:gd name="T66" fmla="*/ 35 w 225"/>
                <a:gd name="T67" fmla="*/ 102 h 273"/>
                <a:gd name="T68" fmla="*/ 68 w 225"/>
                <a:gd name="T69" fmla="*/ 94 h 273"/>
                <a:gd name="T70" fmla="*/ 90 w 225"/>
                <a:gd name="T71" fmla="*/ 94 h 273"/>
                <a:gd name="T72" fmla="*/ 100 w 225"/>
                <a:gd name="T73" fmla="*/ 88 h 273"/>
                <a:gd name="T74" fmla="*/ 108 w 225"/>
                <a:gd name="T75" fmla="*/ 52 h 273"/>
                <a:gd name="T76" fmla="*/ 120 w 225"/>
                <a:gd name="T77" fmla="*/ 31 h 273"/>
                <a:gd name="T78" fmla="*/ 130 w 225"/>
                <a:gd name="T79" fmla="*/ 20 h 273"/>
                <a:gd name="T80" fmla="*/ 141 w 225"/>
                <a:gd name="T81" fmla="*/ 7 h 273"/>
                <a:gd name="T82" fmla="*/ 155 w 225"/>
                <a:gd name="T83" fmla="*/ 1 h 273"/>
                <a:gd name="T84" fmla="*/ 179 w 225"/>
                <a:gd name="T85" fmla="*/ 3 h 273"/>
                <a:gd name="T86" fmla="*/ 195 w 225"/>
                <a:gd name="T87" fmla="*/ 38 h 273"/>
                <a:gd name="T88" fmla="*/ 196 w 225"/>
                <a:gd name="T89" fmla="*/ 47 h 273"/>
                <a:gd name="T90" fmla="*/ 190 w 225"/>
                <a:gd name="T91" fmla="*/ 5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28" name="Freeform 235">
              <a:extLst>
                <a:ext uri="{FF2B5EF4-FFF2-40B4-BE49-F238E27FC236}">
                  <a16:creationId xmlns:a16="http://schemas.microsoft.com/office/drawing/2014/main" id="{A7EED123-B1FE-4FE4-8C06-ABDD0A791D0D}"/>
                </a:ext>
              </a:extLst>
            </p:cNvPr>
            <p:cNvSpPr>
              <a:spLocks/>
            </p:cNvSpPr>
            <p:nvPr>
              <p:custDataLst>
                <p:tags r:id="rId162"/>
              </p:custDataLst>
            </p:nvPr>
          </p:nvSpPr>
          <p:spPr bwMode="auto">
            <a:xfrm>
              <a:off x="4163759" y="2675647"/>
              <a:ext cx="306387" cy="390523"/>
            </a:xfrm>
            <a:custGeom>
              <a:avLst/>
              <a:gdLst>
                <a:gd name="T0" fmla="*/ 94 w 232"/>
                <a:gd name="T1" fmla="*/ 246 h 248"/>
                <a:gd name="T2" fmla="*/ 96 w 232"/>
                <a:gd name="T3" fmla="*/ 243 h 248"/>
                <a:gd name="T4" fmla="*/ 98 w 232"/>
                <a:gd name="T5" fmla="*/ 238 h 248"/>
                <a:gd name="T6" fmla="*/ 100 w 232"/>
                <a:gd name="T7" fmla="*/ 232 h 248"/>
                <a:gd name="T8" fmla="*/ 103 w 232"/>
                <a:gd name="T9" fmla="*/ 231 h 248"/>
                <a:gd name="T10" fmla="*/ 104 w 232"/>
                <a:gd name="T11" fmla="*/ 238 h 248"/>
                <a:gd name="T12" fmla="*/ 106 w 232"/>
                <a:gd name="T13" fmla="*/ 241 h 248"/>
                <a:gd name="T14" fmla="*/ 108 w 232"/>
                <a:gd name="T15" fmla="*/ 242 h 248"/>
                <a:gd name="T16" fmla="*/ 110 w 232"/>
                <a:gd name="T17" fmla="*/ 242 h 248"/>
                <a:gd name="T18" fmla="*/ 113 w 232"/>
                <a:gd name="T19" fmla="*/ 241 h 248"/>
                <a:gd name="T20" fmla="*/ 116 w 232"/>
                <a:gd name="T21" fmla="*/ 238 h 248"/>
                <a:gd name="T22" fmla="*/ 216 w 232"/>
                <a:gd name="T23" fmla="*/ 234 h 248"/>
                <a:gd name="T24" fmla="*/ 213 w 232"/>
                <a:gd name="T25" fmla="*/ 204 h 248"/>
                <a:gd name="T26" fmla="*/ 207 w 232"/>
                <a:gd name="T27" fmla="*/ 138 h 248"/>
                <a:gd name="T28" fmla="*/ 201 w 232"/>
                <a:gd name="T29" fmla="*/ 73 h 248"/>
                <a:gd name="T30" fmla="*/ 198 w 232"/>
                <a:gd name="T31" fmla="*/ 43 h 248"/>
                <a:gd name="T32" fmla="*/ 215 w 232"/>
                <a:gd name="T33" fmla="*/ 44 h 248"/>
                <a:gd name="T34" fmla="*/ 232 w 232"/>
                <a:gd name="T35" fmla="*/ 46 h 248"/>
                <a:gd name="T36" fmla="*/ 161 w 232"/>
                <a:gd name="T37" fmla="*/ 2 h 248"/>
                <a:gd name="T38" fmla="*/ 160 w 232"/>
                <a:gd name="T39" fmla="*/ 8 h 248"/>
                <a:gd name="T40" fmla="*/ 161 w 232"/>
                <a:gd name="T41" fmla="*/ 18 h 248"/>
                <a:gd name="T42" fmla="*/ 98 w 232"/>
                <a:gd name="T43" fmla="*/ 24 h 248"/>
                <a:gd name="T44" fmla="*/ 98 w 232"/>
                <a:gd name="T45" fmla="*/ 74 h 248"/>
                <a:gd name="T46" fmla="*/ 95 w 232"/>
                <a:gd name="T47" fmla="*/ 76 h 248"/>
                <a:gd name="T48" fmla="*/ 87 w 232"/>
                <a:gd name="T49" fmla="*/ 78 h 248"/>
                <a:gd name="T50" fmla="*/ 72 w 232"/>
                <a:gd name="T51" fmla="*/ 82 h 248"/>
                <a:gd name="T52" fmla="*/ 74 w 232"/>
                <a:gd name="T53" fmla="*/ 88 h 248"/>
                <a:gd name="T54" fmla="*/ 78 w 232"/>
                <a:gd name="T55" fmla="*/ 96 h 248"/>
                <a:gd name="T56" fmla="*/ 80 w 232"/>
                <a:gd name="T57" fmla="*/ 105 h 248"/>
                <a:gd name="T58" fmla="*/ 81 w 232"/>
                <a:gd name="T59" fmla="*/ 115 h 248"/>
                <a:gd name="T60" fmla="*/ 9 w 232"/>
                <a:gd name="T61" fmla="*/ 119 h 248"/>
                <a:gd name="T62" fmla="*/ 5 w 232"/>
                <a:gd name="T63" fmla="*/ 130 h 248"/>
                <a:gd name="T64" fmla="*/ 6 w 232"/>
                <a:gd name="T65" fmla="*/ 143 h 248"/>
                <a:gd name="T66" fmla="*/ 8 w 232"/>
                <a:gd name="T67" fmla="*/ 155 h 248"/>
                <a:gd name="T68" fmla="*/ 9 w 232"/>
                <a:gd name="T69" fmla="*/ 168 h 248"/>
                <a:gd name="T70" fmla="*/ 9 w 232"/>
                <a:gd name="T71" fmla="*/ 182 h 248"/>
                <a:gd name="T72" fmla="*/ 8 w 232"/>
                <a:gd name="T73" fmla="*/ 194 h 248"/>
                <a:gd name="T74" fmla="*/ 6 w 232"/>
                <a:gd name="T75" fmla="*/ 206 h 248"/>
                <a:gd name="T76" fmla="*/ 2 w 232"/>
                <a:gd name="T77" fmla="*/ 216 h 248"/>
                <a:gd name="T78" fmla="*/ 2 w 232"/>
                <a:gd name="T79" fmla="*/ 219 h 248"/>
                <a:gd name="T80" fmla="*/ 3 w 232"/>
                <a:gd name="T81" fmla="*/ 220 h 248"/>
                <a:gd name="T82" fmla="*/ 3 w 232"/>
                <a:gd name="T83" fmla="*/ 222 h 248"/>
                <a:gd name="T84" fmla="*/ 7 w 232"/>
                <a:gd name="T85" fmla="*/ 217 h 248"/>
                <a:gd name="T86" fmla="*/ 18 w 232"/>
                <a:gd name="T87" fmla="*/ 213 h 248"/>
                <a:gd name="T88" fmla="*/ 36 w 232"/>
                <a:gd name="T89" fmla="*/ 207 h 248"/>
                <a:gd name="T90" fmla="*/ 45 w 232"/>
                <a:gd name="T91" fmla="*/ 208 h 248"/>
                <a:gd name="T92" fmla="*/ 51 w 232"/>
                <a:gd name="T93" fmla="*/ 212 h 248"/>
                <a:gd name="T94" fmla="*/ 56 w 232"/>
                <a:gd name="T95" fmla="*/ 214 h 248"/>
                <a:gd name="T96" fmla="*/ 62 w 232"/>
                <a:gd name="T97" fmla="*/ 215 h 248"/>
                <a:gd name="T98" fmla="*/ 66 w 232"/>
                <a:gd name="T99" fmla="*/ 219 h 248"/>
                <a:gd name="T100" fmla="*/ 67 w 232"/>
                <a:gd name="T101" fmla="*/ 225 h 248"/>
                <a:gd name="T102" fmla="*/ 70 w 232"/>
                <a:gd name="T103" fmla="*/ 231 h 248"/>
                <a:gd name="T104" fmla="*/ 74 w 232"/>
                <a:gd name="T105" fmla="*/ 235 h 248"/>
                <a:gd name="T106" fmla="*/ 85 w 232"/>
                <a:gd name="T107" fmla="*/ 24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29" name="Freeform 236">
              <a:extLst>
                <a:ext uri="{FF2B5EF4-FFF2-40B4-BE49-F238E27FC236}">
                  <a16:creationId xmlns:a16="http://schemas.microsoft.com/office/drawing/2014/main" id="{1A464A76-4878-4376-996E-DF7AC0E22FB3}"/>
                </a:ext>
              </a:extLst>
            </p:cNvPr>
            <p:cNvSpPr>
              <a:spLocks/>
            </p:cNvSpPr>
            <p:nvPr>
              <p:custDataLst>
                <p:tags r:id="rId163"/>
              </p:custDataLst>
            </p:nvPr>
          </p:nvSpPr>
          <p:spPr bwMode="auto">
            <a:xfrm>
              <a:off x="4279647" y="2735972"/>
              <a:ext cx="414336" cy="468311"/>
            </a:xfrm>
            <a:custGeom>
              <a:avLst/>
              <a:gdLst>
                <a:gd name="T0" fmla="*/ 90 w 948"/>
                <a:gd name="T1" fmla="*/ 788 h 893"/>
                <a:gd name="T2" fmla="*/ 121 w 948"/>
                <a:gd name="T3" fmla="*/ 788 h 893"/>
                <a:gd name="T4" fmla="*/ 146 w 948"/>
                <a:gd name="T5" fmla="*/ 783 h 893"/>
                <a:gd name="T6" fmla="*/ 186 w 948"/>
                <a:gd name="T7" fmla="*/ 776 h 893"/>
                <a:gd name="T8" fmla="*/ 197 w 948"/>
                <a:gd name="T9" fmla="*/ 813 h 893"/>
                <a:gd name="T10" fmla="*/ 212 w 948"/>
                <a:gd name="T11" fmla="*/ 835 h 893"/>
                <a:gd name="T12" fmla="*/ 226 w 948"/>
                <a:gd name="T13" fmla="*/ 846 h 893"/>
                <a:gd name="T14" fmla="*/ 246 w 948"/>
                <a:gd name="T15" fmla="*/ 850 h 893"/>
                <a:gd name="T16" fmla="*/ 246 w 948"/>
                <a:gd name="T17" fmla="*/ 881 h 893"/>
                <a:gd name="T18" fmla="*/ 326 w 948"/>
                <a:gd name="T19" fmla="*/ 889 h 893"/>
                <a:gd name="T20" fmla="*/ 334 w 948"/>
                <a:gd name="T21" fmla="*/ 876 h 893"/>
                <a:gd name="T22" fmla="*/ 347 w 948"/>
                <a:gd name="T23" fmla="*/ 871 h 893"/>
                <a:gd name="T24" fmla="*/ 348 w 948"/>
                <a:gd name="T25" fmla="*/ 888 h 893"/>
                <a:gd name="T26" fmla="*/ 358 w 948"/>
                <a:gd name="T27" fmla="*/ 893 h 893"/>
                <a:gd name="T28" fmla="*/ 385 w 948"/>
                <a:gd name="T29" fmla="*/ 893 h 893"/>
                <a:gd name="T30" fmla="*/ 401 w 948"/>
                <a:gd name="T31" fmla="*/ 854 h 893"/>
                <a:gd name="T32" fmla="*/ 412 w 948"/>
                <a:gd name="T33" fmla="*/ 788 h 893"/>
                <a:gd name="T34" fmla="*/ 424 w 948"/>
                <a:gd name="T35" fmla="*/ 771 h 893"/>
                <a:gd name="T36" fmla="*/ 452 w 948"/>
                <a:gd name="T37" fmla="*/ 754 h 893"/>
                <a:gd name="T38" fmla="*/ 485 w 948"/>
                <a:gd name="T39" fmla="*/ 743 h 893"/>
                <a:gd name="T40" fmla="*/ 501 w 948"/>
                <a:gd name="T41" fmla="*/ 729 h 893"/>
                <a:gd name="T42" fmla="*/ 515 w 948"/>
                <a:gd name="T43" fmla="*/ 702 h 893"/>
                <a:gd name="T44" fmla="*/ 535 w 948"/>
                <a:gd name="T45" fmla="*/ 668 h 893"/>
                <a:gd name="T46" fmla="*/ 547 w 948"/>
                <a:gd name="T47" fmla="*/ 660 h 893"/>
                <a:gd name="T48" fmla="*/ 572 w 948"/>
                <a:gd name="T49" fmla="*/ 659 h 893"/>
                <a:gd name="T50" fmla="*/ 605 w 948"/>
                <a:gd name="T51" fmla="*/ 644 h 893"/>
                <a:gd name="T52" fmla="*/ 639 w 948"/>
                <a:gd name="T53" fmla="*/ 624 h 893"/>
                <a:gd name="T54" fmla="*/ 674 w 948"/>
                <a:gd name="T55" fmla="*/ 613 h 893"/>
                <a:gd name="T56" fmla="*/ 724 w 948"/>
                <a:gd name="T57" fmla="*/ 610 h 893"/>
                <a:gd name="T58" fmla="*/ 788 w 948"/>
                <a:gd name="T59" fmla="*/ 602 h 893"/>
                <a:gd name="T60" fmla="*/ 815 w 948"/>
                <a:gd name="T61" fmla="*/ 594 h 893"/>
                <a:gd name="T62" fmla="*/ 863 w 948"/>
                <a:gd name="T63" fmla="*/ 590 h 893"/>
                <a:gd name="T64" fmla="*/ 901 w 948"/>
                <a:gd name="T65" fmla="*/ 583 h 893"/>
                <a:gd name="T66" fmla="*/ 913 w 948"/>
                <a:gd name="T67" fmla="*/ 574 h 893"/>
                <a:gd name="T68" fmla="*/ 931 w 948"/>
                <a:gd name="T69" fmla="*/ 544 h 893"/>
                <a:gd name="T70" fmla="*/ 943 w 948"/>
                <a:gd name="T71" fmla="*/ 504 h 893"/>
                <a:gd name="T72" fmla="*/ 948 w 948"/>
                <a:gd name="T73" fmla="*/ 461 h 893"/>
                <a:gd name="T74" fmla="*/ 947 w 948"/>
                <a:gd name="T75" fmla="*/ 421 h 893"/>
                <a:gd name="T76" fmla="*/ 943 w 948"/>
                <a:gd name="T77" fmla="*/ 363 h 893"/>
                <a:gd name="T78" fmla="*/ 922 w 948"/>
                <a:gd name="T79" fmla="*/ 356 h 893"/>
                <a:gd name="T80" fmla="*/ 862 w 948"/>
                <a:gd name="T81" fmla="*/ 322 h 893"/>
                <a:gd name="T82" fmla="*/ 794 w 948"/>
                <a:gd name="T83" fmla="*/ 278 h 893"/>
                <a:gd name="T84" fmla="*/ 738 w 948"/>
                <a:gd name="T85" fmla="*/ 216 h 893"/>
                <a:gd name="T86" fmla="*/ 412 w 948"/>
                <a:gd name="T87" fmla="*/ 12 h 893"/>
                <a:gd name="T88" fmla="*/ 348 w 948"/>
                <a:gd name="T89" fmla="*/ 102 h 893"/>
                <a:gd name="T90" fmla="*/ 379 w 948"/>
                <a:gd name="T91" fmla="*/ 405 h 893"/>
                <a:gd name="T92" fmla="*/ 392 w 948"/>
                <a:gd name="T93" fmla="*/ 565 h 893"/>
                <a:gd name="T94" fmla="*/ 93 w 948"/>
                <a:gd name="T95" fmla="*/ 591 h 893"/>
                <a:gd name="T96" fmla="*/ 79 w 948"/>
                <a:gd name="T97" fmla="*/ 606 h 893"/>
                <a:gd name="T98" fmla="*/ 67 w 948"/>
                <a:gd name="T99" fmla="*/ 610 h 893"/>
                <a:gd name="T100" fmla="*/ 57 w 948"/>
                <a:gd name="T101" fmla="*/ 607 h 893"/>
                <a:gd name="T102" fmla="*/ 49 w 948"/>
                <a:gd name="T103" fmla="*/ 591 h 893"/>
                <a:gd name="T104" fmla="*/ 40 w 948"/>
                <a:gd name="T105" fmla="*/ 581 h 893"/>
                <a:gd name="T106" fmla="*/ 29 w 948"/>
                <a:gd name="T107" fmla="*/ 605 h 893"/>
                <a:gd name="T108" fmla="*/ 15 w 948"/>
                <a:gd name="T109" fmla="*/ 623 h 893"/>
                <a:gd name="T110" fmla="*/ 67 w 948"/>
                <a:gd name="T111" fmla="*/ 733 h 893"/>
                <a:gd name="T112" fmla="*/ 61 w 948"/>
                <a:gd name="T113" fmla="*/ 748 h 893"/>
                <a:gd name="T114" fmla="*/ 62 w 948"/>
                <a:gd name="T115" fmla="*/ 760 h 893"/>
                <a:gd name="T116" fmla="*/ 54 w 948"/>
                <a:gd name="T117" fmla="*/ 788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0" name="Freeform 237">
              <a:extLst>
                <a:ext uri="{FF2B5EF4-FFF2-40B4-BE49-F238E27FC236}">
                  <a16:creationId xmlns:a16="http://schemas.microsoft.com/office/drawing/2014/main" id="{751A2ACF-1644-4AD1-9395-C590E1B66A3C}"/>
                </a:ext>
              </a:extLst>
            </p:cNvPr>
            <p:cNvSpPr>
              <a:spLocks/>
            </p:cNvSpPr>
            <p:nvPr>
              <p:custDataLst>
                <p:tags r:id="rId164"/>
              </p:custDataLst>
            </p:nvPr>
          </p:nvSpPr>
          <p:spPr bwMode="auto">
            <a:xfrm>
              <a:off x="4378073" y="2342273"/>
              <a:ext cx="493712" cy="579435"/>
            </a:xfrm>
            <a:custGeom>
              <a:avLst/>
              <a:gdLst>
                <a:gd name="T0" fmla="*/ 238 w 373"/>
                <a:gd name="T1" fmla="*/ 367 h 370"/>
                <a:gd name="T2" fmla="*/ 244 w 373"/>
                <a:gd name="T3" fmla="*/ 365 h 370"/>
                <a:gd name="T4" fmla="*/ 255 w 373"/>
                <a:gd name="T5" fmla="*/ 368 h 370"/>
                <a:gd name="T6" fmla="*/ 372 w 373"/>
                <a:gd name="T7" fmla="*/ 277 h 370"/>
                <a:gd name="T8" fmla="*/ 369 w 373"/>
                <a:gd name="T9" fmla="*/ 270 h 370"/>
                <a:gd name="T10" fmla="*/ 361 w 373"/>
                <a:gd name="T11" fmla="*/ 264 h 370"/>
                <a:gd name="T12" fmla="*/ 347 w 373"/>
                <a:gd name="T13" fmla="*/ 259 h 370"/>
                <a:gd name="T14" fmla="*/ 339 w 373"/>
                <a:gd name="T15" fmla="*/ 254 h 370"/>
                <a:gd name="T16" fmla="*/ 336 w 373"/>
                <a:gd name="T17" fmla="*/ 247 h 370"/>
                <a:gd name="T18" fmla="*/ 337 w 373"/>
                <a:gd name="T19" fmla="*/ 228 h 370"/>
                <a:gd name="T20" fmla="*/ 337 w 373"/>
                <a:gd name="T21" fmla="*/ 196 h 370"/>
                <a:gd name="T22" fmla="*/ 334 w 373"/>
                <a:gd name="T23" fmla="*/ 168 h 370"/>
                <a:gd name="T24" fmla="*/ 329 w 373"/>
                <a:gd name="T25" fmla="*/ 155 h 370"/>
                <a:gd name="T26" fmla="*/ 323 w 373"/>
                <a:gd name="T27" fmla="*/ 142 h 370"/>
                <a:gd name="T28" fmla="*/ 315 w 373"/>
                <a:gd name="T29" fmla="*/ 109 h 370"/>
                <a:gd name="T30" fmla="*/ 306 w 373"/>
                <a:gd name="T31" fmla="*/ 90 h 370"/>
                <a:gd name="T32" fmla="*/ 297 w 373"/>
                <a:gd name="T33" fmla="*/ 78 h 370"/>
                <a:gd name="T34" fmla="*/ 300 w 373"/>
                <a:gd name="T35" fmla="*/ 63 h 370"/>
                <a:gd name="T36" fmla="*/ 301 w 373"/>
                <a:gd name="T37" fmla="*/ 43 h 370"/>
                <a:gd name="T38" fmla="*/ 302 w 373"/>
                <a:gd name="T39" fmla="*/ 23 h 370"/>
                <a:gd name="T40" fmla="*/ 310 w 373"/>
                <a:gd name="T41" fmla="*/ 7 h 370"/>
                <a:gd name="T42" fmla="*/ 302 w 373"/>
                <a:gd name="T43" fmla="*/ 6 h 370"/>
                <a:gd name="T44" fmla="*/ 278 w 373"/>
                <a:gd name="T45" fmla="*/ 12 h 370"/>
                <a:gd name="T46" fmla="*/ 245 w 373"/>
                <a:gd name="T47" fmla="*/ 12 h 370"/>
                <a:gd name="T48" fmla="*/ 206 w 373"/>
                <a:gd name="T49" fmla="*/ 14 h 370"/>
                <a:gd name="T50" fmla="*/ 168 w 373"/>
                <a:gd name="T51" fmla="*/ 24 h 370"/>
                <a:gd name="T52" fmla="*/ 145 w 373"/>
                <a:gd name="T53" fmla="*/ 32 h 370"/>
                <a:gd name="T54" fmla="*/ 124 w 373"/>
                <a:gd name="T55" fmla="*/ 44 h 370"/>
                <a:gd name="T56" fmla="*/ 123 w 373"/>
                <a:gd name="T57" fmla="*/ 52 h 370"/>
                <a:gd name="T58" fmla="*/ 131 w 373"/>
                <a:gd name="T59" fmla="*/ 89 h 370"/>
                <a:gd name="T60" fmla="*/ 134 w 373"/>
                <a:gd name="T61" fmla="*/ 93 h 370"/>
                <a:gd name="T62" fmla="*/ 141 w 373"/>
                <a:gd name="T63" fmla="*/ 98 h 370"/>
                <a:gd name="T64" fmla="*/ 142 w 373"/>
                <a:gd name="T65" fmla="*/ 102 h 370"/>
                <a:gd name="T66" fmla="*/ 139 w 373"/>
                <a:gd name="T67" fmla="*/ 107 h 370"/>
                <a:gd name="T68" fmla="*/ 128 w 373"/>
                <a:gd name="T69" fmla="*/ 107 h 370"/>
                <a:gd name="T70" fmla="*/ 106 w 373"/>
                <a:gd name="T71" fmla="*/ 113 h 370"/>
                <a:gd name="T72" fmla="*/ 95 w 373"/>
                <a:gd name="T73" fmla="*/ 122 h 370"/>
                <a:gd name="T74" fmla="*/ 90 w 373"/>
                <a:gd name="T75" fmla="*/ 131 h 370"/>
                <a:gd name="T76" fmla="*/ 82 w 373"/>
                <a:gd name="T77" fmla="*/ 137 h 370"/>
                <a:gd name="T78" fmla="*/ 66 w 373"/>
                <a:gd name="T79" fmla="*/ 150 h 370"/>
                <a:gd name="T80" fmla="*/ 51 w 373"/>
                <a:gd name="T81" fmla="*/ 158 h 370"/>
                <a:gd name="T82" fmla="*/ 31 w 373"/>
                <a:gd name="T83" fmla="*/ 160 h 370"/>
                <a:gd name="T84" fmla="*/ 20 w 373"/>
                <a:gd name="T85" fmla="*/ 164 h 370"/>
                <a:gd name="T86" fmla="*/ 8 w 373"/>
                <a:gd name="T87" fmla="*/ 174 h 370"/>
                <a:gd name="T88" fmla="*/ 0 w 373"/>
                <a:gd name="T89" fmla="*/ 200 h 370"/>
                <a:gd name="T90" fmla="*/ 179 w 373"/>
                <a:gd name="T91" fmla="*/ 331 h 370"/>
                <a:gd name="T92" fmla="*/ 201 w 373"/>
                <a:gd name="T93" fmla="*/ 352 h 370"/>
                <a:gd name="T94" fmla="*/ 229 w 373"/>
                <a:gd name="T95"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3" h="370">
                  <a:moveTo>
                    <a:pt x="235" y="370"/>
                  </a:moveTo>
                  <a:lnTo>
                    <a:pt x="237" y="369"/>
                  </a:lnTo>
                  <a:lnTo>
                    <a:pt x="238" y="367"/>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1" name="Freeform 238">
              <a:extLst>
                <a:ext uri="{FF2B5EF4-FFF2-40B4-BE49-F238E27FC236}">
                  <a16:creationId xmlns:a16="http://schemas.microsoft.com/office/drawing/2014/main" id="{00C2CB6D-152B-4826-9949-74D03940532B}"/>
                </a:ext>
              </a:extLst>
            </p:cNvPr>
            <p:cNvSpPr>
              <a:spLocks/>
            </p:cNvSpPr>
            <p:nvPr>
              <p:custDataLst>
                <p:tags r:id="rId165"/>
              </p:custDataLst>
            </p:nvPr>
          </p:nvSpPr>
          <p:spPr bwMode="auto">
            <a:xfrm>
              <a:off x="4814634" y="2477211"/>
              <a:ext cx="384174" cy="436561"/>
            </a:xfrm>
            <a:custGeom>
              <a:avLst/>
              <a:gdLst>
                <a:gd name="T0" fmla="*/ 36 w 877"/>
                <a:gd name="T1" fmla="*/ 141 h 826"/>
                <a:gd name="T2" fmla="*/ 46 w 877"/>
                <a:gd name="T3" fmla="*/ 109 h 826"/>
                <a:gd name="T4" fmla="*/ 46 w 877"/>
                <a:gd name="T5" fmla="*/ 70 h 826"/>
                <a:gd name="T6" fmla="*/ 61 w 877"/>
                <a:gd name="T7" fmla="*/ 64 h 826"/>
                <a:gd name="T8" fmla="*/ 89 w 877"/>
                <a:gd name="T9" fmla="*/ 55 h 826"/>
                <a:gd name="T10" fmla="*/ 99 w 877"/>
                <a:gd name="T11" fmla="*/ 20 h 826"/>
                <a:gd name="T12" fmla="*/ 168 w 877"/>
                <a:gd name="T13" fmla="*/ 6 h 826"/>
                <a:gd name="T14" fmla="*/ 242 w 877"/>
                <a:gd name="T15" fmla="*/ 24 h 826"/>
                <a:gd name="T16" fmla="*/ 273 w 877"/>
                <a:gd name="T17" fmla="*/ 43 h 826"/>
                <a:gd name="T18" fmla="*/ 285 w 877"/>
                <a:gd name="T19" fmla="*/ 78 h 826"/>
                <a:gd name="T20" fmla="*/ 295 w 877"/>
                <a:gd name="T21" fmla="*/ 101 h 826"/>
                <a:gd name="T22" fmla="*/ 325 w 877"/>
                <a:gd name="T23" fmla="*/ 110 h 826"/>
                <a:gd name="T24" fmla="*/ 363 w 877"/>
                <a:gd name="T25" fmla="*/ 109 h 826"/>
                <a:gd name="T26" fmla="*/ 421 w 877"/>
                <a:gd name="T27" fmla="*/ 133 h 826"/>
                <a:gd name="T28" fmla="*/ 478 w 877"/>
                <a:gd name="T29" fmla="*/ 162 h 826"/>
                <a:gd name="T30" fmla="*/ 513 w 877"/>
                <a:gd name="T31" fmla="*/ 166 h 826"/>
                <a:gd name="T32" fmla="*/ 538 w 877"/>
                <a:gd name="T33" fmla="*/ 158 h 826"/>
                <a:gd name="T34" fmla="*/ 549 w 877"/>
                <a:gd name="T35" fmla="*/ 126 h 826"/>
                <a:gd name="T36" fmla="*/ 544 w 877"/>
                <a:gd name="T37" fmla="*/ 103 h 826"/>
                <a:gd name="T38" fmla="*/ 531 w 877"/>
                <a:gd name="T39" fmla="*/ 81 h 826"/>
                <a:gd name="T40" fmla="*/ 539 w 877"/>
                <a:gd name="T41" fmla="*/ 49 h 826"/>
                <a:gd name="T42" fmla="*/ 574 w 877"/>
                <a:gd name="T43" fmla="*/ 34 h 826"/>
                <a:gd name="T44" fmla="*/ 617 w 877"/>
                <a:gd name="T45" fmla="*/ 4 h 826"/>
                <a:gd name="T46" fmla="*/ 650 w 877"/>
                <a:gd name="T47" fmla="*/ 0 h 826"/>
                <a:gd name="T48" fmla="*/ 681 w 877"/>
                <a:gd name="T49" fmla="*/ 6 h 826"/>
                <a:gd name="T50" fmla="*/ 695 w 877"/>
                <a:gd name="T51" fmla="*/ 24 h 826"/>
                <a:gd name="T52" fmla="*/ 706 w 877"/>
                <a:gd name="T53" fmla="*/ 50 h 826"/>
                <a:gd name="T54" fmla="*/ 728 w 877"/>
                <a:gd name="T55" fmla="*/ 63 h 826"/>
                <a:gd name="T56" fmla="*/ 798 w 877"/>
                <a:gd name="T57" fmla="*/ 71 h 826"/>
                <a:gd name="T58" fmla="*/ 830 w 877"/>
                <a:gd name="T59" fmla="*/ 97 h 826"/>
                <a:gd name="T60" fmla="*/ 834 w 877"/>
                <a:gd name="T61" fmla="*/ 117 h 826"/>
                <a:gd name="T62" fmla="*/ 843 w 877"/>
                <a:gd name="T63" fmla="*/ 140 h 826"/>
                <a:gd name="T64" fmla="*/ 836 w 877"/>
                <a:gd name="T65" fmla="*/ 159 h 826"/>
                <a:gd name="T66" fmla="*/ 824 w 877"/>
                <a:gd name="T67" fmla="*/ 170 h 826"/>
                <a:gd name="T68" fmla="*/ 829 w 877"/>
                <a:gd name="T69" fmla="*/ 207 h 826"/>
                <a:gd name="T70" fmla="*/ 858 w 877"/>
                <a:gd name="T71" fmla="*/ 245 h 826"/>
                <a:gd name="T72" fmla="*/ 876 w 877"/>
                <a:gd name="T73" fmla="*/ 687 h 826"/>
                <a:gd name="T74" fmla="*/ 877 w 877"/>
                <a:gd name="T75" fmla="*/ 741 h 826"/>
                <a:gd name="T76" fmla="*/ 870 w 877"/>
                <a:gd name="T77" fmla="*/ 775 h 826"/>
                <a:gd name="T78" fmla="*/ 848 w 877"/>
                <a:gd name="T79" fmla="*/ 783 h 826"/>
                <a:gd name="T80" fmla="*/ 830 w 877"/>
                <a:gd name="T81" fmla="*/ 804 h 826"/>
                <a:gd name="T82" fmla="*/ 366 w 877"/>
                <a:gd name="T83" fmla="*/ 593 h 826"/>
                <a:gd name="T84" fmla="*/ 331 w 877"/>
                <a:gd name="T85" fmla="*/ 607 h 826"/>
                <a:gd name="T86" fmla="*/ 292 w 877"/>
                <a:gd name="T87" fmla="*/ 626 h 826"/>
                <a:gd name="T88" fmla="*/ 263 w 877"/>
                <a:gd name="T89" fmla="*/ 627 h 826"/>
                <a:gd name="T90" fmla="*/ 230 w 877"/>
                <a:gd name="T91" fmla="*/ 609 h 826"/>
                <a:gd name="T92" fmla="*/ 193 w 877"/>
                <a:gd name="T93" fmla="*/ 586 h 826"/>
                <a:gd name="T94" fmla="*/ 152 w 877"/>
                <a:gd name="T95" fmla="*/ 578 h 826"/>
                <a:gd name="T96" fmla="*/ 138 w 877"/>
                <a:gd name="T97" fmla="*/ 577 h 826"/>
                <a:gd name="T98" fmla="*/ 130 w 877"/>
                <a:gd name="T99" fmla="*/ 553 h 826"/>
                <a:gd name="T100" fmla="*/ 109 w 877"/>
                <a:gd name="T101" fmla="*/ 535 h 826"/>
                <a:gd name="T102" fmla="*/ 63 w 877"/>
                <a:gd name="T103" fmla="*/ 517 h 826"/>
                <a:gd name="T104" fmla="*/ 28 w 877"/>
                <a:gd name="T105" fmla="*/ 499 h 826"/>
                <a:gd name="T106" fmla="*/ 16 w 877"/>
                <a:gd name="T107" fmla="*/ 482 h 826"/>
                <a:gd name="T108" fmla="*/ 14 w 877"/>
                <a:gd name="T109" fmla="*/ 439 h 826"/>
                <a:gd name="T110" fmla="*/ 19 w 877"/>
                <a:gd name="T111" fmla="*/ 352 h 826"/>
                <a:gd name="T112" fmla="*/ 17 w 877"/>
                <a:gd name="T113" fmla="*/ 258 h 826"/>
                <a:gd name="T114" fmla="*/ 4 w 877"/>
                <a:gd name="T115" fmla="*/ 202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2" name="Freeform 239">
              <a:extLst>
                <a:ext uri="{FF2B5EF4-FFF2-40B4-BE49-F238E27FC236}">
                  <a16:creationId xmlns:a16="http://schemas.microsoft.com/office/drawing/2014/main" id="{6B4B73A3-C4A4-4C53-99F5-158F1CE5FC72}"/>
                </a:ext>
              </a:extLst>
            </p:cNvPr>
            <p:cNvSpPr>
              <a:spLocks/>
            </p:cNvSpPr>
            <p:nvPr>
              <p:custDataLst>
                <p:tags r:id="rId166"/>
              </p:custDataLst>
            </p:nvPr>
          </p:nvSpPr>
          <p:spPr bwMode="auto">
            <a:xfrm>
              <a:off x="4767009" y="2342273"/>
              <a:ext cx="93662" cy="236536"/>
            </a:xfrm>
            <a:custGeom>
              <a:avLst/>
              <a:gdLst>
                <a:gd name="T0" fmla="*/ 103 w 206"/>
                <a:gd name="T1" fmla="*/ 441 h 455"/>
                <a:gd name="T2" fmla="*/ 125 w 206"/>
                <a:gd name="T3" fmla="*/ 420 h 455"/>
                <a:gd name="T4" fmla="*/ 140 w 206"/>
                <a:gd name="T5" fmla="*/ 404 h 455"/>
                <a:gd name="T6" fmla="*/ 147 w 206"/>
                <a:gd name="T7" fmla="*/ 390 h 455"/>
                <a:gd name="T8" fmla="*/ 152 w 206"/>
                <a:gd name="T9" fmla="*/ 373 h 455"/>
                <a:gd name="T10" fmla="*/ 154 w 206"/>
                <a:gd name="T11" fmla="*/ 352 h 455"/>
                <a:gd name="T12" fmla="*/ 153 w 206"/>
                <a:gd name="T13" fmla="*/ 335 h 455"/>
                <a:gd name="T14" fmla="*/ 156 w 206"/>
                <a:gd name="T15" fmla="*/ 331 h 455"/>
                <a:gd name="T16" fmla="*/ 168 w 206"/>
                <a:gd name="T17" fmla="*/ 329 h 455"/>
                <a:gd name="T18" fmla="*/ 185 w 206"/>
                <a:gd name="T19" fmla="*/ 325 h 455"/>
                <a:gd name="T20" fmla="*/ 196 w 206"/>
                <a:gd name="T21" fmla="*/ 318 h 455"/>
                <a:gd name="T22" fmla="*/ 203 w 206"/>
                <a:gd name="T23" fmla="*/ 304 h 455"/>
                <a:gd name="T24" fmla="*/ 206 w 206"/>
                <a:gd name="T25" fmla="*/ 280 h 455"/>
                <a:gd name="T26" fmla="*/ 202 w 206"/>
                <a:gd name="T27" fmla="*/ 265 h 455"/>
                <a:gd name="T28" fmla="*/ 193 w 206"/>
                <a:gd name="T29" fmla="*/ 264 h 455"/>
                <a:gd name="T30" fmla="*/ 177 w 206"/>
                <a:gd name="T31" fmla="*/ 256 h 455"/>
                <a:gd name="T32" fmla="*/ 155 w 206"/>
                <a:gd name="T33" fmla="*/ 242 h 455"/>
                <a:gd name="T34" fmla="*/ 140 w 206"/>
                <a:gd name="T35" fmla="*/ 231 h 455"/>
                <a:gd name="T36" fmla="*/ 130 w 206"/>
                <a:gd name="T37" fmla="*/ 228 h 455"/>
                <a:gd name="T38" fmla="*/ 119 w 206"/>
                <a:gd name="T39" fmla="*/ 222 h 455"/>
                <a:gd name="T40" fmla="*/ 101 w 206"/>
                <a:gd name="T41" fmla="*/ 212 h 455"/>
                <a:gd name="T42" fmla="*/ 95 w 206"/>
                <a:gd name="T43" fmla="*/ 206 h 455"/>
                <a:gd name="T44" fmla="*/ 95 w 206"/>
                <a:gd name="T45" fmla="*/ 199 h 455"/>
                <a:gd name="T46" fmla="*/ 104 w 206"/>
                <a:gd name="T47" fmla="*/ 181 h 455"/>
                <a:gd name="T48" fmla="*/ 119 w 206"/>
                <a:gd name="T49" fmla="*/ 158 h 455"/>
                <a:gd name="T50" fmla="*/ 134 w 206"/>
                <a:gd name="T51" fmla="*/ 140 h 455"/>
                <a:gd name="T52" fmla="*/ 136 w 206"/>
                <a:gd name="T53" fmla="*/ 129 h 455"/>
                <a:gd name="T54" fmla="*/ 126 w 206"/>
                <a:gd name="T55" fmla="*/ 116 h 455"/>
                <a:gd name="T56" fmla="*/ 115 w 206"/>
                <a:gd name="T57" fmla="*/ 105 h 455"/>
                <a:gd name="T58" fmla="*/ 108 w 206"/>
                <a:gd name="T59" fmla="*/ 93 h 455"/>
                <a:gd name="T60" fmla="*/ 107 w 206"/>
                <a:gd name="T61" fmla="*/ 84 h 455"/>
                <a:gd name="T62" fmla="*/ 111 w 206"/>
                <a:gd name="T63" fmla="*/ 78 h 455"/>
                <a:gd name="T64" fmla="*/ 116 w 206"/>
                <a:gd name="T65" fmla="*/ 72 h 455"/>
                <a:gd name="T66" fmla="*/ 123 w 206"/>
                <a:gd name="T67" fmla="*/ 69 h 455"/>
                <a:gd name="T68" fmla="*/ 126 w 206"/>
                <a:gd name="T69" fmla="*/ 37 h 455"/>
                <a:gd name="T70" fmla="*/ 110 w 206"/>
                <a:gd name="T71" fmla="*/ 32 h 455"/>
                <a:gd name="T72" fmla="*/ 87 w 206"/>
                <a:gd name="T73" fmla="*/ 21 h 455"/>
                <a:gd name="T74" fmla="*/ 53 w 206"/>
                <a:gd name="T75" fmla="*/ 0 h 455"/>
                <a:gd name="T76" fmla="*/ 47 w 206"/>
                <a:gd name="T77" fmla="*/ 11 h 455"/>
                <a:gd name="T78" fmla="*/ 34 w 206"/>
                <a:gd name="T79" fmla="*/ 44 h 455"/>
                <a:gd name="T80" fmla="*/ 28 w 206"/>
                <a:gd name="T81" fmla="*/ 70 h 455"/>
                <a:gd name="T82" fmla="*/ 22 w 206"/>
                <a:gd name="T83" fmla="*/ 99 h 455"/>
                <a:gd name="T84" fmla="*/ 20 w 206"/>
                <a:gd name="T85" fmla="*/ 133 h 455"/>
                <a:gd name="T86" fmla="*/ 20 w 206"/>
                <a:gd name="T87" fmla="*/ 172 h 455"/>
                <a:gd name="T88" fmla="*/ 12 w 206"/>
                <a:gd name="T89" fmla="*/ 188 h 455"/>
                <a:gd name="T90" fmla="*/ 8 w 206"/>
                <a:gd name="T91" fmla="*/ 206 h 455"/>
                <a:gd name="T92" fmla="*/ 0 w 206"/>
                <a:gd name="T93" fmla="*/ 235 h 455"/>
                <a:gd name="T94" fmla="*/ 22 w 206"/>
                <a:gd name="T95" fmla="*/ 259 h 455"/>
                <a:gd name="T96" fmla="*/ 41 w 206"/>
                <a:gd name="T97" fmla="*/ 281 h 455"/>
                <a:gd name="T98" fmla="*/ 55 w 206"/>
                <a:gd name="T99" fmla="*/ 305 h 455"/>
                <a:gd name="T100" fmla="*/ 66 w 206"/>
                <a:gd name="T101" fmla="*/ 329 h 455"/>
                <a:gd name="T102" fmla="*/ 75 w 206"/>
                <a:gd name="T103" fmla="*/ 355 h 455"/>
                <a:gd name="T104" fmla="*/ 82 w 206"/>
                <a:gd name="T105" fmla="*/ 384 h 455"/>
                <a:gd name="T106" fmla="*/ 93 w 20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3" name="Freeform 240">
              <a:extLst>
                <a:ext uri="{FF2B5EF4-FFF2-40B4-BE49-F238E27FC236}">
                  <a16:creationId xmlns:a16="http://schemas.microsoft.com/office/drawing/2014/main" id="{D67424F2-1824-48C1-B006-FB33CE13210F}"/>
                </a:ext>
              </a:extLst>
            </p:cNvPr>
            <p:cNvSpPr>
              <a:spLocks/>
            </p:cNvSpPr>
            <p:nvPr>
              <p:custDataLst>
                <p:tags r:id="rId167"/>
              </p:custDataLst>
            </p:nvPr>
          </p:nvSpPr>
          <p:spPr bwMode="auto">
            <a:xfrm>
              <a:off x="4149473" y="2653421"/>
              <a:ext cx="231775" cy="215899"/>
            </a:xfrm>
            <a:custGeom>
              <a:avLst/>
              <a:gdLst>
                <a:gd name="T0" fmla="*/ 326 w 518"/>
                <a:gd name="T1" fmla="*/ 110 h 406"/>
                <a:gd name="T2" fmla="*/ 326 w 518"/>
                <a:gd name="T3" fmla="*/ 259 h 406"/>
                <a:gd name="T4" fmla="*/ 315 w 518"/>
                <a:gd name="T5" fmla="*/ 264 h 406"/>
                <a:gd name="T6" fmla="*/ 291 w 518"/>
                <a:gd name="T7" fmla="*/ 271 h 406"/>
                <a:gd name="T8" fmla="*/ 246 w 518"/>
                <a:gd name="T9" fmla="*/ 283 h 406"/>
                <a:gd name="T10" fmla="*/ 253 w 518"/>
                <a:gd name="T11" fmla="*/ 302 h 406"/>
                <a:gd name="T12" fmla="*/ 265 w 518"/>
                <a:gd name="T13" fmla="*/ 326 h 406"/>
                <a:gd name="T14" fmla="*/ 269 w 518"/>
                <a:gd name="T15" fmla="*/ 353 h 406"/>
                <a:gd name="T16" fmla="*/ 272 w 518"/>
                <a:gd name="T17" fmla="*/ 382 h 406"/>
                <a:gd name="T18" fmla="*/ 52 w 518"/>
                <a:gd name="T19" fmla="*/ 394 h 406"/>
                <a:gd name="T20" fmla="*/ 22 w 518"/>
                <a:gd name="T21" fmla="*/ 406 h 406"/>
                <a:gd name="T22" fmla="*/ 5 w 518"/>
                <a:gd name="T23" fmla="*/ 403 h 406"/>
                <a:gd name="T24" fmla="*/ 1 w 518"/>
                <a:gd name="T25" fmla="*/ 398 h 406"/>
                <a:gd name="T26" fmla="*/ 1 w 518"/>
                <a:gd name="T27" fmla="*/ 385 h 406"/>
                <a:gd name="T28" fmla="*/ 4 w 518"/>
                <a:gd name="T29" fmla="*/ 371 h 406"/>
                <a:gd name="T30" fmla="*/ 11 w 518"/>
                <a:gd name="T31" fmla="*/ 354 h 406"/>
                <a:gd name="T32" fmla="*/ 20 w 518"/>
                <a:gd name="T33" fmla="*/ 341 h 406"/>
                <a:gd name="T34" fmla="*/ 30 w 518"/>
                <a:gd name="T35" fmla="*/ 334 h 406"/>
                <a:gd name="T36" fmla="*/ 38 w 518"/>
                <a:gd name="T37" fmla="*/ 326 h 406"/>
                <a:gd name="T38" fmla="*/ 44 w 518"/>
                <a:gd name="T39" fmla="*/ 317 h 406"/>
                <a:gd name="T40" fmla="*/ 49 w 518"/>
                <a:gd name="T41" fmla="*/ 292 h 406"/>
                <a:gd name="T42" fmla="*/ 56 w 518"/>
                <a:gd name="T43" fmla="*/ 265 h 406"/>
                <a:gd name="T44" fmla="*/ 62 w 518"/>
                <a:gd name="T45" fmla="*/ 257 h 406"/>
                <a:gd name="T46" fmla="*/ 74 w 518"/>
                <a:gd name="T47" fmla="*/ 246 h 406"/>
                <a:gd name="T48" fmla="*/ 92 w 518"/>
                <a:gd name="T49" fmla="*/ 238 h 406"/>
                <a:gd name="T50" fmla="*/ 107 w 518"/>
                <a:gd name="T51" fmla="*/ 231 h 406"/>
                <a:gd name="T52" fmla="*/ 122 w 518"/>
                <a:gd name="T53" fmla="*/ 218 h 406"/>
                <a:gd name="T54" fmla="*/ 136 w 518"/>
                <a:gd name="T55" fmla="*/ 195 h 406"/>
                <a:gd name="T56" fmla="*/ 150 w 518"/>
                <a:gd name="T57" fmla="*/ 156 h 406"/>
                <a:gd name="T58" fmla="*/ 162 w 518"/>
                <a:gd name="T59" fmla="*/ 117 h 406"/>
                <a:gd name="T60" fmla="*/ 172 w 518"/>
                <a:gd name="T61" fmla="*/ 94 h 406"/>
                <a:gd name="T62" fmla="*/ 186 w 518"/>
                <a:gd name="T63" fmla="*/ 73 h 406"/>
                <a:gd name="T64" fmla="*/ 201 w 518"/>
                <a:gd name="T65" fmla="*/ 62 h 406"/>
                <a:gd name="T66" fmla="*/ 213 w 518"/>
                <a:gd name="T67" fmla="*/ 57 h 406"/>
                <a:gd name="T68" fmla="*/ 219 w 518"/>
                <a:gd name="T69" fmla="*/ 44 h 406"/>
                <a:gd name="T70" fmla="*/ 223 w 518"/>
                <a:gd name="T71" fmla="*/ 28 h 406"/>
                <a:gd name="T72" fmla="*/ 228 w 518"/>
                <a:gd name="T73" fmla="*/ 16 h 406"/>
                <a:gd name="T74" fmla="*/ 239 w 518"/>
                <a:gd name="T75" fmla="*/ 8 h 406"/>
                <a:gd name="T76" fmla="*/ 511 w 518"/>
                <a:gd name="T77" fmla="*/ 0 h 406"/>
                <a:gd name="T78" fmla="*/ 515 w 518"/>
                <a:gd name="T79" fmla="*/ 46 h 406"/>
                <a:gd name="T80" fmla="*/ 518 w 518"/>
                <a:gd name="T81" fmla="*/ 11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4" name="Freeform 241">
              <a:extLst>
                <a:ext uri="{FF2B5EF4-FFF2-40B4-BE49-F238E27FC236}">
                  <a16:creationId xmlns:a16="http://schemas.microsoft.com/office/drawing/2014/main" id="{EE1F28A5-1BEF-49DB-813F-E6639D3D55D1}"/>
                </a:ext>
              </a:extLst>
            </p:cNvPr>
            <p:cNvSpPr>
              <a:spLocks/>
            </p:cNvSpPr>
            <p:nvPr>
              <p:custDataLst>
                <p:tags r:id="rId168"/>
              </p:custDataLst>
            </p:nvPr>
          </p:nvSpPr>
          <p:spPr bwMode="auto">
            <a:xfrm>
              <a:off x="4117723" y="1461215"/>
              <a:ext cx="190499" cy="93662"/>
            </a:xfrm>
            <a:custGeom>
              <a:avLst/>
              <a:gdLst>
                <a:gd name="T0" fmla="*/ 34 w 446"/>
                <a:gd name="T1" fmla="*/ 61 h 178"/>
                <a:gd name="T2" fmla="*/ 41 w 446"/>
                <a:gd name="T3" fmla="*/ 42 h 178"/>
                <a:gd name="T4" fmla="*/ 68 w 446"/>
                <a:gd name="T5" fmla="*/ 37 h 178"/>
                <a:gd name="T6" fmla="*/ 80 w 446"/>
                <a:gd name="T7" fmla="*/ 18 h 178"/>
                <a:gd name="T8" fmla="*/ 72 w 446"/>
                <a:gd name="T9" fmla="*/ 14 h 178"/>
                <a:gd name="T10" fmla="*/ 60 w 446"/>
                <a:gd name="T11" fmla="*/ 0 h 178"/>
                <a:gd name="T12" fmla="*/ 85 w 446"/>
                <a:gd name="T13" fmla="*/ 10 h 178"/>
                <a:gd name="T14" fmla="*/ 108 w 446"/>
                <a:gd name="T15" fmla="*/ 39 h 178"/>
                <a:gd name="T16" fmla="*/ 125 w 446"/>
                <a:gd name="T17" fmla="*/ 62 h 178"/>
                <a:gd name="T18" fmla="*/ 139 w 446"/>
                <a:gd name="T19" fmla="*/ 67 h 178"/>
                <a:gd name="T20" fmla="*/ 157 w 446"/>
                <a:gd name="T21" fmla="*/ 63 h 178"/>
                <a:gd name="T22" fmla="*/ 181 w 446"/>
                <a:gd name="T23" fmla="*/ 45 h 178"/>
                <a:gd name="T24" fmla="*/ 205 w 446"/>
                <a:gd name="T25" fmla="*/ 23 h 178"/>
                <a:gd name="T26" fmla="*/ 220 w 446"/>
                <a:gd name="T27" fmla="*/ 31 h 178"/>
                <a:gd name="T28" fmla="*/ 359 w 446"/>
                <a:gd name="T29" fmla="*/ 11 h 178"/>
                <a:gd name="T30" fmla="*/ 376 w 446"/>
                <a:gd name="T31" fmla="*/ 23 h 178"/>
                <a:gd name="T32" fmla="*/ 396 w 446"/>
                <a:gd name="T33" fmla="*/ 22 h 178"/>
                <a:gd name="T34" fmla="*/ 413 w 446"/>
                <a:gd name="T35" fmla="*/ 37 h 178"/>
                <a:gd name="T36" fmla="*/ 415 w 446"/>
                <a:gd name="T37" fmla="*/ 43 h 178"/>
                <a:gd name="T38" fmla="*/ 429 w 446"/>
                <a:gd name="T39" fmla="*/ 54 h 178"/>
                <a:gd name="T40" fmla="*/ 443 w 446"/>
                <a:gd name="T41" fmla="*/ 68 h 178"/>
                <a:gd name="T42" fmla="*/ 446 w 446"/>
                <a:gd name="T43" fmla="*/ 80 h 178"/>
                <a:gd name="T44" fmla="*/ 438 w 446"/>
                <a:gd name="T45" fmla="*/ 96 h 178"/>
                <a:gd name="T46" fmla="*/ 413 w 446"/>
                <a:gd name="T47" fmla="*/ 111 h 178"/>
                <a:gd name="T48" fmla="*/ 397 w 446"/>
                <a:gd name="T49" fmla="*/ 120 h 178"/>
                <a:gd name="T50" fmla="*/ 366 w 446"/>
                <a:gd name="T51" fmla="*/ 123 h 178"/>
                <a:gd name="T52" fmla="*/ 300 w 446"/>
                <a:gd name="T53" fmla="*/ 146 h 178"/>
                <a:gd name="T54" fmla="*/ 234 w 446"/>
                <a:gd name="T55" fmla="*/ 171 h 178"/>
                <a:gd name="T56" fmla="*/ 199 w 446"/>
                <a:gd name="T57" fmla="*/ 178 h 178"/>
                <a:gd name="T58" fmla="*/ 177 w 446"/>
                <a:gd name="T59" fmla="*/ 174 h 178"/>
                <a:gd name="T60" fmla="*/ 172 w 446"/>
                <a:gd name="T61" fmla="*/ 164 h 178"/>
                <a:gd name="T62" fmla="*/ 170 w 446"/>
                <a:gd name="T63" fmla="*/ 161 h 178"/>
                <a:gd name="T64" fmla="*/ 156 w 446"/>
                <a:gd name="T65" fmla="*/ 161 h 178"/>
                <a:gd name="T66" fmla="*/ 139 w 446"/>
                <a:gd name="T67" fmla="*/ 160 h 178"/>
                <a:gd name="T68" fmla="*/ 100 w 446"/>
                <a:gd name="T69" fmla="*/ 147 h 178"/>
                <a:gd name="T70" fmla="*/ 85 w 446"/>
                <a:gd name="T71" fmla="*/ 137 h 178"/>
                <a:gd name="T72" fmla="*/ 81 w 446"/>
                <a:gd name="T73" fmla="*/ 125 h 178"/>
                <a:gd name="T74" fmla="*/ 87 w 446"/>
                <a:gd name="T75" fmla="*/ 111 h 178"/>
                <a:gd name="T76" fmla="*/ 27 w 446"/>
                <a:gd name="T77" fmla="*/ 103 h 178"/>
                <a:gd name="T78" fmla="*/ 9 w 446"/>
                <a:gd name="T79" fmla="*/ 105 h 178"/>
                <a:gd name="T80" fmla="*/ 0 w 446"/>
                <a:gd name="T81" fmla="*/ 80 h 178"/>
                <a:gd name="T82" fmla="*/ 60 w 446"/>
                <a:gd name="T83" fmla="*/ 86 h 178"/>
                <a:gd name="T84" fmla="*/ 87 w 446"/>
                <a:gd name="T85" fmla="*/ 80 h 178"/>
                <a:gd name="T86" fmla="*/ 23 w 446"/>
                <a:gd name="T87" fmla="*/ 68 h 178"/>
                <a:gd name="T88" fmla="*/ 16 w 446"/>
                <a:gd name="T89" fmla="*/ 5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35" name="Freeform 242">
              <a:extLst>
                <a:ext uri="{FF2B5EF4-FFF2-40B4-BE49-F238E27FC236}">
                  <a16:creationId xmlns:a16="http://schemas.microsoft.com/office/drawing/2014/main" id="{CB5A52E0-3F54-4340-8EB6-40A8DD88F4F9}"/>
                </a:ext>
              </a:extLst>
            </p:cNvPr>
            <p:cNvSpPr>
              <a:spLocks/>
            </p:cNvSpPr>
            <p:nvPr>
              <p:custDataLst>
                <p:tags r:id="rId169"/>
              </p:custDataLst>
            </p:nvPr>
          </p:nvSpPr>
          <p:spPr bwMode="auto">
            <a:xfrm>
              <a:off x="4909883" y="1724738"/>
              <a:ext cx="14288" cy="57150"/>
            </a:xfrm>
            <a:custGeom>
              <a:avLst/>
              <a:gdLst>
                <a:gd name="T0" fmla="*/ 0 w 28"/>
                <a:gd name="T1" fmla="*/ 73 h 73"/>
                <a:gd name="T2" fmla="*/ 2 w 28"/>
                <a:gd name="T3" fmla="*/ 47 h 73"/>
                <a:gd name="T4" fmla="*/ 6 w 28"/>
                <a:gd name="T5" fmla="*/ 28 h 73"/>
                <a:gd name="T6" fmla="*/ 7 w 28"/>
                <a:gd name="T7" fmla="*/ 20 h 73"/>
                <a:gd name="T8" fmla="*/ 6 w 28"/>
                <a:gd name="T9" fmla="*/ 13 h 73"/>
                <a:gd name="T10" fmla="*/ 4 w 28"/>
                <a:gd name="T11" fmla="*/ 7 h 73"/>
                <a:gd name="T12" fmla="*/ 0 w 28"/>
                <a:gd name="T13" fmla="*/ 0 h 73"/>
                <a:gd name="T14" fmla="*/ 28 w 28"/>
                <a:gd name="T15" fmla="*/ 0 h 73"/>
                <a:gd name="T16" fmla="*/ 22 w 28"/>
                <a:gd name="T17" fmla="*/ 16 h 73"/>
                <a:gd name="T18" fmla="*/ 17 w 28"/>
                <a:gd name="T19" fmla="*/ 30 h 73"/>
                <a:gd name="T20" fmla="*/ 12 w 28"/>
                <a:gd name="T21" fmla="*/ 43 h 73"/>
                <a:gd name="T22" fmla="*/ 7 w 28"/>
                <a:gd name="T23" fmla="*/ 55 h 73"/>
                <a:gd name="T24" fmla="*/ 0 w 28"/>
                <a:gd name="T25"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36" name="Freeform 243">
              <a:extLst>
                <a:ext uri="{FF2B5EF4-FFF2-40B4-BE49-F238E27FC236}">
                  <a16:creationId xmlns:a16="http://schemas.microsoft.com/office/drawing/2014/main" id="{503798EE-F93D-44E1-8C09-C4AA24F967B3}"/>
                </a:ext>
              </a:extLst>
            </p:cNvPr>
            <p:cNvSpPr>
              <a:spLocks/>
            </p:cNvSpPr>
            <p:nvPr>
              <p:custDataLst>
                <p:tags r:id="rId170"/>
              </p:custDataLst>
            </p:nvPr>
          </p:nvSpPr>
          <p:spPr bwMode="auto">
            <a:xfrm>
              <a:off x="4797172" y="1388189"/>
              <a:ext cx="234949" cy="395286"/>
            </a:xfrm>
            <a:custGeom>
              <a:avLst/>
              <a:gdLst>
                <a:gd name="T0" fmla="*/ 419 w 531"/>
                <a:gd name="T1" fmla="*/ 203 h 757"/>
                <a:gd name="T2" fmla="*/ 406 w 531"/>
                <a:gd name="T3" fmla="*/ 221 h 757"/>
                <a:gd name="T4" fmla="*/ 404 w 531"/>
                <a:gd name="T5" fmla="*/ 237 h 757"/>
                <a:gd name="T6" fmla="*/ 382 w 531"/>
                <a:gd name="T7" fmla="*/ 275 h 757"/>
                <a:gd name="T8" fmla="*/ 325 w 531"/>
                <a:gd name="T9" fmla="*/ 306 h 757"/>
                <a:gd name="T10" fmla="*/ 252 w 531"/>
                <a:gd name="T11" fmla="*/ 354 h 757"/>
                <a:gd name="T12" fmla="*/ 237 w 531"/>
                <a:gd name="T13" fmla="*/ 369 h 757"/>
                <a:gd name="T14" fmla="*/ 245 w 531"/>
                <a:gd name="T15" fmla="*/ 381 h 757"/>
                <a:gd name="T16" fmla="*/ 240 w 531"/>
                <a:gd name="T17" fmla="*/ 424 h 757"/>
                <a:gd name="T18" fmla="*/ 239 w 531"/>
                <a:gd name="T19" fmla="*/ 449 h 757"/>
                <a:gd name="T20" fmla="*/ 262 w 531"/>
                <a:gd name="T21" fmla="*/ 468 h 757"/>
                <a:gd name="T22" fmla="*/ 320 w 531"/>
                <a:gd name="T23" fmla="*/ 485 h 757"/>
                <a:gd name="T24" fmla="*/ 332 w 531"/>
                <a:gd name="T25" fmla="*/ 505 h 757"/>
                <a:gd name="T26" fmla="*/ 310 w 531"/>
                <a:gd name="T27" fmla="*/ 531 h 757"/>
                <a:gd name="T28" fmla="*/ 272 w 531"/>
                <a:gd name="T29" fmla="*/ 547 h 757"/>
                <a:gd name="T30" fmla="*/ 265 w 531"/>
                <a:gd name="T31" fmla="*/ 560 h 757"/>
                <a:gd name="T32" fmla="*/ 252 w 531"/>
                <a:gd name="T33" fmla="*/ 631 h 757"/>
                <a:gd name="T34" fmla="*/ 239 w 531"/>
                <a:gd name="T35" fmla="*/ 721 h 757"/>
                <a:gd name="T36" fmla="*/ 173 w 531"/>
                <a:gd name="T37" fmla="*/ 727 h 757"/>
                <a:gd name="T38" fmla="*/ 152 w 531"/>
                <a:gd name="T39" fmla="*/ 738 h 757"/>
                <a:gd name="T40" fmla="*/ 153 w 531"/>
                <a:gd name="T41" fmla="*/ 757 h 757"/>
                <a:gd name="T42" fmla="*/ 106 w 531"/>
                <a:gd name="T43" fmla="*/ 757 h 757"/>
                <a:gd name="T44" fmla="*/ 95 w 531"/>
                <a:gd name="T45" fmla="*/ 752 h 757"/>
                <a:gd name="T46" fmla="*/ 71 w 531"/>
                <a:gd name="T47" fmla="*/ 718 h 757"/>
                <a:gd name="T48" fmla="*/ 41 w 531"/>
                <a:gd name="T49" fmla="*/ 640 h 757"/>
                <a:gd name="T50" fmla="*/ 34 w 531"/>
                <a:gd name="T51" fmla="*/ 597 h 757"/>
                <a:gd name="T52" fmla="*/ 14 w 531"/>
                <a:gd name="T53" fmla="*/ 586 h 757"/>
                <a:gd name="T54" fmla="*/ 19 w 531"/>
                <a:gd name="T55" fmla="*/ 561 h 757"/>
                <a:gd name="T56" fmla="*/ 36 w 531"/>
                <a:gd name="T57" fmla="*/ 538 h 757"/>
                <a:gd name="T58" fmla="*/ 53 w 531"/>
                <a:gd name="T59" fmla="*/ 504 h 757"/>
                <a:gd name="T60" fmla="*/ 61 w 531"/>
                <a:gd name="T61" fmla="*/ 471 h 757"/>
                <a:gd name="T62" fmla="*/ 64 w 531"/>
                <a:gd name="T63" fmla="*/ 441 h 757"/>
                <a:gd name="T64" fmla="*/ 58 w 531"/>
                <a:gd name="T65" fmla="*/ 408 h 757"/>
                <a:gd name="T66" fmla="*/ 43 w 531"/>
                <a:gd name="T67" fmla="*/ 377 h 757"/>
                <a:gd name="T68" fmla="*/ 74 w 531"/>
                <a:gd name="T69" fmla="*/ 276 h 757"/>
                <a:gd name="T70" fmla="*/ 103 w 531"/>
                <a:gd name="T71" fmla="*/ 275 h 757"/>
                <a:gd name="T72" fmla="*/ 113 w 531"/>
                <a:gd name="T73" fmla="*/ 234 h 757"/>
                <a:gd name="T74" fmla="*/ 137 w 531"/>
                <a:gd name="T75" fmla="*/ 192 h 757"/>
                <a:gd name="T76" fmla="*/ 180 w 531"/>
                <a:gd name="T77" fmla="*/ 145 h 757"/>
                <a:gd name="T78" fmla="*/ 198 w 531"/>
                <a:gd name="T79" fmla="*/ 111 h 757"/>
                <a:gd name="T80" fmla="*/ 228 w 531"/>
                <a:gd name="T81" fmla="*/ 60 h 757"/>
                <a:gd name="T82" fmla="*/ 249 w 531"/>
                <a:gd name="T83" fmla="*/ 43 h 757"/>
                <a:gd name="T84" fmla="*/ 309 w 531"/>
                <a:gd name="T85" fmla="*/ 29 h 757"/>
                <a:gd name="T86" fmla="*/ 368 w 531"/>
                <a:gd name="T87" fmla="*/ 13 h 757"/>
                <a:gd name="T88" fmla="*/ 401 w 531"/>
                <a:gd name="T89" fmla="*/ 5 h 757"/>
                <a:gd name="T90" fmla="*/ 431 w 531"/>
                <a:gd name="T91" fmla="*/ 32 h 757"/>
                <a:gd name="T92" fmla="*/ 457 w 531"/>
                <a:gd name="T93" fmla="*/ 42 h 757"/>
                <a:gd name="T94" fmla="*/ 513 w 531"/>
                <a:gd name="T95" fmla="*/ 111 h 757"/>
                <a:gd name="T96" fmla="*/ 528 w 531"/>
                <a:gd name="T97" fmla="*/ 15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37" name="Freeform 244">
              <a:extLst>
                <a:ext uri="{FF2B5EF4-FFF2-40B4-BE49-F238E27FC236}">
                  <a16:creationId xmlns:a16="http://schemas.microsoft.com/office/drawing/2014/main" id="{05F531A0-3D89-4CD3-AE72-DD4540E0FF08}"/>
                </a:ext>
              </a:extLst>
            </p:cNvPr>
            <p:cNvSpPr>
              <a:spLocks/>
            </p:cNvSpPr>
            <p:nvPr>
              <p:custDataLst>
                <p:tags r:id="rId171"/>
              </p:custDataLst>
            </p:nvPr>
          </p:nvSpPr>
          <p:spPr bwMode="auto">
            <a:xfrm>
              <a:off x="4935283" y="1702514"/>
              <a:ext cx="26988" cy="57150"/>
            </a:xfrm>
            <a:custGeom>
              <a:avLst/>
              <a:gdLst>
                <a:gd name="T0" fmla="*/ 0 w 60"/>
                <a:gd name="T1" fmla="*/ 37 h 51"/>
                <a:gd name="T2" fmla="*/ 6 w 60"/>
                <a:gd name="T3" fmla="*/ 30 h 51"/>
                <a:gd name="T4" fmla="*/ 15 w 60"/>
                <a:gd name="T5" fmla="*/ 19 h 51"/>
                <a:gd name="T6" fmla="*/ 20 w 60"/>
                <a:gd name="T7" fmla="*/ 13 h 51"/>
                <a:gd name="T8" fmla="*/ 27 w 60"/>
                <a:gd name="T9" fmla="*/ 8 h 51"/>
                <a:gd name="T10" fmla="*/ 33 w 60"/>
                <a:gd name="T11" fmla="*/ 4 h 51"/>
                <a:gd name="T12" fmla="*/ 40 w 60"/>
                <a:gd name="T13" fmla="*/ 0 h 51"/>
                <a:gd name="T14" fmla="*/ 50 w 60"/>
                <a:gd name="T15" fmla="*/ 7 h 51"/>
                <a:gd name="T16" fmla="*/ 60 w 60"/>
                <a:gd name="T17" fmla="*/ 13 h 51"/>
                <a:gd name="T18" fmla="*/ 59 w 60"/>
                <a:gd name="T19" fmla="*/ 20 h 51"/>
                <a:gd name="T20" fmla="*/ 56 w 60"/>
                <a:gd name="T21" fmla="*/ 29 h 51"/>
                <a:gd name="T22" fmla="*/ 54 w 60"/>
                <a:gd name="T23" fmla="*/ 34 h 51"/>
                <a:gd name="T24" fmla="*/ 52 w 60"/>
                <a:gd name="T25" fmla="*/ 38 h 51"/>
                <a:gd name="T26" fmla="*/ 49 w 60"/>
                <a:gd name="T27" fmla="*/ 42 h 51"/>
                <a:gd name="T28" fmla="*/ 45 w 60"/>
                <a:gd name="T29" fmla="*/ 45 h 51"/>
                <a:gd name="T30" fmla="*/ 41 w 60"/>
                <a:gd name="T31" fmla="*/ 48 h 51"/>
                <a:gd name="T32" fmla="*/ 37 w 60"/>
                <a:gd name="T33" fmla="*/ 50 h 51"/>
                <a:gd name="T34" fmla="*/ 31 w 60"/>
                <a:gd name="T35" fmla="*/ 51 h 51"/>
                <a:gd name="T36" fmla="*/ 27 w 60"/>
                <a:gd name="T37" fmla="*/ 51 h 51"/>
                <a:gd name="T38" fmla="*/ 20 w 60"/>
                <a:gd name="T39" fmla="*/ 50 h 51"/>
                <a:gd name="T40" fmla="*/ 15 w 60"/>
                <a:gd name="T41" fmla="*/ 47 h 51"/>
                <a:gd name="T42" fmla="*/ 7 w 60"/>
                <a:gd name="T43" fmla="*/ 43 h 51"/>
                <a:gd name="T44" fmla="*/ 0 w 60"/>
                <a:gd name="T45" fmla="*/ 3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38" name="Freeform 245">
              <a:extLst>
                <a:ext uri="{FF2B5EF4-FFF2-40B4-BE49-F238E27FC236}">
                  <a16:creationId xmlns:a16="http://schemas.microsoft.com/office/drawing/2014/main" id="{917F07A3-9272-433A-97C2-AD4A1C7CD67F}"/>
                </a:ext>
              </a:extLst>
            </p:cNvPr>
            <p:cNvSpPr>
              <a:spLocks/>
            </p:cNvSpPr>
            <p:nvPr>
              <p:custDataLst>
                <p:tags r:id="rId172"/>
              </p:custDataLst>
            </p:nvPr>
          </p:nvSpPr>
          <p:spPr bwMode="auto">
            <a:xfrm>
              <a:off x="4379659" y="1864437"/>
              <a:ext cx="28575" cy="57150"/>
            </a:xfrm>
            <a:custGeom>
              <a:avLst/>
              <a:gdLst>
                <a:gd name="T0" fmla="*/ 59 w 66"/>
                <a:gd name="T1" fmla="*/ 48 h 51"/>
                <a:gd name="T2" fmla="*/ 42 w 66"/>
                <a:gd name="T3" fmla="*/ 50 h 51"/>
                <a:gd name="T4" fmla="*/ 22 w 66"/>
                <a:gd name="T5" fmla="*/ 51 h 51"/>
                <a:gd name="T6" fmla="*/ 17 w 66"/>
                <a:gd name="T7" fmla="*/ 50 h 51"/>
                <a:gd name="T8" fmla="*/ 13 w 66"/>
                <a:gd name="T9" fmla="*/ 49 h 51"/>
                <a:gd name="T10" fmla="*/ 10 w 66"/>
                <a:gd name="T11" fmla="*/ 48 h 51"/>
                <a:gd name="T12" fmla="*/ 7 w 66"/>
                <a:gd name="T13" fmla="*/ 46 h 51"/>
                <a:gd name="T14" fmla="*/ 3 w 66"/>
                <a:gd name="T15" fmla="*/ 43 h 51"/>
                <a:gd name="T16" fmla="*/ 1 w 66"/>
                <a:gd name="T17" fmla="*/ 40 h 51"/>
                <a:gd name="T18" fmla="*/ 0 w 66"/>
                <a:gd name="T19" fmla="*/ 35 h 51"/>
                <a:gd name="T20" fmla="*/ 0 w 66"/>
                <a:gd name="T21" fmla="*/ 30 h 51"/>
                <a:gd name="T22" fmla="*/ 4 w 66"/>
                <a:gd name="T23" fmla="*/ 29 h 51"/>
                <a:gd name="T24" fmla="*/ 10 w 66"/>
                <a:gd name="T25" fmla="*/ 27 h 51"/>
                <a:gd name="T26" fmla="*/ 14 w 66"/>
                <a:gd name="T27" fmla="*/ 24 h 51"/>
                <a:gd name="T28" fmla="*/ 19 w 66"/>
                <a:gd name="T29" fmla="*/ 20 h 51"/>
                <a:gd name="T30" fmla="*/ 26 w 66"/>
                <a:gd name="T31" fmla="*/ 10 h 51"/>
                <a:gd name="T32" fmla="*/ 33 w 66"/>
                <a:gd name="T33" fmla="*/ 0 h 51"/>
                <a:gd name="T34" fmla="*/ 46 w 66"/>
                <a:gd name="T35" fmla="*/ 1 h 51"/>
                <a:gd name="T36" fmla="*/ 52 w 66"/>
                <a:gd name="T37" fmla="*/ 2 h 51"/>
                <a:gd name="T38" fmla="*/ 56 w 66"/>
                <a:gd name="T39" fmla="*/ 3 h 51"/>
                <a:gd name="T40" fmla="*/ 66 w 66"/>
                <a:gd name="T41" fmla="*/ 0 h 51"/>
                <a:gd name="T42" fmla="*/ 65 w 66"/>
                <a:gd name="T43" fmla="*/ 13 h 51"/>
                <a:gd name="T44" fmla="*/ 63 w 66"/>
                <a:gd name="T45" fmla="*/ 24 h 51"/>
                <a:gd name="T46" fmla="*/ 60 w 66"/>
                <a:gd name="T47" fmla="*/ 36 h 51"/>
                <a:gd name="T48" fmla="*/ 59 w 66"/>
                <a:gd name="T49"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39" name="Freeform 246">
              <a:extLst>
                <a:ext uri="{FF2B5EF4-FFF2-40B4-BE49-F238E27FC236}">
                  <a16:creationId xmlns:a16="http://schemas.microsoft.com/office/drawing/2014/main" id="{62527130-F583-4C24-B17A-2E67826DAAFF}"/>
                </a:ext>
              </a:extLst>
            </p:cNvPr>
            <p:cNvSpPr>
              <a:spLocks/>
            </p:cNvSpPr>
            <p:nvPr>
              <p:custDataLst>
                <p:tags r:id="rId173"/>
              </p:custDataLst>
            </p:nvPr>
          </p:nvSpPr>
          <p:spPr bwMode="auto">
            <a:xfrm>
              <a:off x="5332158" y="2393073"/>
              <a:ext cx="50799" cy="57150"/>
            </a:xfrm>
            <a:custGeom>
              <a:avLst/>
              <a:gdLst>
                <a:gd name="T0" fmla="*/ 0 w 113"/>
                <a:gd name="T1" fmla="*/ 44 h 74"/>
                <a:gd name="T2" fmla="*/ 20 w 113"/>
                <a:gd name="T3" fmla="*/ 74 h 74"/>
                <a:gd name="T4" fmla="*/ 37 w 113"/>
                <a:gd name="T5" fmla="*/ 69 h 74"/>
                <a:gd name="T6" fmla="*/ 51 w 113"/>
                <a:gd name="T7" fmla="*/ 65 h 74"/>
                <a:gd name="T8" fmla="*/ 64 w 113"/>
                <a:gd name="T9" fmla="*/ 59 h 74"/>
                <a:gd name="T10" fmla="*/ 74 w 113"/>
                <a:gd name="T11" fmla="*/ 53 h 74"/>
                <a:gd name="T12" fmla="*/ 78 w 113"/>
                <a:gd name="T13" fmla="*/ 49 h 74"/>
                <a:gd name="T14" fmla="*/ 83 w 113"/>
                <a:gd name="T15" fmla="*/ 45 h 74"/>
                <a:gd name="T16" fmla="*/ 86 w 113"/>
                <a:gd name="T17" fmla="*/ 41 h 74"/>
                <a:gd name="T18" fmla="*/ 88 w 113"/>
                <a:gd name="T19" fmla="*/ 37 h 74"/>
                <a:gd name="T20" fmla="*/ 90 w 113"/>
                <a:gd name="T21" fmla="*/ 32 h 74"/>
                <a:gd name="T22" fmla="*/ 91 w 113"/>
                <a:gd name="T23" fmla="*/ 26 h 74"/>
                <a:gd name="T24" fmla="*/ 93 w 113"/>
                <a:gd name="T25" fmla="*/ 19 h 74"/>
                <a:gd name="T26" fmla="*/ 94 w 113"/>
                <a:gd name="T27" fmla="*/ 13 h 74"/>
                <a:gd name="T28" fmla="*/ 99 w 113"/>
                <a:gd name="T29" fmla="*/ 12 h 74"/>
                <a:gd name="T30" fmla="*/ 106 w 113"/>
                <a:gd name="T31" fmla="*/ 9 h 74"/>
                <a:gd name="T32" fmla="*/ 108 w 113"/>
                <a:gd name="T33" fmla="*/ 7 h 74"/>
                <a:gd name="T34" fmla="*/ 111 w 113"/>
                <a:gd name="T35" fmla="*/ 5 h 74"/>
                <a:gd name="T36" fmla="*/ 112 w 113"/>
                <a:gd name="T37" fmla="*/ 3 h 74"/>
                <a:gd name="T38" fmla="*/ 113 w 113"/>
                <a:gd name="T39" fmla="*/ 0 h 74"/>
                <a:gd name="T40" fmla="*/ 98 w 113"/>
                <a:gd name="T41" fmla="*/ 4 h 74"/>
                <a:gd name="T42" fmla="*/ 82 w 113"/>
                <a:gd name="T43" fmla="*/ 8 h 74"/>
                <a:gd name="T44" fmla="*/ 65 w 113"/>
                <a:gd name="T45" fmla="*/ 13 h 74"/>
                <a:gd name="T46" fmla="*/ 49 w 113"/>
                <a:gd name="T47" fmla="*/ 19 h 74"/>
                <a:gd name="T48" fmla="*/ 20 w 113"/>
                <a:gd name="T49" fmla="*/ 33 h 74"/>
                <a:gd name="T50" fmla="*/ 0 w 113"/>
                <a:gd name="T51"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0" name="Freeform 247">
              <a:extLst>
                <a:ext uri="{FF2B5EF4-FFF2-40B4-BE49-F238E27FC236}">
                  <a16:creationId xmlns:a16="http://schemas.microsoft.com/office/drawing/2014/main" id="{07137753-3C1B-46E6-9ADB-790E40369F27}"/>
                </a:ext>
              </a:extLst>
            </p:cNvPr>
            <p:cNvSpPr>
              <a:spLocks/>
            </p:cNvSpPr>
            <p:nvPr>
              <p:custDataLst>
                <p:tags r:id="rId174"/>
              </p:custDataLst>
            </p:nvPr>
          </p:nvSpPr>
          <p:spPr bwMode="auto">
            <a:xfrm>
              <a:off x="4940047" y="3185232"/>
              <a:ext cx="325437" cy="244474"/>
            </a:xfrm>
            <a:custGeom>
              <a:avLst/>
              <a:gdLst>
                <a:gd name="T0" fmla="*/ 98 w 746"/>
                <a:gd name="T1" fmla="*/ 452 h 469"/>
                <a:gd name="T2" fmla="*/ 54 w 746"/>
                <a:gd name="T3" fmla="*/ 440 h 469"/>
                <a:gd name="T4" fmla="*/ 21 w 746"/>
                <a:gd name="T5" fmla="*/ 429 h 469"/>
                <a:gd name="T6" fmla="*/ 5 w 746"/>
                <a:gd name="T7" fmla="*/ 413 h 469"/>
                <a:gd name="T8" fmla="*/ 0 w 746"/>
                <a:gd name="T9" fmla="*/ 363 h 469"/>
                <a:gd name="T10" fmla="*/ 5 w 746"/>
                <a:gd name="T11" fmla="*/ 309 h 469"/>
                <a:gd name="T12" fmla="*/ 23 w 746"/>
                <a:gd name="T13" fmla="*/ 273 h 469"/>
                <a:gd name="T14" fmla="*/ 56 w 746"/>
                <a:gd name="T15" fmla="*/ 228 h 469"/>
                <a:gd name="T16" fmla="*/ 121 w 746"/>
                <a:gd name="T17" fmla="*/ 204 h 469"/>
                <a:gd name="T18" fmla="*/ 166 w 746"/>
                <a:gd name="T19" fmla="*/ 188 h 469"/>
                <a:gd name="T20" fmla="*/ 235 w 746"/>
                <a:gd name="T21" fmla="*/ 173 h 469"/>
                <a:gd name="T22" fmla="*/ 262 w 746"/>
                <a:gd name="T23" fmla="*/ 153 h 469"/>
                <a:gd name="T24" fmla="*/ 267 w 746"/>
                <a:gd name="T25" fmla="*/ 136 h 469"/>
                <a:gd name="T26" fmla="*/ 292 w 746"/>
                <a:gd name="T27" fmla="*/ 120 h 469"/>
                <a:gd name="T28" fmla="*/ 332 w 746"/>
                <a:gd name="T29" fmla="*/ 115 h 469"/>
                <a:gd name="T30" fmla="*/ 359 w 746"/>
                <a:gd name="T31" fmla="*/ 101 h 469"/>
                <a:gd name="T32" fmla="*/ 389 w 746"/>
                <a:gd name="T33" fmla="*/ 67 h 469"/>
                <a:gd name="T34" fmla="*/ 425 w 746"/>
                <a:gd name="T35" fmla="*/ 22 h 469"/>
                <a:gd name="T36" fmla="*/ 450 w 746"/>
                <a:gd name="T37" fmla="*/ 6 h 469"/>
                <a:gd name="T38" fmla="*/ 486 w 746"/>
                <a:gd name="T39" fmla="*/ 0 h 469"/>
                <a:gd name="T40" fmla="*/ 507 w 746"/>
                <a:gd name="T41" fmla="*/ 29 h 469"/>
                <a:gd name="T42" fmla="*/ 532 w 746"/>
                <a:gd name="T43" fmla="*/ 53 h 469"/>
                <a:gd name="T44" fmla="*/ 553 w 746"/>
                <a:gd name="T45" fmla="*/ 107 h 469"/>
                <a:gd name="T46" fmla="*/ 579 w 746"/>
                <a:gd name="T47" fmla="*/ 159 h 469"/>
                <a:gd name="T48" fmla="*/ 613 w 746"/>
                <a:gd name="T49" fmla="*/ 172 h 469"/>
                <a:gd name="T50" fmla="*/ 628 w 746"/>
                <a:gd name="T51" fmla="*/ 193 h 469"/>
                <a:gd name="T52" fmla="*/ 650 w 746"/>
                <a:gd name="T53" fmla="*/ 233 h 469"/>
                <a:gd name="T54" fmla="*/ 702 w 746"/>
                <a:gd name="T55" fmla="*/ 279 h 469"/>
                <a:gd name="T56" fmla="*/ 741 w 746"/>
                <a:gd name="T57" fmla="*/ 315 h 469"/>
                <a:gd name="T58" fmla="*/ 711 w 746"/>
                <a:gd name="T59" fmla="*/ 345 h 469"/>
                <a:gd name="T60" fmla="*/ 691 w 746"/>
                <a:gd name="T61" fmla="*/ 342 h 469"/>
                <a:gd name="T62" fmla="*/ 679 w 746"/>
                <a:gd name="T63" fmla="*/ 321 h 469"/>
                <a:gd name="T64" fmla="*/ 651 w 746"/>
                <a:gd name="T65" fmla="*/ 330 h 469"/>
                <a:gd name="T66" fmla="*/ 639 w 746"/>
                <a:gd name="T67" fmla="*/ 352 h 469"/>
                <a:gd name="T68" fmla="*/ 604 w 746"/>
                <a:gd name="T69" fmla="*/ 356 h 469"/>
                <a:gd name="T70" fmla="*/ 553 w 746"/>
                <a:gd name="T71" fmla="*/ 356 h 469"/>
                <a:gd name="T72" fmla="*/ 522 w 746"/>
                <a:gd name="T73" fmla="*/ 365 h 469"/>
                <a:gd name="T74" fmla="*/ 496 w 746"/>
                <a:gd name="T75" fmla="*/ 387 h 469"/>
                <a:gd name="T76" fmla="*/ 486 w 746"/>
                <a:gd name="T77" fmla="*/ 394 h 469"/>
                <a:gd name="T78" fmla="*/ 426 w 746"/>
                <a:gd name="T79" fmla="*/ 400 h 469"/>
                <a:gd name="T80" fmla="*/ 396 w 746"/>
                <a:gd name="T81" fmla="*/ 392 h 469"/>
                <a:gd name="T82" fmla="*/ 349 w 746"/>
                <a:gd name="T83" fmla="*/ 354 h 469"/>
                <a:gd name="T84" fmla="*/ 319 w 746"/>
                <a:gd name="T85" fmla="*/ 345 h 469"/>
                <a:gd name="T86" fmla="*/ 291 w 746"/>
                <a:gd name="T87" fmla="*/ 355 h 469"/>
                <a:gd name="T88" fmla="*/ 266 w 746"/>
                <a:gd name="T89" fmla="*/ 377 h 469"/>
                <a:gd name="T90" fmla="*/ 227 w 746"/>
                <a:gd name="T91" fmla="*/ 437 h 469"/>
                <a:gd name="T92" fmla="*/ 150 w 746"/>
                <a:gd name="T93" fmla="*/ 439 h 469"/>
                <a:gd name="T94" fmla="*/ 135 w 746"/>
                <a:gd name="T95" fmla="*/ 448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1" name="Freeform 248">
              <a:extLst>
                <a:ext uri="{FF2B5EF4-FFF2-40B4-BE49-F238E27FC236}">
                  <a16:creationId xmlns:a16="http://schemas.microsoft.com/office/drawing/2014/main" id="{07B5AC3C-1CDF-4757-BD52-4F245EE7C52F}"/>
                </a:ext>
              </a:extLst>
            </p:cNvPr>
            <p:cNvSpPr>
              <a:spLocks/>
            </p:cNvSpPr>
            <p:nvPr>
              <p:custDataLst>
                <p:tags r:id="rId175"/>
              </p:custDataLst>
            </p:nvPr>
          </p:nvSpPr>
          <p:spPr bwMode="auto">
            <a:xfrm>
              <a:off x="4876546" y="3353506"/>
              <a:ext cx="500061" cy="552448"/>
            </a:xfrm>
            <a:custGeom>
              <a:avLst/>
              <a:gdLst>
                <a:gd name="T0" fmla="*/ 902 w 1145"/>
                <a:gd name="T1" fmla="*/ 57 h 1053"/>
                <a:gd name="T2" fmla="*/ 993 w 1145"/>
                <a:gd name="T3" fmla="*/ 66 h 1053"/>
                <a:gd name="T4" fmla="*/ 1080 w 1145"/>
                <a:gd name="T5" fmla="*/ 81 h 1053"/>
                <a:gd name="T6" fmla="*/ 1126 w 1145"/>
                <a:gd name="T7" fmla="*/ 175 h 1053"/>
                <a:gd name="T8" fmla="*/ 1133 w 1145"/>
                <a:gd name="T9" fmla="*/ 211 h 1053"/>
                <a:gd name="T10" fmla="*/ 1058 w 1145"/>
                <a:gd name="T11" fmla="*/ 272 h 1053"/>
                <a:gd name="T12" fmla="*/ 1045 w 1145"/>
                <a:gd name="T13" fmla="*/ 360 h 1053"/>
                <a:gd name="T14" fmla="*/ 1003 w 1145"/>
                <a:gd name="T15" fmla="*/ 440 h 1053"/>
                <a:gd name="T16" fmla="*/ 990 w 1145"/>
                <a:gd name="T17" fmla="*/ 476 h 1053"/>
                <a:gd name="T18" fmla="*/ 1019 w 1145"/>
                <a:gd name="T19" fmla="*/ 576 h 1053"/>
                <a:gd name="T20" fmla="*/ 1026 w 1145"/>
                <a:gd name="T21" fmla="*/ 664 h 1053"/>
                <a:gd name="T22" fmla="*/ 1047 w 1145"/>
                <a:gd name="T23" fmla="*/ 731 h 1053"/>
                <a:gd name="T24" fmla="*/ 1079 w 1145"/>
                <a:gd name="T25" fmla="*/ 765 h 1053"/>
                <a:gd name="T26" fmla="*/ 1092 w 1145"/>
                <a:gd name="T27" fmla="*/ 825 h 1053"/>
                <a:gd name="T28" fmla="*/ 1040 w 1145"/>
                <a:gd name="T29" fmla="*/ 844 h 1053"/>
                <a:gd name="T30" fmla="*/ 997 w 1145"/>
                <a:gd name="T31" fmla="*/ 856 h 1053"/>
                <a:gd name="T32" fmla="*/ 960 w 1145"/>
                <a:gd name="T33" fmla="*/ 992 h 1053"/>
                <a:gd name="T34" fmla="*/ 930 w 1145"/>
                <a:gd name="T35" fmla="*/ 1026 h 1053"/>
                <a:gd name="T36" fmla="*/ 902 w 1145"/>
                <a:gd name="T37" fmla="*/ 1031 h 1053"/>
                <a:gd name="T38" fmla="*/ 840 w 1145"/>
                <a:gd name="T39" fmla="*/ 1053 h 1053"/>
                <a:gd name="T40" fmla="*/ 782 w 1145"/>
                <a:gd name="T41" fmla="*/ 1037 h 1053"/>
                <a:gd name="T42" fmla="*/ 743 w 1145"/>
                <a:gd name="T43" fmla="*/ 1014 h 1053"/>
                <a:gd name="T44" fmla="*/ 707 w 1145"/>
                <a:gd name="T45" fmla="*/ 997 h 1053"/>
                <a:gd name="T46" fmla="*/ 674 w 1145"/>
                <a:gd name="T47" fmla="*/ 986 h 1053"/>
                <a:gd name="T48" fmla="*/ 608 w 1145"/>
                <a:gd name="T49" fmla="*/ 987 h 1053"/>
                <a:gd name="T50" fmla="*/ 594 w 1145"/>
                <a:gd name="T51" fmla="*/ 942 h 1053"/>
                <a:gd name="T52" fmla="*/ 575 w 1145"/>
                <a:gd name="T53" fmla="*/ 884 h 1053"/>
                <a:gd name="T54" fmla="*/ 590 w 1145"/>
                <a:gd name="T55" fmla="*/ 846 h 1053"/>
                <a:gd name="T56" fmla="*/ 590 w 1145"/>
                <a:gd name="T57" fmla="*/ 779 h 1053"/>
                <a:gd name="T58" fmla="*/ 454 w 1145"/>
                <a:gd name="T59" fmla="*/ 755 h 1053"/>
                <a:gd name="T60" fmla="*/ 443 w 1145"/>
                <a:gd name="T61" fmla="*/ 785 h 1053"/>
                <a:gd name="T62" fmla="*/ 396 w 1145"/>
                <a:gd name="T63" fmla="*/ 817 h 1053"/>
                <a:gd name="T64" fmla="*/ 337 w 1145"/>
                <a:gd name="T65" fmla="*/ 797 h 1053"/>
                <a:gd name="T66" fmla="*/ 297 w 1145"/>
                <a:gd name="T67" fmla="*/ 708 h 1053"/>
                <a:gd name="T68" fmla="*/ 3 w 1145"/>
                <a:gd name="T69" fmla="*/ 671 h 1053"/>
                <a:gd name="T70" fmla="*/ 45 w 1145"/>
                <a:gd name="T71" fmla="*/ 667 h 1053"/>
                <a:gd name="T72" fmla="*/ 26 w 1145"/>
                <a:gd name="T73" fmla="*/ 631 h 1053"/>
                <a:gd name="T74" fmla="*/ 75 w 1145"/>
                <a:gd name="T75" fmla="*/ 615 h 1053"/>
                <a:gd name="T76" fmla="*/ 145 w 1145"/>
                <a:gd name="T77" fmla="*/ 614 h 1053"/>
                <a:gd name="T78" fmla="*/ 183 w 1145"/>
                <a:gd name="T79" fmla="*/ 620 h 1053"/>
                <a:gd name="T80" fmla="*/ 220 w 1145"/>
                <a:gd name="T81" fmla="*/ 574 h 1053"/>
                <a:gd name="T82" fmla="*/ 260 w 1145"/>
                <a:gd name="T83" fmla="*/ 555 h 1053"/>
                <a:gd name="T84" fmla="*/ 281 w 1145"/>
                <a:gd name="T85" fmla="*/ 440 h 1053"/>
                <a:gd name="T86" fmla="*/ 346 w 1145"/>
                <a:gd name="T87" fmla="*/ 370 h 1053"/>
                <a:gd name="T88" fmla="*/ 370 w 1145"/>
                <a:gd name="T89" fmla="*/ 276 h 1053"/>
                <a:gd name="T90" fmla="*/ 372 w 1145"/>
                <a:gd name="T91" fmla="*/ 180 h 1053"/>
                <a:gd name="T92" fmla="*/ 383 w 1145"/>
                <a:gd name="T93" fmla="*/ 122 h 1053"/>
                <a:gd name="T94" fmla="*/ 440 w 1145"/>
                <a:gd name="T95" fmla="*/ 35 h 1053"/>
                <a:gd name="T96" fmla="*/ 491 w 1145"/>
                <a:gd name="T97" fmla="*/ 30 h 1053"/>
                <a:gd name="T98" fmla="*/ 558 w 1145"/>
                <a:gd name="T99" fmla="*/ 77 h 1053"/>
                <a:gd name="T100" fmla="*/ 637 w 1145"/>
                <a:gd name="T101" fmla="*/ 73 h 1053"/>
                <a:gd name="T102" fmla="*/ 670 w 1145"/>
                <a:gd name="T103" fmla="*/ 44 h 1053"/>
                <a:gd name="T104" fmla="*/ 734 w 1145"/>
                <a:gd name="T105" fmla="*/ 34 h 1053"/>
                <a:gd name="T106" fmla="*/ 795 w 1145"/>
                <a:gd name="T107" fmla="*/ 17 h 1053"/>
                <a:gd name="T108" fmla="*/ 828 w 1145"/>
                <a:gd name="T109" fmla="*/ 8 h 1053"/>
                <a:gd name="T110" fmla="*/ 859 w 1145"/>
                <a:gd name="T111" fmla="*/ 24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2" name="Freeform 249">
              <a:extLst>
                <a:ext uri="{FF2B5EF4-FFF2-40B4-BE49-F238E27FC236}">
                  <a16:creationId xmlns:a16="http://schemas.microsoft.com/office/drawing/2014/main" id="{B2D1DEAC-1C00-4F5F-A646-C9EBA72F679A}"/>
                </a:ext>
              </a:extLst>
            </p:cNvPr>
            <p:cNvSpPr>
              <a:spLocks/>
            </p:cNvSpPr>
            <p:nvPr>
              <p:custDataLst>
                <p:tags r:id="rId176"/>
              </p:custDataLst>
            </p:nvPr>
          </p:nvSpPr>
          <p:spPr bwMode="auto">
            <a:xfrm>
              <a:off x="4813046" y="3453518"/>
              <a:ext cx="55562" cy="55562"/>
            </a:xfrm>
            <a:custGeom>
              <a:avLst/>
              <a:gdLst>
                <a:gd name="T0" fmla="*/ 120 w 125"/>
                <a:gd name="T1" fmla="*/ 0 h 81"/>
                <a:gd name="T2" fmla="*/ 121 w 125"/>
                <a:gd name="T3" fmla="*/ 27 h 81"/>
                <a:gd name="T4" fmla="*/ 124 w 125"/>
                <a:gd name="T5" fmla="*/ 46 h 81"/>
                <a:gd name="T6" fmla="*/ 125 w 125"/>
                <a:gd name="T7" fmla="*/ 53 h 81"/>
                <a:gd name="T8" fmla="*/ 125 w 125"/>
                <a:gd name="T9" fmla="*/ 59 h 81"/>
                <a:gd name="T10" fmla="*/ 125 w 125"/>
                <a:gd name="T11" fmla="*/ 65 h 81"/>
                <a:gd name="T12" fmla="*/ 123 w 125"/>
                <a:gd name="T13" fmla="*/ 69 h 81"/>
                <a:gd name="T14" fmla="*/ 119 w 125"/>
                <a:gd name="T15" fmla="*/ 72 h 81"/>
                <a:gd name="T16" fmla="*/ 112 w 125"/>
                <a:gd name="T17" fmla="*/ 74 h 81"/>
                <a:gd name="T18" fmla="*/ 103 w 125"/>
                <a:gd name="T19" fmla="*/ 76 h 81"/>
                <a:gd name="T20" fmla="*/ 91 w 125"/>
                <a:gd name="T21" fmla="*/ 77 h 81"/>
                <a:gd name="T22" fmla="*/ 57 w 125"/>
                <a:gd name="T23" fmla="*/ 79 h 81"/>
                <a:gd name="T24" fmla="*/ 7 w 125"/>
                <a:gd name="T25" fmla="*/ 81 h 81"/>
                <a:gd name="T26" fmla="*/ 5 w 125"/>
                <a:gd name="T27" fmla="*/ 79 h 81"/>
                <a:gd name="T28" fmla="*/ 3 w 125"/>
                <a:gd name="T29" fmla="*/ 72 h 81"/>
                <a:gd name="T30" fmla="*/ 1 w 125"/>
                <a:gd name="T31" fmla="*/ 59 h 81"/>
                <a:gd name="T32" fmla="*/ 0 w 125"/>
                <a:gd name="T33" fmla="*/ 43 h 81"/>
                <a:gd name="T34" fmla="*/ 0 w 125"/>
                <a:gd name="T35" fmla="*/ 37 h 81"/>
                <a:gd name="T36" fmla="*/ 1 w 125"/>
                <a:gd name="T37" fmla="*/ 31 h 81"/>
                <a:gd name="T38" fmla="*/ 2 w 125"/>
                <a:gd name="T39" fmla="*/ 25 h 81"/>
                <a:gd name="T40" fmla="*/ 4 w 125"/>
                <a:gd name="T41" fmla="*/ 20 h 81"/>
                <a:gd name="T42" fmla="*/ 8 w 125"/>
                <a:gd name="T43" fmla="*/ 15 h 81"/>
                <a:gd name="T44" fmla="*/ 11 w 125"/>
                <a:gd name="T45" fmla="*/ 10 h 81"/>
                <a:gd name="T46" fmla="*/ 14 w 125"/>
                <a:gd name="T47" fmla="*/ 5 h 81"/>
                <a:gd name="T48" fmla="*/ 20 w 125"/>
                <a:gd name="T49" fmla="*/ 0 h 81"/>
                <a:gd name="T50" fmla="*/ 120 w 125"/>
                <a:gd name="T5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3" name="Freeform 250">
              <a:extLst>
                <a:ext uri="{FF2B5EF4-FFF2-40B4-BE49-F238E27FC236}">
                  <a16:creationId xmlns:a16="http://schemas.microsoft.com/office/drawing/2014/main" id="{FCC73B21-EEDA-46BD-AE96-20D9B42E2505}"/>
                </a:ext>
              </a:extLst>
            </p:cNvPr>
            <p:cNvSpPr>
              <a:spLocks/>
            </p:cNvSpPr>
            <p:nvPr>
              <p:custDataLst>
                <p:tags r:id="rId177"/>
              </p:custDataLst>
            </p:nvPr>
          </p:nvSpPr>
          <p:spPr bwMode="auto">
            <a:xfrm>
              <a:off x="4795584" y="3453518"/>
              <a:ext cx="152399" cy="201613"/>
            </a:xfrm>
            <a:custGeom>
              <a:avLst/>
              <a:gdLst>
                <a:gd name="T0" fmla="*/ 262 w 355"/>
                <a:gd name="T1" fmla="*/ 15 h 388"/>
                <a:gd name="T2" fmla="*/ 257 w 355"/>
                <a:gd name="T3" fmla="*/ 37 h 388"/>
                <a:gd name="T4" fmla="*/ 264 w 355"/>
                <a:gd name="T5" fmla="*/ 51 h 388"/>
                <a:gd name="T6" fmla="*/ 283 w 355"/>
                <a:gd name="T7" fmla="*/ 60 h 388"/>
                <a:gd name="T8" fmla="*/ 319 w 355"/>
                <a:gd name="T9" fmla="*/ 55 h 388"/>
                <a:gd name="T10" fmla="*/ 332 w 355"/>
                <a:gd name="T11" fmla="*/ 57 h 388"/>
                <a:gd name="T12" fmla="*/ 340 w 355"/>
                <a:gd name="T13" fmla="*/ 68 h 388"/>
                <a:gd name="T14" fmla="*/ 345 w 355"/>
                <a:gd name="T15" fmla="*/ 83 h 388"/>
                <a:gd name="T16" fmla="*/ 351 w 355"/>
                <a:gd name="T17" fmla="*/ 94 h 388"/>
                <a:gd name="T18" fmla="*/ 345 w 355"/>
                <a:gd name="T19" fmla="*/ 108 h 388"/>
                <a:gd name="T20" fmla="*/ 320 w 355"/>
                <a:gd name="T21" fmla="*/ 136 h 388"/>
                <a:gd name="T22" fmla="*/ 348 w 355"/>
                <a:gd name="T23" fmla="*/ 175 h 388"/>
                <a:gd name="T24" fmla="*/ 355 w 355"/>
                <a:gd name="T25" fmla="*/ 202 h 388"/>
                <a:gd name="T26" fmla="*/ 353 w 355"/>
                <a:gd name="T27" fmla="*/ 219 h 388"/>
                <a:gd name="T28" fmla="*/ 345 w 355"/>
                <a:gd name="T29" fmla="*/ 254 h 388"/>
                <a:gd name="T30" fmla="*/ 333 w 355"/>
                <a:gd name="T31" fmla="*/ 271 h 388"/>
                <a:gd name="T32" fmla="*/ 312 w 355"/>
                <a:gd name="T33" fmla="*/ 280 h 388"/>
                <a:gd name="T34" fmla="*/ 286 w 355"/>
                <a:gd name="T35" fmla="*/ 282 h 388"/>
                <a:gd name="T36" fmla="*/ 270 w 355"/>
                <a:gd name="T37" fmla="*/ 282 h 388"/>
                <a:gd name="T38" fmla="*/ 252 w 355"/>
                <a:gd name="T39" fmla="*/ 265 h 388"/>
                <a:gd name="T40" fmla="*/ 240 w 355"/>
                <a:gd name="T41" fmla="*/ 259 h 388"/>
                <a:gd name="T42" fmla="*/ 221 w 355"/>
                <a:gd name="T43" fmla="*/ 269 h 388"/>
                <a:gd name="T44" fmla="*/ 205 w 355"/>
                <a:gd name="T45" fmla="*/ 279 h 388"/>
                <a:gd name="T46" fmla="*/ 194 w 355"/>
                <a:gd name="T47" fmla="*/ 285 h 388"/>
                <a:gd name="T48" fmla="*/ 185 w 355"/>
                <a:gd name="T49" fmla="*/ 298 h 388"/>
                <a:gd name="T50" fmla="*/ 187 w 355"/>
                <a:gd name="T51" fmla="*/ 321 h 388"/>
                <a:gd name="T52" fmla="*/ 207 w 355"/>
                <a:gd name="T53" fmla="*/ 358 h 388"/>
                <a:gd name="T54" fmla="*/ 195 w 355"/>
                <a:gd name="T55" fmla="*/ 353 h 388"/>
                <a:gd name="T56" fmla="*/ 177 w 355"/>
                <a:gd name="T57" fmla="*/ 355 h 388"/>
                <a:gd name="T58" fmla="*/ 162 w 355"/>
                <a:gd name="T59" fmla="*/ 365 h 388"/>
                <a:gd name="T60" fmla="*/ 146 w 355"/>
                <a:gd name="T61" fmla="*/ 388 h 388"/>
                <a:gd name="T62" fmla="*/ 123 w 355"/>
                <a:gd name="T63" fmla="*/ 370 h 388"/>
                <a:gd name="T64" fmla="*/ 113 w 355"/>
                <a:gd name="T65" fmla="*/ 358 h 388"/>
                <a:gd name="T66" fmla="*/ 96 w 355"/>
                <a:gd name="T67" fmla="*/ 324 h 388"/>
                <a:gd name="T68" fmla="*/ 50 w 355"/>
                <a:gd name="T69" fmla="*/ 280 h 388"/>
                <a:gd name="T70" fmla="*/ 22 w 355"/>
                <a:gd name="T71" fmla="*/ 254 h 388"/>
                <a:gd name="T72" fmla="*/ 5 w 355"/>
                <a:gd name="T73" fmla="*/ 223 h 388"/>
                <a:gd name="T74" fmla="*/ 1 w 355"/>
                <a:gd name="T75" fmla="*/ 187 h 388"/>
                <a:gd name="T76" fmla="*/ 11 w 355"/>
                <a:gd name="T77" fmla="*/ 162 h 388"/>
                <a:gd name="T78" fmla="*/ 41 w 355"/>
                <a:gd name="T79" fmla="*/ 134 h 388"/>
                <a:gd name="T80" fmla="*/ 54 w 355"/>
                <a:gd name="T81" fmla="*/ 116 h 388"/>
                <a:gd name="T82" fmla="*/ 56 w 355"/>
                <a:gd name="T83" fmla="*/ 91 h 388"/>
                <a:gd name="T84" fmla="*/ 108 w 355"/>
                <a:gd name="T85" fmla="*/ 83 h 388"/>
                <a:gd name="T86" fmla="*/ 156 w 355"/>
                <a:gd name="T87" fmla="*/ 80 h 388"/>
                <a:gd name="T88" fmla="*/ 172 w 355"/>
                <a:gd name="T89" fmla="*/ 73 h 388"/>
                <a:gd name="T90" fmla="*/ 177 w 355"/>
                <a:gd name="T91" fmla="*/ 63 h 388"/>
                <a:gd name="T92" fmla="*/ 174 w 355"/>
                <a:gd name="T93" fmla="*/ 41 h 388"/>
                <a:gd name="T94" fmla="*/ 167 w 355"/>
                <a:gd name="T95" fmla="*/ 12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4" name="Freeform 251">
              <a:extLst>
                <a:ext uri="{FF2B5EF4-FFF2-40B4-BE49-F238E27FC236}">
                  <a16:creationId xmlns:a16="http://schemas.microsoft.com/office/drawing/2014/main" id="{735C783B-A045-4286-850E-2B0DB5632C23}"/>
                </a:ext>
              </a:extLst>
            </p:cNvPr>
            <p:cNvSpPr>
              <a:spLocks/>
            </p:cNvSpPr>
            <p:nvPr>
              <p:custDataLst>
                <p:tags r:id="rId178"/>
              </p:custDataLst>
            </p:nvPr>
          </p:nvSpPr>
          <p:spPr bwMode="auto">
            <a:xfrm>
              <a:off x="5328983" y="3858330"/>
              <a:ext cx="260350" cy="520697"/>
            </a:xfrm>
            <a:custGeom>
              <a:avLst/>
              <a:gdLst>
                <a:gd name="T0" fmla="*/ 0 w 599"/>
                <a:gd name="T1" fmla="*/ 259 h 993"/>
                <a:gd name="T2" fmla="*/ 182 w 599"/>
                <a:gd name="T3" fmla="*/ 224 h 993"/>
                <a:gd name="T4" fmla="*/ 230 w 599"/>
                <a:gd name="T5" fmla="*/ 240 h 993"/>
                <a:gd name="T6" fmla="*/ 258 w 599"/>
                <a:gd name="T7" fmla="*/ 258 h 993"/>
                <a:gd name="T8" fmla="*/ 252 w 599"/>
                <a:gd name="T9" fmla="*/ 296 h 993"/>
                <a:gd name="T10" fmla="*/ 234 w 599"/>
                <a:gd name="T11" fmla="*/ 327 h 993"/>
                <a:gd name="T12" fmla="*/ 250 w 599"/>
                <a:gd name="T13" fmla="*/ 357 h 993"/>
                <a:gd name="T14" fmla="*/ 294 w 599"/>
                <a:gd name="T15" fmla="*/ 365 h 993"/>
                <a:gd name="T16" fmla="*/ 319 w 599"/>
                <a:gd name="T17" fmla="*/ 340 h 993"/>
                <a:gd name="T18" fmla="*/ 338 w 599"/>
                <a:gd name="T19" fmla="*/ 317 h 993"/>
                <a:gd name="T20" fmla="*/ 332 w 599"/>
                <a:gd name="T21" fmla="*/ 261 h 993"/>
                <a:gd name="T22" fmla="*/ 314 w 599"/>
                <a:gd name="T23" fmla="*/ 204 h 993"/>
                <a:gd name="T24" fmla="*/ 271 w 599"/>
                <a:gd name="T25" fmla="*/ 157 h 993"/>
                <a:gd name="T26" fmla="*/ 254 w 599"/>
                <a:gd name="T27" fmla="*/ 125 h 993"/>
                <a:gd name="T28" fmla="*/ 270 w 599"/>
                <a:gd name="T29" fmla="*/ 62 h 993"/>
                <a:gd name="T30" fmla="*/ 320 w 599"/>
                <a:gd name="T31" fmla="*/ 55 h 993"/>
                <a:gd name="T32" fmla="*/ 418 w 599"/>
                <a:gd name="T33" fmla="*/ 60 h 993"/>
                <a:gd name="T34" fmla="*/ 521 w 599"/>
                <a:gd name="T35" fmla="*/ 36 h 993"/>
                <a:gd name="T36" fmla="*/ 597 w 599"/>
                <a:gd name="T37" fmla="*/ 3 h 993"/>
                <a:gd name="T38" fmla="*/ 597 w 599"/>
                <a:gd name="T39" fmla="*/ 30 h 993"/>
                <a:gd name="T40" fmla="*/ 597 w 599"/>
                <a:gd name="T41" fmla="*/ 126 h 993"/>
                <a:gd name="T42" fmla="*/ 592 w 599"/>
                <a:gd name="T43" fmla="*/ 228 h 993"/>
                <a:gd name="T44" fmla="*/ 585 w 599"/>
                <a:gd name="T45" fmla="*/ 276 h 993"/>
                <a:gd name="T46" fmla="*/ 550 w 599"/>
                <a:gd name="T47" fmla="*/ 337 h 993"/>
                <a:gd name="T48" fmla="*/ 468 w 599"/>
                <a:gd name="T49" fmla="*/ 402 h 993"/>
                <a:gd name="T50" fmla="*/ 374 w 599"/>
                <a:gd name="T51" fmla="*/ 426 h 993"/>
                <a:gd name="T52" fmla="*/ 353 w 599"/>
                <a:gd name="T53" fmla="*/ 464 h 993"/>
                <a:gd name="T54" fmla="*/ 293 w 599"/>
                <a:gd name="T55" fmla="*/ 507 h 993"/>
                <a:gd name="T56" fmla="*/ 243 w 599"/>
                <a:gd name="T57" fmla="*/ 549 h 993"/>
                <a:gd name="T58" fmla="*/ 229 w 599"/>
                <a:gd name="T59" fmla="*/ 582 h 993"/>
                <a:gd name="T60" fmla="*/ 237 w 599"/>
                <a:gd name="T61" fmla="*/ 619 h 993"/>
                <a:gd name="T62" fmla="*/ 267 w 599"/>
                <a:gd name="T63" fmla="*/ 654 h 993"/>
                <a:gd name="T64" fmla="*/ 254 w 599"/>
                <a:gd name="T65" fmla="*/ 694 h 993"/>
                <a:gd name="T66" fmla="*/ 265 w 599"/>
                <a:gd name="T67" fmla="*/ 729 h 993"/>
                <a:gd name="T68" fmla="*/ 267 w 599"/>
                <a:gd name="T69" fmla="*/ 790 h 993"/>
                <a:gd name="T70" fmla="*/ 256 w 599"/>
                <a:gd name="T71" fmla="*/ 814 h 993"/>
                <a:gd name="T72" fmla="*/ 193 w 599"/>
                <a:gd name="T73" fmla="*/ 873 h 993"/>
                <a:gd name="T74" fmla="*/ 147 w 599"/>
                <a:gd name="T75" fmla="*/ 887 h 993"/>
                <a:gd name="T76" fmla="*/ 102 w 599"/>
                <a:gd name="T77" fmla="*/ 894 h 993"/>
                <a:gd name="T78" fmla="*/ 87 w 599"/>
                <a:gd name="T79" fmla="*/ 913 h 993"/>
                <a:gd name="T80" fmla="*/ 95 w 599"/>
                <a:gd name="T81" fmla="*/ 939 h 993"/>
                <a:gd name="T82" fmla="*/ 91 w 599"/>
                <a:gd name="T83" fmla="*/ 992 h 993"/>
                <a:gd name="T84" fmla="*/ 74 w 599"/>
                <a:gd name="T85" fmla="*/ 810 h 993"/>
                <a:gd name="T86" fmla="*/ 58 w 599"/>
                <a:gd name="T87" fmla="*/ 765 h 993"/>
                <a:gd name="T88" fmla="*/ 41 w 599"/>
                <a:gd name="T89" fmla="*/ 720 h 993"/>
                <a:gd name="T90" fmla="*/ 108 w 599"/>
                <a:gd name="T91" fmla="*/ 666 h 993"/>
                <a:gd name="T92" fmla="*/ 109 w 599"/>
                <a:gd name="T93" fmla="*/ 614 h 993"/>
                <a:gd name="T94" fmla="*/ 149 w 599"/>
                <a:gd name="T95" fmla="*/ 571 h 993"/>
                <a:gd name="T96" fmla="*/ 174 w 599"/>
                <a:gd name="T97" fmla="*/ 526 h 993"/>
                <a:gd name="T98" fmla="*/ 168 w 599"/>
                <a:gd name="T99" fmla="*/ 441 h 993"/>
                <a:gd name="T100" fmla="*/ 152 w 599"/>
                <a:gd name="T101" fmla="*/ 364 h 993"/>
                <a:gd name="T102" fmla="*/ 81 w 599"/>
                <a:gd name="T103" fmla="*/ 341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5" name="Freeform 252">
              <a:extLst>
                <a:ext uri="{FF2B5EF4-FFF2-40B4-BE49-F238E27FC236}">
                  <a16:creationId xmlns:a16="http://schemas.microsoft.com/office/drawing/2014/main" id="{6CBE947C-C05A-433B-9EC0-0B56CFB7D6AE}"/>
                </a:ext>
              </a:extLst>
            </p:cNvPr>
            <p:cNvSpPr>
              <a:spLocks/>
            </p:cNvSpPr>
            <p:nvPr>
              <p:custDataLst>
                <p:tags r:id="rId179"/>
              </p:custDataLst>
            </p:nvPr>
          </p:nvSpPr>
          <p:spPr bwMode="auto">
            <a:xfrm>
              <a:off x="5063871" y="4098041"/>
              <a:ext cx="238125" cy="287336"/>
            </a:xfrm>
            <a:custGeom>
              <a:avLst/>
              <a:gdLst>
                <a:gd name="T0" fmla="*/ 30 w 545"/>
                <a:gd name="T1" fmla="*/ 428 h 549"/>
                <a:gd name="T2" fmla="*/ 46 w 545"/>
                <a:gd name="T3" fmla="*/ 454 h 549"/>
                <a:gd name="T4" fmla="*/ 46 w 545"/>
                <a:gd name="T5" fmla="*/ 512 h 549"/>
                <a:gd name="T6" fmla="*/ 48 w 545"/>
                <a:gd name="T7" fmla="*/ 527 h 549"/>
                <a:gd name="T8" fmla="*/ 55 w 545"/>
                <a:gd name="T9" fmla="*/ 537 h 549"/>
                <a:gd name="T10" fmla="*/ 68 w 545"/>
                <a:gd name="T11" fmla="*/ 545 h 549"/>
                <a:gd name="T12" fmla="*/ 100 w 545"/>
                <a:gd name="T13" fmla="*/ 549 h 549"/>
                <a:gd name="T14" fmla="*/ 113 w 545"/>
                <a:gd name="T15" fmla="*/ 546 h 549"/>
                <a:gd name="T16" fmla="*/ 130 w 545"/>
                <a:gd name="T17" fmla="*/ 533 h 549"/>
                <a:gd name="T18" fmla="*/ 143 w 545"/>
                <a:gd name="T19" fmla="*/ 507 h 549"/>
                <a:gd name="T20" fmla="*/ 154 w 545"/>
                <a:gd name="T21" fmla="*/ 477 h 549"/>
                <a:gd name="T22" fmla="*/ 169 w 545"/>
                <a:gd name="T23" fmla="*/ 454 h 549"/>
                <a:gd name="T24" fmla="*/ 183 w 545"/>
                <a:gd name="T25" fmla="*/ 445 h 549"/>
                <a:gd name="T26" fmla="*/ 201 w 545"/>
                <a:gd name="T27" fmla="*/ 444 h 549"/>
                <a:gd name="T28" fmla="*/ 222 w 545"/>
                <a:gd name="T29" fmla="*/ 448 h 549"/>
                <a:gd name="T30" fmla="*/ 252 w 545"/>
                <a:gd name="T31" fmla="*/ 461 h 549"/>
                <a:gd name="T32" fmla="*/ 272 w 545"/>
                <a:gd name="T33" fmla="*/ 468 h 549"/>
                <a:gd name="T34" fmla="*/ 297 w 545"/>
                <a:gd name="T35" fmla="*/ 469 h 549"/>
                <a:gd name="T36" fmla="*/ 319 w 545"/>
                <a:gd name="T37" fmla="*/ 464 h 549"/>
                <a:gd name="T38" fmla="*/ 332 w 545"/>
                <a:gd name="T39" fmla="*/ 453 h 549"/>
                <a:gd name="T40" fmla="*/ 359 w 545"/>
                <a:gd name="T41" fmla="*/ 388 h 549"/>
                <a:gd name="T42" fmla="*/ 382 w 545"/>
                <a:gd name="T43" fmla="*/ 363 h 549"/>
                <a:gd name="T44" fmla="*/ 447 w 545"/>
                <a:gd name="T45" fmla="*/ 314 h 549"/>
                <a:gd name="T46" fmla="*/ 527 w 545"/>
                <a:gd name="T47" fmla="*/ 264 h 549"/>
                <a:gd name="T48" fmla="*/ 528 w 545"/>
                <a:gd name="T49" fmla="*/ 232 h 549"/>
                <a:gd name="T50" fmla="*/ 503 w 545"/>
                <a:gd name="T51" fmla="*/ 218 h 549"/>
                <a:gd name="T52" fmla="*/ 485 w 545"/>
                <a:gd name="T53" fmla="*/ 199 h 549"/>
                <a:gd name="T54" fmla="*/ 460 w 545"/>
                <a:gd name="T55" fmla="*/ 157 h 549"/>
                <a:gd name="T56" fmla="*/ 440 w 545"/>
                <a:gd name="T57" fmla="*/ 132 h 549"/>
                <a:gd name="T58" fmla="*/ 377 w 545"/>
                <a:gd name="T59" fmla="*/ 76 h 549"/>
                <a:gd name="T60" fmla="*/ 359 w 545"/>
                <a:gd name="T61" fmla="*/ 53 h 549"/>
                <a:gd name="T62" fmla="*/ 348 w 545"/>
                <a:gd name="T63" fmla="*/ 24 h 549"/>
                <a:gd name="T64" fmla="*/ 319 w 545"/>
                <a:gd name="T65" fmla="*/ 0 h 549"/>
                <a:gd name="T66" fmla="*/ 244 w 545"/>
                <a:gd name="T67" fmla="*/ 2 h 549"/>
                <a:gd name="T68" fmla="*/ 176 w 545"/>
                <a:gd name="T69" fmla="*/ 13 h 549"/>
                <a:gd name="T70" fmla="*/ 95 w 545"/>
                <a:gd name="T71" fmla="*/ 22 h 549"/>
                <a:gd name="T72" fmla="*/ 71 w 545"/>
                <a:gd name="T73" fmla="*/ 27 h 549"/>
                <a:gd name="T74" fmla="*/ 67 w 545"/>
                <a:gd name="T75" fmla="*/ 38 h 549"/>
                <a:gd name="T76" fmla="*/ 73 w 545"/>
                <a:gd name="T77" fmla="*/ 56 h 549"/>
                <a:gd name="T78" fmla="*/ 84 w 545"/>
                <a:gd name="T79" fmla="*/ 74 h 549"/>
                <a:gd name="T80" fmla="*/ 86 w 545"/>
                <a:gd name="T81" fmla="*/ 107 h 549"/>
                <a:gd name="T82" fmla="*/ 74 w 545"/>
                <a:gd name="T83" fmla="*/ 171 h 549"/>
                <a:gd name="T84" fmla="*/ 62 w 545"/>
                <a:gd name="T85" fmla="*/ 237 h 549"/>
                <a:gd name="T86" fmla="*/ 47 w 545"/>
                <a:gd name="T87" fmla="*/ 263 h 549"/>
                <a:gd name="T88" fmla="*/ 26 w 545"/>
                <a:gd name="T89" fmla="*/ 277 h 549"/>
                <a:gd name="T90" fmla="*/ 5 w 545"/>
                <a:gd name="T91" fmla="*/ 307 h 549"/>
                <a:gd name="T92" fmla="*/ 1 w 545"/>
                <a:gd name="T93" fmla="*/ 339 h 549"/>
                <a:gd name="T94" fmla="*/ 8 w 545"/>
                <a:gd name="T95" fmla="*/ 367 h 549"/>
                <a:gd name="T96" fmla="*/ 8 w 545"/>
                <a:gd name="T97" fmla="*/ 391 h 549"/>
                <a:gd name="T98" fmla="*/ 0 w 545"/>
                <a:gd name="T99" fmla="*/ 40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6" name="Freeform 253">
              <a:extLst>
                <a:ext uri="{FF2B5EF4-FFF2-40B4-BE49-F238E27FC236}">
                  <a16:creationId xmlns:a16="http://schemas.microsoft.com/office/drawing/2014/main" id="{D365400E-11F8-428F-9B6A-E5EAAEA215FF}"/>
                </a:ext>
              </a:extLst>
            </p:cNvPr>
            <p:cNvSpPr>
              <a:spLocks/>
            </p:cNvSpPr>
            <p:nvPr>
              <p:custDataLst>
                <p:tags r:id="rId180"/>
              </p:custDataLst>
            </p:nvPr>
          </p:nvSpPr>
          <p:spPr bwMode="auto">
            <a:xfrm>
              <a:off x="5636957" y="3899605"/>
              <a:ext cx="196850" cy="434974"/>
            </a:xfrm>
            <a:custGeom>
              <a:avLst/>
              <a:gdLst>
                <a:gd name="T0" fmla="*/ 112 w 452"/>
                <a:gd name="T1" fmla="*/ 261 h 832"/>
                <a:gd name="T2" fmla="*/ 138 w 452"/>
                <a:gd name="T3" fmla="*/ 248 h 832"/>
                <a:gd name="T4" fmla="*/ 165 w 452"/>
                <a:gd name="T5" fmla="*/ 240 h 832"/>
                <a:gd name="T6" fmla="*/ 192 w 452"/>
                <a:gd name="T7" fmla="*/ 232 h 832"/>
                <a:gd name="T8" fmla="*/ 215 w 452"/>
                <a:gd name="T9" fmla="*/ 217 h 832"/>
                <a:gd name="T10" fmla="*/ 232 w 452"/>
                <a:gd name="T11" fmla="*/ 200 h 832"/>
                <a:gd name="T12" fmla="*/ 232 w 452"/>
                <a:gd name="T13" fmla="*/ 179 h 832"/>
                <a:gd name="T14" fmla="*/ 265 w 452"/>
                <a:gd name="T15" fmla="*/ 178 h 832"/>
                <a:gd name="T16" fmla="*/ 282 w 452"/>
                <a:gd name="T17" fmla="*/ 173 h 832"/>
                <a:gd name="T18" fmla="*/ 298 w 452"/>
                <a:gd name="T19" fmla="*/ 162 h 832"/>
                <a:gd name="T20" fmla="*/ 320 w 452"/>
                <a:gd name="T21" fmla="*/ 133 h 832"/>
                <a:gd name="T22" fmla="*/ 350 w 452"/>
                <a:gd name="T23" fmla="*/ 75 h 832"/>
                <a:gd name="T24" fmla="*/ 378 w 452"/>
                <a:gd name="T25" fmla="*/ 0 h 832"/>
                <a:gd name="T26" fmla="*/ 385 w 452"/>
                <a:gd name="T27" fmla="*/ 19 h 832"/>
                <a:gd name="T28" fmla="*/ 407 w 452"/>
                <a:gd name="T29" fmla="*/ 47 h 832"/>
                <a:gd name="T30" fmla="*/ 448 w 452"/>
                <a:gd name="T31" fmla="*/ 85 h 832"/>
                <a:gd name="T32" fmla="*/ 440 w 452"/>
                <a:gd name="T33" fmla="*/ 103 h 832"/>
                <a:gd name="T34" fmla="*/ 444 w 452"/>
                <a:gd name="T35" fmla="*/ 138 h 832"/>
                <a:gd name="T36" fmla="*/ 452 w 452"/>
                <a:gd name="T37" fmla="*/ 185 h 832"/>
                <a:gd name="T38" fmla="*/ 448 w 452"/>
                <a:gd name="T39" fmla="*/ 206 h 832"/>
                <a:gd name="T40" fmla="*/ 428 w 452"/>
                <a:gd name="T41" fmla="*/ 234 h 832"/>
                <a:gd name="T42" fmla="*/ 409 w 452"/>
                <a:gd name="T43" fmla="*/ 261 h 832"/>
                <a:gd name="T44" fmla="*/ 405 w 452"/>
                <a:gd name="T45" fmla="*/ 283 h 832"/>
                <a:gd name="T46" fmla="*/ 393 w 452"/>
                <a:gd name="T47" fmla="*/ 308 h 832"/>
                <a:gd name="T48" fmla="*/ 383 w 452"/>
                <a:gd name="T49" fmla="*/ 318 h 832"/>
                <a:gd name="T50" fmla="*/ 377 w 452"/>
                <a:gd name="T51" fmla="*/ 332 h 832"/>
                <a:gd name="T52" fmla="*/ 368 w 452"/>
                <a:gd name="T53" fmla="*/ 364 h 832"/>
                <a:gd name="T54" fmla="*/ 338 w 452"/>
                <a:gd name="T55" fmla="*/ 427 h 832"/>
                <a:gd name="T56" fmla="*/ 321 w 452"/>
                <a:gd name="T57" fmla="*/ 470 h 832"/>
                <a:gd name="T58" fmla="*/ 318 w 452"/>
                <a:gd name="T59" fmla="*/ 500 h 832"/>
                <a:gd name="T60" fmla="*/ 310 w 452"/>
                <a:gd name="T61" fmla="*/ 531 h 832"/>
                <a:gd name="T62" fmla="*/ 281 w 452"/>
                <a:gd name="T63" fmla="*/ 602 h 832"/>
                <a:gd name="T64" fmla="*/ 260 w 452"/>
                <a:gd name="T65" fmla="*/ 637 h 832"/>
                <a:gd name="T66" fmla="*/ 242 w 452"/>
                <a:gd name="T67" fmla="*/ 655 h 832"/>
                <a:gd name="T68" fmla="*/ 232 w 452"/>
                <a:gd name="T69" fmla="*/ 660 h 832"/>
                <a:gd name="T70" fmla="*/ 228 w 452"/>
                <a:gd name="T71" fmla="*/ 714 h 832"/>
                <a:gd name="T72" fmla="*/ 215 w 452"/>
                <a:gd name="T73" fmla="*/ 759 h 832"/>
                <a:gd name="T74" fmla="*/ 191 w 452"/>
                <a:gd name="T75" fmla="*/ 795 h 832"/>
                <a:gd name="T76" fmla="*/ 157 w 452"/>
                <a:gd name="T77" fmla="*/ 819 h 832"/>
                <a:gd name="T78" fmla="*/ 110 w 452"/>
                <a:gd name="T79" fmla="*/ 831 h 832"/>
                <a:gd name="T80" fmla="*/ 80 w 452"/>
                <a:gd name="T81" fmla="*/ 827 h 832"/>
                <a:gd name="T82" fmla="*/ 73 w 452"/>
                <a:gd name="T83" fmla="*/ 817 h 832"/>
                <a:gd name="T84" fmla="*/ 50 w 452"/>
                <a:gd name="T85" fmla="*/ 810 h 832"/>
                <a:gd name="T86" fmla="*/ 26 w 452"/>
                <a:gd name="T87" fmla="*/ 798 h 832"/>
                <a:gd name="T88" fmla="*/ 12 w 452"/>
                <a:gd name="T89" fmla="*/ 777 h 832"/>
                <a:gd name="T90" fmla="*/ 3 w 452"/>
                <a:gd name="T91" fmla="*/ 752 h 832"/>
                <a:gd name="T92" fmla="*/ 0 w 452"/>
                <a:gd name="T93" fmla="*/ 708 h 832"/>
                <a:gd name="T94" fmla="*/ 4 w 452"/>
                <a:gd name="T95" fmla="*/ 694 h 832"/>
                <a:gd name="T96" fmla="*/ 19 w 452"/>
                <a:gd name="T97" fmla="*/ 678 h 832"/>
                <a:gd name="T98" fmla="*/ 11 w 452"/>
                <a:gd name="T99" fmla="*/ 672 h 832"/>
                <a:gd name="T100" fmla="*/ 0 w 452"/>
                <a:gd name="T101" fmla="*/ 652 h 832"/>
                <a:gd name="T102" fmla="*/ 5 w 452"/>
                <a:gd name="T103" fmla="*/ 628 h 832"/>
                <a:gd name="T104" fmla="*/ 8 w 452"/>
                <a:gd name="T105" fmla="*/ 610 h 832"/>
                <a:gd name="T106" fmla="*/ 5 w 452"/>
                <a:gd name="T107" fmla="*/ 591 h 832"/>
                <a:gd name="T108" fmla="*/ 18 w 452"/>
                <a:gd name="T109" fmla="*/ 587 h 832"/>
                <a:gd name="T110" fmla="*/ 43 w 452"/>
                <a:gd name="T111" fmla="*/ 568 h 832"/>
                <a:gd name="T112" fmla="*/ 63 w 452"/>
                <a:gd name="T113" fmla="*/ 538 h 832"/>
                <a:gd name="T114" fmla="*/ 76 w 452"/>
                <a:gd name="T115" fmla="*/ 506 h 832"/>
                <a:gd name="T116" fmla="*/ 86 w 452"/>
                <a:gd name="T117" fmla="*/ 462 h 832"/>
                <a:gd name="T118" fmla="*/ 83 w 452"/>
                <a:gd name="T119" fmla="*/ 438 h 832"/>
                <a:gd name="T120" fmla="*/ 70 w 452"/>
                <a:gd name="T121" fmla="*/ 408 h 832"/>
                <a:gd name="T122" fmla="*/ 56 w 452"/>
                <a:gd name="T123" fmla="*/ 382 h 832"/>
                <a:gd name="T124" fmla="*/ 53 w 452"/>
                <a:gd name="T125" fmla="*/ 363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7" name="Freeform 254">
              <a:extLst>
                <a:ext uri="{FF2B5EF4-FFF2-40B4-BE49-F238E27FC236}">
                  <a16:creationId xmlns:a16="http://schemas.microsoft.com/office/drawing/2014/main" id="{23CE2A24-7DD1-4358-BAE7-1179CC55B161}"/>
                </a:ext>
              </a:extLst>
            </p:cNvPr>
            <p:cNvSpPr>
              <a:spLocks/>
            </p:cNvSpPr>
            <p:nvPr>
              <p:custDataLst>
                <p:tags r:id="rId181"/>
              </p:custDataLst>
            </p:nvPr>
          </p:nvSpPr>
          <p:spPr bwMode="auto">
            <a:xfrm>
              <a:off x="5313108" y="3597981"/>
              <a:ext cx="36513" cy="66675"/>
            </a:xfrm>
            <a:custGeom>
              <a:avLst/>
              <a:gdLst>
                <a:gd name="T0" fmla="*/ 80 w 80"/>
                <a:gd name="T1" fmla="*/ 2 h 126"/>
                <a:gd name="T2" fmla="*/ 80 w 80"/>
                <a:gd name="T3" fmla="*/ 101 h 126"/>
                <a:gd name="T4" fmla="*/ 78 w 80"/>
                <a:gd name="T5" fmla="*/ 104 h 126"/>
                <a:gd name="T6" fmla="*/ 75 w 80"/>
                <a:gd name="T7" fmla="*/ 107 h 126"/>
                <a:gd name="T8" fmla="*/ 70 w 80"/>
                <a:gd name="T9" fmla="*/ 109 h 126"/>
                <a:gd name="T10" fmla="*/ 67 w 80"/>
                <a:gd name="T11" fmla="*/ 111 h 126"/>
                <a:gd name="T12" fmla="*/ 58 w 80"/>
                <a:gd name="T13" fmla="*/ 114 h 126"/>
                <a:gd name="T14" fmla="*/ 48 w 80"/>
                <a:gd name="T15" fmla="*/ 116 h 126"/>
                <a:gd name="T16" fmla="*/ 36 w 80"/>
                <a:gd name="T17" fmla="*/ 117 h 126"/>
                <a:gd name="T18" fmla="*/ 25 w 80"/>
                <a:gd name="T19" fmla="*/ 119 h 126"/>
                <a:gd name="T20" fmla="*/ 13 w 80"/>
                <a:gd name="T21" fmla="*/ 123 h 126"/>
                <a:gd name="T22" fmla="*/ 0 w 80"/>
                <a:gd name="T23" fmla="*/ 126 h 126"/>
                <a:gd name="T24" fmla="*/ 7 w 80"/>
                <a:gd name="T25" fmla="*/ 40 h 126"/>
                <a:gd name="T26" fmla="*/ 23 w 80"/>
                <a:gd name="T27" fmla="*/ 27 h 126"/>
                <a:gd name="T28" fmla="*/ 41 w 80"/>
                <a:gd name="T29" fmla="*/ 12 h 126"/>
                <a:gd name="T30" fmla="*/ 51 w 80"/>
                <a:gd name="T31" fmla="*/ 5 h 126"/>
                <a:gd name="T32" fmla="*/ 60 w 80"/>
                <a:gd name="T33" fmla="*/ 1 h 126"/>
                <a:gd name="T34" fmla="*/ 65 w 80"/>
                <a:gd name="T35" fmla="*/ 0 h 126"/>
                <a:gd name="T36" fmla="*/ 70 w 80"/>
                <a:gd name="T37" fmla="*/ 0 h 126"/>
                <a:gd name="T38" fmla="*/ 75 w 80"/>
                <a:gd name="T39" fmla="*/ 1 h 126"/>
                <a:gd name="T40" fmla="*/ 80 w 80"/>
                <a:gd name="T41" fmla="*/ 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8" name="Freeform 255">
              <a:extLst>
                <a:ext uri="{FF2B5EF4-FFF2-40B4-BE49-F238E27FC236}">
                  <a16:creationId xmlns:a16="http://schemas.microsoft.com/office/drawing/2014/main" id="{D2D5FB7B-0A18-4319-81AD-F81E3A1AA57F}"/>
                </a:ext>
              </a:extLst>
            </p:cNvPr>
            <p:cNvSpPr>
              <a:spLocks/>
            </p:cNvSpPr>
            <p:nvPr>
              <p:custDataLst>
                <p:tags r:id="rId182"/>
              </p:custDataLst>
            </p:nvPr>
          </p:nvSpPr>
          <p:spPr bwMode="auto">
            <a:xfrm>
              <a:off x="5301996" y="3558293"/>
              <a:ext cx="55562" cy="60325"/>
            </a:xfrm>
            <a:custGeom>
              <a:avLst/>
              <a:gdLst>
                <a:gd name="T0" fmla="*/ 113 w 124"/>
                <a:gd name="T1" fmla="*/ 0 h 117"/>
                <a:gd name="T2" fmla="*/ 116 w 124"/>
                <a:gd name="T3" fmla="*/ 15 h 117"/>
                <a:gd name="T4" fmla="*/ 122 w 124"/>
                <a:gd name="T5" fmla="*/ 35 h 117"/>
                <a:gd name="T6" fmla="*/ 124 w 124"/>
                <a:gd name="T7" fmla="*/ 45 h 117"/>
                <a:gd name="T8" fmla="*/ 124 w 124"/>
                <a:gd name="T9" fmla="*/ 54 h 117"/>
                <a:gd name="T10" fmla="*/ 124 w 124"/>
                <a:gd name="T11" fmla="*/ 59 h 117"/>
                <a:gd name="T12" fmla="*/ 123 w 124"/>
                <a:gd name="T13" fmla="*/ 64 h 117"/>
                <a:gd name="T14" fmla="*/ 122 w 124"/>
                <a:gd name="T15" fmla="*/ 69 h 117"/>
                <a:gd name="T16" fmla="*/ 119 w 124"/>
                <a:gd name="T17" fmla="*/ 73 h 117"/>
                <a:gd name="T18" fmla="*/ 114 w 124"/>
                <a:gd name="T19" fmla="*/ 72 h 117"/>
                <a:gd name="T20" fmla="*/ 108 w 124"/>
                <a:gd name="T21" fmla="*/ 71 h 117"/>
                <a:gd name="T22" fmla="*/ 103 w 124"/>
                <a:gd name="T23" fmla="*/ 72 h 117"/>
                <a:gd name="T24" fmla="*/ 96 w 124"/>
                <a:gd name="T25" fmla="*/ 73 h 117"/>
                <a:gd name="T26" fmla="*/ 83 w 124"/>
                <a:gd name="T27" fmla="*/ 78 h 117"/>
                <a:gd name="T28" fmla="*/ 71 w 124"/>
                <a:gd name="T29" fmla="*/ 85 h 117"/>
                <a:gd name="T30" fmla="*/ 46 w 124"/>
                <a:gd name="T31" fmla="*/ 103 h 117"/>
                <a:gd name="T32" fmla="*/ 26 w 124"/>
                <a:gd name="T33" fmla="*/ 117 h 117"/>
                <a:gd name="T34" fmla="*/ 23 w 124"/>
                <a:gd name="T35" fmla="*/ 112 h 117"/>
                <a:gd name="T36" fmla="*/ 13 w 124"/>
                <a:gd name="T37" fmla="*/ 101 h 117"/>
                <a:gd name="T38" fmla="*/ 4 w 124"/>
                <a:gd name="T39" fmla="*/ 89 h 117"/>
                <a:gd name="T40" fmla="*/ 0 w 124"/>
                <a:gd name="T41" fmla="*/ 79 h 117"/>
                <a:gd name="T42" fmla="*/ 1 w 124"/>
                <a:gd name="T43" fmla="*/ 76 h 117"/>
                <a:gd name="T44" fmla="*/ 2 w 124"/>
                <a:gd name="T45" fmla="*/ 72 h 117"/>
                <a:gd name="T46" fmla="*/ 5 w 124"/>
                <a:gd name="T47" fmla="*/ 67 h 117"/>
                <a:gd name="T48" fmla="*/ 9 w 124"/>
                <a:gd name="T49" fmla="*/ 62 h 117"/>
                <a:gd name="T50" fmla="*/ 17 w 124"/>
                <a:gd name="T51" fmla="*/ 52 h 117"/>
                <a:gd name="T52" fmla="*/ 27 w 124"/>
                <a:gd name="T53" fmla="*/ 42 h 117"/>
                <a:gd name="T54" fmla="*/ 48 w 124"/>
                <a:gd name="T55" fmla="*/ 22 h 117"/>
                <a:gd name="T56" fmla="*/ 60 w 124"/>
                <a:gd name="T57" fmla="*/ 12 h 117"/>
                <a:gd name="T58" fmla="*/ 73 w 124"/>
                <a:gd name="T59" fmla="*/ 12 h 117"/>
                <a:gd name="T60" fmla="*/ 86 w 124"/>
                <a:gd name="T61" fmla="*/ 12 h 117"/>
                <a:gd name="T62" fmla="*/ 100 w 124"/>
                <a:gd name="T63" fmla="*/ 6 h 117"/>
                <a:gd name="T64" fmla="*/ 113 w 124"/>
                <a:gd name="T6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49" name="Freeform 256">
              <a:extLst>
                <a:ext uri="{FF2B5EF4-FFF2-40B4-BE49-F238E27FC236}">
                  <a16:creationId xmlns:a16="http://schemas.microsoft.com/office/drawing/2014/main" id="{695F61CD-E3AF-4126-9AE7-C8C14DB3B837}"/>
                </a:ext>
              </a:extLst>
            </p:cNvPr>
            <p:cNvSpPr>
              <a:spLocks/>
            </p:cNvSpPr>
            <p:nvPr>
              <p:custDataLst>
                <p:tags r:id="rId183"/>
              </p:custDataLst>
            </p:nvPr>
          </p:nvSpPr>
          <p:spPr bwMode="auto">
            <a:xfrm>
              <a:off x="5611558" y="2258136"/>
              <a:ext cx="503237" cy="473073"/>
            </a:xfrm>
            <a:custGeom>
              <a:avLst/>
              <a:gdLst>
                <a:gd name="T0" fmla="*/ 928 w 1156"/>
                <a:gd name="T1" fmla="*/ 191 h 900"/>
                <a:gd name="T2" fmla="*/ 859 w 1156"/>
                <a:gd name="T3" fmla="*/ 162 h 900"/>
                <a:gd name="T4" fmla="*/ 773 w 1156"/>
                <a:gd name="T5" fmla="*/ 111 h 900"/>
                <a:gd name="T6" fmla="*/ 617 w 1156"/>
                <a:gd name="T7" fmla="*/ 104 h 900"/>
                <a:gd name="T8" fmla="*/ 551 w 1156"/>
                <a:gd name="T9" fmla="*/ 154 h 900"/>
                <a:gd name="T10" fmla="*/ 504 w 1156"/>
                <a:gd name="T11" fmla="*/ 179 h 900"/>
                <a:gd name="T12" fmla="*/ 426 w 1156"/>
                <a:gd name="T13" fmla="*/ 197 h 900"/>
                <a:gd name="T14" fmla="*/ 383 w 1156"/>
                <a:gd name="T15" fmla="*/ 199 h 900"/>
                <a:gd name="T16" fmla="*/ 355 w 1156"/>
                <a:gd name="T17" fmla="*/ 173 h 900"/>
                <a:gd name="T18" fmla="*/ 260 w 1156"/>
                <a:gd name="T19" fmla="*/ 136 h 900"/>
                <a:gd name="T20" fmla="*/ 228 w 1156"/>
                <a:gd name="T21" fmla="*/ 86 h 900"/>
                <a:gd name="T22" fmla="*/ 220 w 1156"/>
                <a:gd name="T23" fmla="*/ 23 h 900"/>
                <a:gd name="T24" fmla="*/ 188 w 1156"/>
                <a:gd name="T25" fmla="*/ 1 h 900"/>
                <a:gd name="T26" fmla="*/ 155 w 1156"/>
                <a:gd name="T27" fmla="*/ 21 h 900"/>
                <a:gd name="T28" fmla="*/ 136 w 1156"/>
                <a:gd name="T29" fmla="*/ 67 h 900"/>
                <a:gd name="T30" fmla="*/ 79 w 1156"/>
                <a:gd name="T31" fmla="*/ 54 h 900"/>
                <a:gd name="T32" fmla="*/ 4 w 1156"/>
                <a:gd name="T33" fmla="*/ 16 h 900"/>
                <a:gd name="T34" fmla="*/ 5 w 1156"/>
                <a:gd name="T35" fmla="*/ 72 h 900"/>
                <a:gd name="T36" fmla="*/ 45 w 1156"/>
                <a:gd name="T37" fmla="*/ 146 h 900"/>
                <a:gd name="T38" fmla="*/ 73 w 1156"/>
                <a:gd name="T39" fmla="*/ 205 h 900"/>
                <a:gd name="T40" fmla="*/ 135 w 1156"/>
                <a:gd name="T41" fmla="*/ 284 h 900"/>
                <a:gd name="T42" fmla="*/ 122 w 1156"/>
                <a:gd name="T43" fmla="*/ 316 h 900"/>
                <a:gd name="T44" fmla="*/ 133 w 1156"/>
                <a:gd name="T45" fmla="*/ 370 h 900"/>
                <a:gd name="T46" fmla="*/ 188 w 1156"/>
                <a:gd name="T47" fmla="*/ 428 h 900"/>
                <a:gd name="T48" fmla="*/ 259 w 1156"/>
                <a:gd name="T49" fmla="*/ 456 h 900"/>
                <a:gd name="T50" fmla="*/ 259 w 1156"/>
                <a:gd name="T51" fmla="*/ 524 h 900"/>
                <a:gd name="T52" fmla="*/ 335 w 1156"/>
                <a:gd name="T53" fmla="*/ 581 h 900"/>
                <a:gd name="T54" fmla="*/ 423 w 1156"/>
                <a:gd name="T55" fmla="*/ 664 h 900"/>
                <a:gd name="T56" fmla="*/ 471 w 1156"/>
                <a:gd name="T57" fmla="*/ 720 h 900"/>
                <a:gd name="T58" fmla="*/ 504 w 1156"/>
                <a:gd name="T59" fmla="*/ 733 h 900"/>
                <a:gd name="T60" fmla="*/ 542 w 1156"/>
                <a:gd name="T61" fmla="*/ 755 h 900"/>
                <a:gd name="T62" fmla="*/ 598 w 1156"/>
                <a:gd name="T63" fmla="*/ 787 h 900"/>
                <a:gd name="T64" fmla="*/ 685 w 1156"/>
                <a:gd name="T65" fmla="*/ 795 h 900"/>
                <a:gd name="T66" fmla="*/ 732 w 1156"/>
                <a:gd name="T67" fmla="*/ 780 h 900"/>
                <a:gd name="T68" fmla="*/ 779 w 1156"/>
                <a:gd name="T69" fmla="*/ 764 h 900"/>
                <a:gd name="T70" fmla="*/ 801 w 1156"/>
                <a:gd name="T71" fmla="*/ 796 h 900"/>
                <a:gd name="T72" fmla="*/ 813 w 1156"/>
                <a:gd name="T73" fmla="*/ 857 h 900"/>
                <a:gd name="T74" fmla="*/ 874 w 1156"/>
                <a:gd name="T75" fmla="*/ 874 h 900"/>
                <a:gd name="T76" fmla="*/ 1011 w 1156"/>
                <a:gd name="T77" fmla="*/ 892 h 900"/>
                <a:gd name="T78" fmla="*/ 1091 w 1156"/>
                <a:gd name="T79" fmla="*/ 879 h 900"/>
                <a:gd name="T80" fmla="*/ 1099 w 1156"/>
                <a:gd name="T81" fmla="*/ 831 h 900"/>
                <a:gd name="T82" fmla="*/ 1156 w 1156"/>
                <a:gd name="T83" fmla="*/ 770 h 900"/>
                <a:gd name="T84" fmla="*/ 1132 w 1156"/>
                <a:gd name="T85" fmla="*/ 750 h 900"/>
                <a:gd name="T86" fmla="*/ 1096 w 1156"/>
                <a:gd name="T87" fmla="*/ 708 h 900"/>
                <a:gd name="T88" fmla="*/ 1031 w 1156"/>
                <a:gd name="T89" fmla="*/ 643 h 900"/>
                <a:gd name="T90" fmla="*/ 1018 w 1156"/>
                <a:gd name="T91" fmla="*/ 603 h 900"/>
                <a:gd name="T92" fmla="*/ 1044 w 1156"/>
                <a:gd name="T93" fmla="*/ 559 h 900"/>
                <a:gd name="T94" fmla="*/ 1048 w 1156"/>
                <a:gd name="T95" fmla="*/ 526 h 900"/>
                <a:gd name="T96" fmla="*/ 1030 w 1156"/>
                <a:gd name="T97" fmla="*/ 512 h 900"/>
                <a:gd name="T98" fmla="*/ 983 w 1156"/>
                <a:gd name="T99" fmla="*/ 507 h 900"/>
                <a:gd name="T100" fmla="*/ 954 w 1156"/>
                <a:gd name="T101" fmla="*/ 453 h 900"/>
                <a:gd name="T102" fmla="*/ 937 w 1156"/>
                <a:gd name="T103" fmla="*/ 373 h 900"/>
                <a:gd name="T104" fmla="*/ 924 w 1156"/>
                <a:gd name="T105" fmla="*/ 357 h 900"/>
                <a:gd name="T106" fmla="*/ 940 w 1156"/>
                <a:gd name="T107" fmla="*/ 334 h 900"/>
                <a:gd name="T108" fmla="*/ 960 w 1156"/>
                <a:gd name="T109" fmla="*/ 293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0" name="Freeform 257">
              <a:extLst>
                <a:ext uri="{FF2B5EF4-FFF2-40B4-BE49-F238E27FC236}">
                  <a16:creationId xmlns:a16="http://schemas.microsoft.com/office/drawing/2014/main" id="{B8AF671B-7FA7-4435-B38B-02DDF355B837}"/>
                </a:ext>
              </a:extLst>
            </p:cNvPr>
            <p:cNvSpPr>
              <a:spLocks/>
            </p:cNvSpPr>
            <p:nvPr>
              <p:custDataLst>
                <p:tags r:id="rId184"/>
              </p:custDataLst>
            </p:nvPr>
          </p:nvSpPr>
          <p:spPr bwMode="auto">
            <a:xfrm>
              <a:off x="5635371" y="2915358"/>
              <a:ext cx="247650" cy="228600"/>
            </a:xfrm>
            <a:custGeom>
              <a:avLst/>
              <a:gdLst>
                <a:gd name="T0" fmla="*/ 26 w 571"/>
                <a:gd name="T1" fmla="*/ 190 h 443"/>
                <a:gd name="T2" fmla="*/ 37 w 571"/>
                <a:gd name="T3" fmla="*/ 177 h 443"/>
                <a:gd name="T4" fmla="*/ 41 w 571"/>
                <a:gd name="T5" fmla="*/ 164 h 443"/>
                <a:gd name="T6" fmla="*/ 39 w 571"/>
                <a:gd name="T7" fmla="*/ 129 h 443"/>
                <a:gd name="T8" fmla="*/ 44 w 571"/>
                <a:gd name="T9" fmla="*/ 120 h 443"/>
                <a:gd name="T10" fmla="*/ 55 w 571"/>
                <a:gd name="T11" fmla="*/ 112 h 443"/>
                <a:gd name="T12" fmla="*/ 68 w 571"/>
                <a:gd name="T13" fmla="*/ 107 h 443"/>
                <a:gd name="T14" fmla="*/ 80 w 571"/>
                <a:gd name="T15" fmla="*/ 104 h 443"/>
                <a:gd name="T16" fmla="*/ 103 w 571"/>
                <a:gd name="T17" fmla="*/ 106 h 443"/>
                <a:gd name="T18" fmla="*/ 124 w 571"/>
                <a:gd name="T19" fmla="*/ 109 h 443"/>
                <a:gd name="T20" fmla="*/ 158 w 571"/>
                <a:gd name="T21" fmla="*/ 120 h 443"/>
                <a:gd name="T22" fmla="*/ 184 w 571"/>
                <a:gd name="T23" fmla="*/ 135 h 443"/>
                <a:gd name="T24" fmla="*/ 206 w 571"/>
                <a:gd name="T25" fmla="*/ 154 h 443"/>
                <a:gd name="T26" fmla="*/ 254 w 571"/>
                <a:gd name="T27" fmla="*/ 92 h 443"/>
                <a:gd name="T28" fmla="*/ 285 w 571"/>
                <a:gd name="T29" fmla="*/ 49 h 443"/>
                <a:gd name="T30" fmla="*/ 538 w 571"/>
                <a:gd name="T31" fmla="*/ 43 h 443"/>
                <a:gd name="T32" fmla="*/ 557 w 571"/>
                <a:gd name="T33" fmla="*/ 78 h 443"/>
                <a:gd name="T34" fmla="*/ 562 w 571"/>
                <a:gd name="T35" fmla="*/ 98 h 443"/>
                <a:gd name="T36" fmla="*/ 564 w 571"/>
                <a:gd name="T37" fmla="*/ 123 h 443"/>
                <a:gd name="T38" fmla="*/ 568 w 571"/>
                <a:gd name="T39" fmla="*/ 151 h 443"/>
                <a:gd name="T40" fmla="*/ 571 w 571"/>
                <a:gd name="T41" fmla="*/ 178 h 443"/>
                <a:gd name="T42" fmla="*/ 564 w 571"/>
                <a:gd name="T43" fmla="*/ 180 h 443"/>
                <a:gd name="T44" fmla="*/ 562 w 571"/>
                <a:gd name="T45" fmla="*/ 179 h 443"/>
                <a:gd name="T46" fmla="*/ 558 w 571"/>
                <a:gd name="T47" fmla="*/ 184 h 443"/>
                <a:gd name="T48" fmla="*/ 548 w 571"/>
                <a:gd name="T49" fmla="*/ 207 h 443"/>
                <a:gd name="T50" fmla="*/ 534 w 571"/>
                <a:gd name="T51" fmla="*/ 225 h 443"/>
                <a:gd name="T52" fmla="*/ 515 w 571"/>
                <a:gd name="T53" fmla="*/ 239 h 443"/>
                <a:gd name="T54" fmla="*/ 494 w 571"/>
                <a:gd name="T55" fmla="*/ 249 h 443"/>
                <a:gd name="T56" fmla="*/ 405 w 571"/>
                <a:gd name="T57" fmla="*/ 283 h 443"/>
                <a:gd name="T58" fmla="*/ 347 w 571"/>
                <a:gd name="T59" fmla="*/ 307 h 443"/>
                <a:gd name="T60" fmla="*/ 295 w 571"/>
                <a:gd name="T61" fmla="*/ 328 h 443"/>
                <a:gd name="T62" fmla="*/ 245 w 571"/>
                <a:gd name="T63" fmla="*/ 345 h 443"/>
                <a:gd name="T64" fmla="*/ 186 w 571"/>
                <a:gd name="T65" fmla="*/ 363 h 443"/>
                <a:gd name="T66" fmla="*/ 167 w 571"/>
                <a:gd name="T67" fmla="*/ 371 h 443"/>
                <a:gd name="T68" fmla="*/ 149 w 571"/>
                <a:gd name="T69" fmla="*/ 381 h 443"/>
                <a:gd name="T70" fmla="*/ 119 w 571"/>
                <a:gd name="T71" fmla="*/ 403 h 443"/>
                <a:gd name="T72" fmla="*/ 92 w 571"/>
                <a:gd name="T73" fmla="*/ 426 h 443"/>
                <a:gd name="T74" fmla="*/ 67 w 571"/>
                <a:gd name="T75" fmla="*/ 443 h 443"/>
                <a:gd name="T76" fmla="*/ 50 w 571"/>
                <a:gd name="T77" fmla="*/ 378 h 443"/>
                <a:gd name="T78" fmla="*/ 33 w 571"/>
                <a:gd name="T79" fmla="*/ 313 h 443"/>
                <a:gd name="T80" fmla="*/ 16 w 571"/>
                <a:gd name="T81" fmla="*/ 251 h 443"/>
                <a:gd name="T82" fmla="*/ 0 w 571"/>
                <a:gd name="T83" fmla="*/ 19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1" name="Freeform 258">
              <a:extLst>
                <a:ext uri="{FF2B5EF4-FFF2-40B4-BE49-F238E27FC236}">
                  <a16:creationId xmlns:a16="http://schemas.microsoft.com/office/drawing/2014/main" id="{6562EBA8-86D6-46E8-ABB4-7AA56D6175C4}"/>
                </a:ext>
              </a:extLst>
            </p:cNvPr>
            <p:cNvSpPr>
              <a:spLocks/>
            </p:cNvSpPr>
            <p:nvPr>
              <p:custDataLst>
                <p:tags r:id="rId185"/>
              </p:custDataLst>
            </p:nvPr>
          </p:nvSpPr>
          <p:spPr bwMode="auto">
            <a:xfrm>
              <a:off x="5830632" y="2689934"/>
              <a:ext cx="120650" cy="120650"/>
            </a:xfrm>
            <a:custGeom>
              <a:avLst/>
              <a:gdLst>
                <a:gd name="T0" fmla="*/ 0 w 286"/>
                <a:gd name="T1" fmla="*/ 111 h 228"/>
                <a:gd name="T2" fmla="*/ 4 w 286"/>
                <a:gd name="T3" fmla="*/ 109 h 228"/>
                <a:gd name="T4" fmla="*/ 7 w 286"/>
                <a:gd name="T5" fmla="*/ 109 h 228"/>
                <a:gd name="T6" fmla="*/ 10 w 286"/>
                <a:gd name="T7" fmla="*/ 110 h 228"/>
                <a:gd name="T8" fmla="*/ 11 w 286"/>
                <a:gd name="T9" fmla="*/ 111 h 228"/>
                <a:gd name="T10" fmla="*/ 12 w 286"/>
                <a:gd name="T11" fmla="*/ 117 h 228"/>
                <a:gd name="T12" fmla="*/ 13 w 286"/>
                <a:gd name="T13" fmla="*/ 123 h 228"/>
                <a:gd name="T14" fmla="*/ 14 w 286"/>
                <a:gd name="T15" fmla="*/ 128 h 228"/>
                <a:gd name="T16" fmla="*/ 16 w 286"/>
                <a:gd name="T17" fmla="*/ 131 h 228"/>
                <a:gd name="T18" fmla="*/ 19 w 286"/>
                <a:gd name="T19" fmla="*/ 134 h 228"/>
                <a:gd name="T20" fmla="*/ 24 w 286"/>
                <a:gd name="T21" fmla="*/ 136 h 228"/>
                <a:gd name="T22" fmla="*/ 29 w 286"/>
                <a:gd name="T23" fmla="*/ 137 h 228"/>
                <a:gd name="T24" fmla="*/ 37 w 286"/>
                <a:gd name="T25" fmla="*/ 138 h 228"/>
                <a:gd name="T26" fmla="*/ 48 w 286"/>
                <a:gd name="T27" fmla="*/ 138 h 228"/>
                <a:gd name="T28" fmla="*/ 60 w 286"/>
                <a:gd name="T29" fmla="*/ 136 h 228"/>
                <a:gd name="T30" fmla="*/ 98 w 286"/>
                <a:gd name="T31" fmla="*/ 130 h 228"/>
                <a:gd name="T32" fmla="*/ 129 w 286"/>
                <a:gd name="T33" fmla="*/ 122 h 228"/>
                <a:gd name="T34" fmla="*/ 143 w 286"/>
                <a:gd name="T35" fmla="*/ 118 h 228"/>
                <a:gd name="T36" fmla="*/ 156 w 286"/>
                <a:gd name="T37" fmla="*/ 114 h 228"/>
                <a:gd name="T38" fmla="*/ 167 w 286"/>
                <a:gd name="T39" fmla="*/ 109 h 228"/>
                <a:gd name="T40" fmla="*/ 178 w 286"/>
                <a:gd name="T41" fmla="*/ 103 h 228"/>
                <a:gd name="T42" fmla="*/ 188 w 286"/>
                <a:gd name="T43" fmla="*/ 96 h 228"/>
                <a:gd name="T44" fmla="*/ 198 w 286"/>
                <a:gd name="T45" fmla="*/ 87 h 228"/>
                <a:gd name="T46" fmla="*/ 208 w 286"/>
                <a:gd name="T47" fmla="*/ 78 h 228"/>
                <a:gd name="T48" fmla="*/ 219 w 286"/>
                <a:gd name="T49" fmla="*/ 65 h 228"/>
                <a:gd name="T50" fmla="*/ 229 w 286"/>
                <a:gd name="T51" fmla="*/ 52 h 228"/>
                <a:gd name="T52" fmla="*/ 241 w 286"/>
                <a:gd name="T53" fmla="*/ 37 h 228"/>
                <a:gd name="T54" fmla="*/ 253 w 286"/>
                <a:gd name="T55" fmla="*/ 20 h 228"/>
                <a:gd name="T56" fmla="*/ 266 w 286"/>
                <a:gd name="T57" fmla="*/ 0 h 228"/>
                <a:gd name="T58" fmla="*/ 270 w 286"/>
                <a:gd name="T59" fmla="*/ 7 h 228"/>
                <a:gd name="T60" fmla="*/ 274 w 286"/>
                <a:gd name="T61" fmla="*/ 13 h 228"/>
                <a:gd name="T62" fmla="*/ 276 w 286"/>
                <a:gd name="T63" fmla="*/ 20 h 228"/>
                <a:gd name="T64" fmla="*/ 279 w 286"/>
                <a:gd name="T65" fmla="*/ 27 h 228"/>
                <a:gd name="T66" fmla="*/ 282 w 286"/>
                <a:gd name="T67" fmla="*/ 42 h 228"/>
                <a:gd name="T68" fmla="*/ 286 w 286"/>
                <a:gd name="T69" fmla="*/ 62 h 228"/>
                <a:gd name="T70" fmla="*/ 246 w 286"/>
                <a:gd name="T71" fmla="*/ 198 h 228"/>
                <a:gd name="T72" fmla="*/ 226 w 286"/>
                <a:gd name="T73" fmla="*/ 228 h 228"/>
                <a:gd name="T74" fmla="*/ 53 w 286"/>
                <a:gd name="T75" fmla="*/ 210 h 228"/>
                <a:gd name="T76" fmla="*/ 0 w 286"/>
                <a:gd name="T77" fmla="*/ 111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52" name="Freeform 259">
              <a:extLst>
                <a:ext uri="{FF2B5EF4-FFF2-40B4-BE49-F238E27FC236}">
                  <a16:creationId xmlns:a16="http://schemas.microsoft.com/office/drawing/2014/main" id="{B9545119-F1B5-4CEC-8019-B42734C9E8D5}"/>
                </a:ext>
              </a:extLst>
            </p:cNvPr>
            <p:cNvSpPr>
              <a:spLocks/>
            </p:cNvSpPr>
            <p:nvPr>
              <p:custDataLst>
                <p:tags r:id="rId186"/>
              </p:custDataLst>
            </p:nvPr>
          </p:nvSpPr>
          <p:spPr bwMode="auto">
            <a:xfrm>
              <a:off x="5517896" y="2342273"/>
              <a:ext cx="222250" cy="263524"/>
            </a:xfrm>
            <a:custGeom>
              <a:avLst/>
              <a:gdLst>
                <a:gd name="T0" fmla="*/ 478 w 524"/>
                <a:gd name="T1" fmla="*/ 370 h 505"/>
                <a:gd name="T2" fmla="*/ 484 w 524"/>
                <a:gd name="T3" fmla="*/ 346 h 505"/>
                <a:gd name="T4" fmla="*/ 483 w 524"/>
                <a:gd name="T5" fmla="*/ 329 h 505"/>
                <a:gd name="T6" fmla="*/ 478 w 524"/>
                <a:gd name="T7" fmla="*/ 302 h 505"/>
                <a:gd name="T8" fmla="*/ 455 w 524"/>
                <a:gd name="T9" fmla="*/ 299 h 505"/>
                <a:gd name="T10" fmla="*/ 431 w 524"/>
                <a:gd name="T11" fmla="*/ 288 h 505"/>
                <a:gd name="T12" fmla="*/ 407 w 524"/>
                <a:gd name="T13" fmla="*/ 274 h 505"/>
                <a:gd name="T14" fmla="*/ 386 w 524"/>
                <a:gd name="T15" fmla="*/ 256 h 505"/>
                <a:gd name="T16" fmla="*/ 366 w 524"/>
                <a:gd name="T17" fmla="*/ 237 h 505"/>
                <a:gd name="T18" fmla="*/ 352 w 524"/>
                <a:gd name="T19" fmla="*/ 216 h 505"/>
                <a:gd name="T20" fmla="*/ 342 w 524"/>
                <a:gd name="T21" fmla="*/ 196 h 505"/>
                <a:gd name="T22" fmla="*/ 339 w 524"/>
                <a:gd name="T23" fmla="*/ 178 h 505"/>
                <a:gd name="T24" fmla="*/ 341 w 524"/>
                <a:gd name="T25" fmla="*/ 162 h 505"/>
                <a:gd name="T26" fmla="*/ 349 w 524"/>
                <a:gd name="T27" fmla="*/ 150 h 505"/>
                <a:gd name="T28" fmla="*/ 365 w 524"/>
                <a:gd name="T29" fmla="*/ 136 h 505"/>
                <a:gd name="T30" fmla="*/ 354 w 524"/>
                <a:gd name="T31" fmla="*/ 130 h 505"/>
                <a:gd name="T32" fmla="*/ 341 w 524"/>
                <a:gd name="T33" fmla="*/ 119 h 505"/>
                <a:gd name="T34" fmla="*/ 315 w 524"/>
                <a:gd name="T35" fmla="*/ 87 h 505"/>
                <a:gd name="T36" fmla="*/ 292 w 524"/>
                <a:gd name="T37" fmla="*/ 51 h 505"/>
                <a:gd name="T38" fmla="*/ 279 w 524"/>
                <a:gd name="T39" fmla="*/ 25 h 505"/>
                <a:gd name="T40" fmla="*/ 260 w 524"/>
                <a:gd name="T41" fmla="*/ 24 h 505"/>
                <a:gd name="T42" fmla="*/ 239 w 524"/>
                <a:gd name="T43" fmla="*/ 19 h 505"/>
                <a:gd name="T44" fmla="*/ 219 w 524"/>
                <a:gd name="T45" fmla="*/ 11 h 505"/>
                <a:gd name="T46" fmla="*/ 197 w 524"/>
                <a:gd name="T47" fmla="*/ 6 h 505"/>
                <a:gd name="T48" fmla="*/ 170 w 524"/>
                <a:gd name="T49" fmla="*/ 3 h 505"/>
                <a:gd name="T50" fmla="*/ 149 w 524"/>
                <a:gd name="T51" fmla="*/ 8 h 505"/>
                <a:gd name="T52" fmla="*/ 114 w 524"/>
                <a:gd name="T53" fmla="*/ 41 h 505"/>
                <a:gd name="T54" fmla="*/ 98 w 524"/>
                <a:gd name="T55" fmla="*/ 57 h 505"/>
                <a:gd name="T56" fmla="*/ 93 w 524"/>
                <a:gd name="T57" fmla="*/ 64 h 505"/>
                <a:gd name="T58" fmla="*/ 94 w 524"/>
                <a:gd name="T59" fmla="*/ 94 h 505"/>
                <a:gd name="T60" fmla="*/ 95 w 524"/>
                <a:gd name="T61" fmla="*/ 140 h 505"/>
                <a:gd name="T62" fmla="*/ 94 w 524"/>
                <a:gd name="T63" fmla="*/ 164 h 505"/>
                <a:gd name="T64" fmla="*/ 86 w 524"/>
                <a:gd name="T65" fmla="*/ 180 h 505"/>
                <a:gd name="T66" fmla="*/ 67 w 524"/>
                <a:gd name="T67" fmla="*/ 197 h 505"/>
                <a:gd name="T68" fmla="*/ 40 w 524"/>
                <a:gd name="T69" fmla="*/ 214 h 505"/>
                <a:gd name="T70" fmla="*/ 13 w 524"/>
                <a:gd name="T71" fmla="*/ 228 h 505"/>
                <a:gd name="T72" fmla="*/ 2 w 524"/>
                <a:gd name="T73" fmla="*/ 246 h 505"/>
                <a:gd name="T74" fmla="*/ 2 w 524"/>
                <a:gd name="T75" fmla="*/ 264 h 505"/>
                <a:gd name="T76" fmla="*/ 0 w 524"/>
                <a:gd name="T77" fmla="*/ 278 h 505"/>
                <a:gd name="T78" fmla="*/ 0 w 524"/>
                <a:gd name="T79" fmla="*/ 289 h 505"/>
                <a:gd name="T80" fmla="*/ 7 w 524"/>
                <a:gd name="T81" fmla="*/ 301 h 505"/>
                <a:gd name="T82" fmla="*/ 26 w 524"/>
                <a:gd name="T83" fmla="*/ 314 h 505"/>
                <a:gd name="T84" fmla="*/ 62 w 524"/>
                <a:gd name="T85" fmla="*/ 331 h 505"/>
                <a:gd name="T86" fmla="*/ 120 w 524"/>
                <a:gd name="T87" fmla="*/ 355 h 505"/>
                <a:gd name="T88" fmla="*/ 180 w 524"/>
                <a:gd name="T89" fmla="*/ 374 h 505"/>
                <a:gd name="T90" fmla="*/ 214 w 524"/>
                <a:gd name="T91" fmla="*/ 385 h 505"/>
                <a:gd name="T92" fmla="*/ 237 w 524"/>
                <a:gd name="T93" fmla="*/ 400 h 505"/>
                <a:gd name="T94" fmla="*/ 252 w 524"/>
                <a:gd name="T95" fmla="*/ 418 h 505"/>
                <a:gd name="T96" fmla="*/ 262 w 524"/>
                <a:gd name="T97" fmla="*/ 435 h 505"/>
                <a:gd name="T98" fmla="*/ 266 w 524"/>
                <a:gd name="T99" fmla="*/ 451 h 505"/>
                <a:gd name="T100" fmla="*/ 270 w 524"/>
                <a:gd name="T101" fmla="*/ 469 h 505"/>
                <a:gd name="T102" fmla="*/ 277 w 524"/>
                <a:gd name="T103" fmla="*/ 481 h 505"/>
                <a:gd name="T104" fmla="*/ 287 w 524"/>
                <a:gd name="T105" fmla="*/ 489 h 505"/>
                <a:gd name="T106" fmla="*/ 307 w 524"/>
                <a:gd name="T107" fmla="*/ 497 h 505"/>
                <a:gd name="T108" fmla="*/ 328 w 524"/>
                <a:gd name="T109" fmla="*/ 503 h 505"/>
                <a:gd name="T110" fmla="*/ 335 w 524"/>
                <a:gd name="T111" fmla="*/ 500 h 505"/>
                <a:gd name="T112" fmla="*/ 346 w 524"/>
                <a:gd name="T113" fmla="*/ 499 h 505"/>
                <a:gd name="T114" fmla="*/ 366 w 524"/>
                <a:gd name="T115" fmla="*/ 503 h 505"/>
                <a:gd name="T116" fmla="*/ 383 w 524"/>
                <a:gd name="T117" fmla="*/ 505 h 505"/>
                <a:gd name="T118" fmla="*/ 437 w 524"/>
                <a:gd name="T119" fmla="*/ 505 h 505"/>
                <a:gd name="T120" fmla="*/ 465 w 524"/>
                <a:gd name="T121" fmla="*/ 449 h 505"/>
                <a:gd name="T122" fmla="*/ 492 w 524"/>
                <a:gd name="T123" fmla="*/ 43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3" name="Freeform 260">
              <a:extLst>
                <a:ext uri="{FF2B5EF4-FFF2-40B4-BE49-F238E27FC236}">
                  <a16:creationId xmlns:a16="http://schemas.microsoft.com/office/drawing/2014/main" id="{36C38D77-8DFC-430F-AD5B-1BCE98C871A6}"/>
                </a:ext>
              </a:extLst>
            </p:cNvPr>
            <p:cNvSpPr>
              <a:spLocks/>
            </p:cNvSpPr>
            <p:nvPr>
              <p:custDataLst>
                <p:tags r:id="rId187"/>
              </p:custDataLst>
            </p:nvPr>
          </p:nvSpPr>
          <p:spPr bwMode="auto">
            <a:xfrm>
              <a:off x="6017957" y="2302586"/>
              <a:ext cx="331788" cy="290511"/>
            </a:xfrm>
            <a:custGeom>
              <a:avLst/>
              <a:gdLst>
                <a:gd name="T0" fmla="*/ 62 w 764"/>
                <a:gd name="T1" fmla="*/ 196 h 555"/>
                <a:gd name="T2" fmla="*/ 93 w 764"/>
                <a:gd name="T3" fmla="*/ 190 h 555"/>
                <a:gd name="T4" fmla="*/ 128 w 764"/>
                <a:gd name="T5" fmla="*/ 182 h 555"/>
                <a:gd name="T6" fmla="*/ 175 w 764"/>
                <a:gd name="T7" fmla="*/ 151 h 555"/>
                <a:gd name="T8" fmla="*/ 194 w 764"/>
                <a:gd name="T9" fmla="*/ 126 h 555"/>
                <a:gd name="T10" fmla="*/ 199 w 764"/>
                <a:gd name="T11" fmla="*/ 88 h 555"/>
                <a:gd name="T12" fmla="*/ 208 w 764"/>
                <a:gd name="T13" fmla="*/ 69 h 555"/>
                <a:gd name="T14" fmla="*/ 240 w 764"/>
                <a:gd name="T15" fmla="*/ 60 h 555"/>
                <a:gd name="T16" fmla="*/ 294 w 764"/>
                <a:gd name="T17" fmla="*/ 62 h 555"/>
                <a:gd name="T18" fmla="*/ 329 w 764"/>
                <a:gd name="T19" fmla="*/ 71 h 555"/>
                <a:gd name="T20" fmla="*/ 362 w 764"/>
                <a:gd name="T21" fmla="*/ 90 h 555"/>
                <a:gd name="T22" fmla="*/ 386 w 764"/>
                <a:gd name="T23" fmla="*/ 93 h 555"/>
                <a:gd name="T24" fmla="*/ 419 w 764"/>
                <a:gd name="T25" fmla="*/ 84 h 555"/>
                <a:gd name="T26" fmla="*/ 460 w 764"/>
                <a:gd name="T27" fmla="*/ 61 h 555"/>
                <a:gd name="T28" fmla="*/ 479 w 764"/>
                <a:gd name="T29" fmla="*/ 33 h 555"/>
                <a:gd name="T30" fmla="*/ 508 w 764"/>
                <a:gd name="T31" fmla="*/ 4 h 555"/>
                <a:gd name="T32" fmla="*/ 530 w 764"/>
                <a:gd name="T33" fmla="*/ 19 h 555"/>
                <a:gd name="T34" fmla="*/ 550 w 764"/>
                <a:gd name="T35" fmla="*/ 45 h 555"/>
                <a:gd name="T36" fmla="*/ 561 w 764"/>
                <a:gd name="T37" fmla="*/ 87 h 555"/>
                <a:gd name="T38" fmla="*/ 570 w 764"/>
                <a:gd name="T39" fmla="*/ 101 h 555"/>
                <a:gd name="T40" fmla="*/ 589 w 764"/>
                <a:gd name="T41" fmla="*/ 104 h 555"/>
                <a:gd name="T42" fmla="*/ 622 w 764"/>
                <a:gd name="T43" fmla="*/ 73 h 555"/>
                <a:gd name="T44" fmla="*/ 743 w 764"/>
                <a:gd name="T45" fmla="*/ 66 h 555"/>
                <a:gd name="T46" fmla="*/ 759 w 764"/>
                <a:gd name="T47" fmla="*/ 87 h 555"/>
                <a:gd name="T48" fmla="*/ 679 w 764"/>
                <a:gd name="T49" fmla="*/ 100 h 555"/>
                <a:gd name="T50" fmla="*/ 605 w 764"/>
                <a:gd name="T51" fmla="*/ 112 h 555"/>
                <a:gd name="T52" fmla="*/ 574 w 764"/>
                <a:gd name="T53" fmla="*/ 130 h 555"/>
                <a:gd name="T54" fmla="*/ 571 w 764"/>
                <a:gd name="T55" fmla="*/ 147 h 555"/>
                <a:gd name="T56" fmla="*/ 582 w 764"/>
                <a:gd name="T57" fmla="*/ 164 h 555"/>
                <a:gd name="T58" fmla="*/ 601 w 764"/>
                <a:gd name="T59" fmla="*/ 180 h 555"/>
                <a:gd name="T60" fmla="*/ 604 w 764"/>
                <a:gd name="T61" fmla="*/ 195 h 555"/>
                <a:gd name="T62" fmla="*/ 594 w 764"/>
                <a:gd name="T63" fmla="*/ 213 h 555"/>
                <a:gd name="T64" fmla="*/ 574 w 764"/>
                <a:gd name="T65" fmla="*/ 237 h 555"/>
                <a:gd name="T66" fmla="*/ 565 w 764"/>
                <a:gd name="T67" fmla="*/ 255 h 555"/>
                <a:gd name="T68" fmla="*/ 542 w 764"/>
                <a:gd name="T69" fmla="*/ 269 h 555"/>
                <a:gd name="T70" fmla="*/ 519 w 764"/>
                <a:gd name="T71" fmla="*/ 310 h 555"/>
                <a:gd name="T72" fmla="*/ 508 w 764"/>
                <a:gd name="T73" fmla="*/ 363 h 555"/>
                <a:gd name="T74" fmla="*/ 497 w 764"/>
                <a:gd name="T75" fmla="*/ 425 h 555"/>
                <a:gd name="T76" fmla="*/ 477 w 764"/>
                <a:gd name="T77" fmla="*/ 412 h 555"/>
                <a:gd name="T78" fmla="*/ 460 w 764"/>
                <a:gd name="T79" fmla="*/ 407 h 555"/>
                <a:gd name="T80" fmla="*/ 439 w 764"/>
                <a:gd name="T81" fmla="*/ 418 h 555"/>
                <a:gd name="T82" fmla="*/ 411 w 764"/>
                <a:gd name="T83" fmla="*/ 440 h 555"/>
                <a:gd name="T84" fmla="*/ 393 w 764"/>
                <a:gd name="T85" fmla="*/ 444 h 555"/>
                <a:gd name="T86" fmla="*/ 375 w 764"/>
                <a:gd name="T87" fmla="*/ 463 h 555"/>
                <a:gd name="T88" fmla="*/ 365 w 764"/>
                <a:gd name="T89" fmla="*/ 511 h 555"/>
                <a:gd name="T90" fmla="*/ 350 w 764"/>
                <a:gd name="T91" fmla="*/ 525 h 555"/>
                <a:gd name="T92" fmla="*/ 270 w 764"/>
                <a:gd name="T93" fmla="*/ 546 h 555"/>
                <a:gd name="T94" fmla="*/ 194 w 764"/>
                <a:gd name="T95" fmla="*/ 554 h 555"/>
                <a:gd name="T96" fmla="*/ 113 w 764"/>
                <a:gd name="T97" fmla="*/ 542 h 555"/>
                <a:gd name="T98" fmla="*/ 95 w 764"/>
                <a:gd name="T99" fmla="*/ 518 h 555"/>
                <a:gd name="T100" fmla="*/ 115 w 764"/>
                <a:gd name="T101" fmla="*/ 488 h 555"/>
                <a:gd name="T102" fmla="*/ 125 w 764"/>
                <a:gd name="T103" fmla="*/ 462 h 555"/>
                <a:gd name="T104" fmla="*/ 123 w 764"/>
                <a:gd name="T105" fmla="*/ 442 h 555"/>
                <a:gd name="T106" fmla="*/ 111 w 764"/>
                <a:gd name="T107" fmla="*/ 433 h 555"/>
                <a:gd name="T108" fmla="*/ 69 w 764"/>
                <a:gd name="T109" fmla="*/ 431 h 555"/>
                <a:gd name="T110" fmla="*/ 52 w 764"/>
                <a:gd name="T111" fmla="*/ 421 h 555"/>
                <a:gd name="T112" fmla="*/ 34 w 764"/>
                <a:gd name="T113" fmla="*/ 384 h 555"/>
                <a:gd name="T114" fmla="*/ 19 w 764"/>
                <a:gd name="T115" fmla="*/ 309 h 555"/>
                <a:gd name="T116" fmla="*/ 10 w 764"/>
                <a:gd name="T117" fmla="*/ 291 h 555"/>
                <a:gd name="T118" fmla="*/ 0 w 764"/>
                <a:gd name="T119" fmla="*/ 280 h 555"/>
                <a:gd name="T120" fmla="*/ 2 w 764"/>
                <a:gd name="T121" fmla="*/ 268 h 555"/>
                <a:gd name="T122" fmla="*/ 22 w 764"/>
                <a:gd name="T123" fmla="*/ 248 h 555"/>
                <a:gd name="T124" fmla="*/ 34 w 764"/>
                <a:gd name="T125" fmla="*/ 221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4" name="Freeform 261">
              <a:extLst>
                <a:ext uri="{FF2B5EF4-FFF2-40B4-BE49-F238E27FC236}">
                  <a16:creationId xmlns:a16="http://schemas.microsoft.com/office/drawing/2014/main" id="{F68AEF0A-B85F-4749-93D6-1635ABF937BC}"/>
                </a:ext>
              </a:extLst>
            </p:cNvPr>
            <p:cNvSpPr>
              <a:spLocks/>
            </p:cNvSpPr>
            <p:nvPr>
              <p:custDataLst>
                <p:tags r:id="rId188"/>
              </p:custDataLst>
            </p:nvPr>
          </p:nvSpPr>
          <p:spPr bwMode="auto">
            <a:xfrm>
              <a:off x="6049707" y="2351798"/>
              <a:ext cx="365124" cy="423861"/>
            </a:xfrm>
            <a:custGeom>
              <a:avLst/>
              <a:gdLst>
                <a:gd name="T0" fmla="*/ 779 w 831"/>
                <a:gd name="T1" fmla="*/ 82 h 812"/>
                <a:gd name="T2" fmla="*/ 707 w 831"/>
                <a:gd name="T3" fmla="*/ 29 h 812"/>
                <a:gd name="T4" fmla="*/ 562 w 831"/>
                <a:gd name="T5" fmla="*/ 10 h 812"/>
                <a:gd name="T6" fmla="*/ 499 w 831"/>
                <a:gd name="T7" fmla="*/ 29 h 812"/>
                <a:gd name="T8" fmla="*/ 486 w 831"/>
                <a:gd name="T9" fmla="*/ 49 h 812"/>
                <a:gd name="T10" fmla="*/ 497 w 831"/>
                <a:gd name="T11" fmla="*/ 71 h 812"/>
                <a:gd name="T12" fmla="*/ 517 w 831"/>
                <a:gd name="T13" fmla="*/ 90 h 812"/>
                <a:gd name="T14" fmla="*/ 516 w 831"/>
                <a:gd name="T15" fmla="*/ 111 h 812"/>
                <a:gd name="T16" fmla="*/ 491 w 831"/>
                <a:gd name="T17" fmla="*/ 140 h 812"/>
                <a:gd name="T18" fmla="*/ 480 w 831"/>
                <a:gd name="T19" fmla="*/ 162 h 812"/>
                <a:gd name="T20" fmla="*/ 450 w 831"/>
                <a:gd name="T21" fmla="*/ 184 h 812"/>
                <a:gd name="T22" fmla="*/ 427 w 831"/>
                <a:gd name="T23" fmla="*/ 243 h 812"/>
                <a:gd name="T24" fmla="*/ 420 w 831"/>
                <a:gd name="T25" fmla="*/ 332 h 812"/>
                <a:gd name="T26" fmla="*/ 392 w 831"/>
                <a:gd name="T27" fmla="*/ 319 h 812"/>
                <a:gd name="T28" fmla="*/ 370 w 831"/>
                <a:gd name="T29" fmla="*/ 315 h 812"/>
                <a:gd name="T30" fmla="*/ 338 w 831"/>
                <a:gd name="T31" fmla="*/ 339 h 812"/>
                <a:gd name="T32" fmla="*/ 313 w 831"/>
                <a:gd name="T33" fmla="*/ 351 h 812"/>
                <a:gd name="T34" fmla="*/ 290 w 831"/>
                <a:gd name="T35" fmla="*/ 370 h 812"/>
                <a:gd name="T36" fmla="*/ 280 w 831"/>
                <a:gd name="T37" fmla="*/ 424 h 812"/>
                <a:gd name="T38" fmla="*/ 235 w 831"/>
                <a:gd name="T39" fmla="*/ 442 h 812"/>
                <a:gd name="T40" fmla="*/ 127 w 831"/>
                <a:gd name="T41" fmla="*/ 462 h 812"/>
                <a:gd name="T42" fmla="*/ 26 w 831"/>
                <a:gd name="T43" fmla="*/ 449 h 812"/>
                <a:gd name="T44" fmla="*/ 51 w 831"/>
                <a:gd name="T45" fmla="*/ 505 h 812"/>
                <a:gd name="T46" fmla="*/ 96 w 831"/>
                <a:gd name="T47" fmla="*/ 540 h 812"/>
                <a:gd name="T48" fmla="*/ 123 w 831"/>
                <a:gd name="T49" fmla="*/ 577 h 812"/>
                <a:gd name="T50" fmla="*/ 142 w 831"/>
                <a:gd name="T51" fmla="*/ 596 h 812"/>
                <a:gd name="T52" fmla="*/ 99 w 831"/>
                <a:gd name="T53" fmla="*/ 647 h 812"/>
                <a:gd name="T54" fmla="*/ 87 w 831"/>
                <a:gd name="T55" fmla="*/ 671 h 812"/>
                <a:gd name="T56" fmla="*/ 109 w 831"/>
                <a:gd name="T57" fmla="*/ 720 h 812"/>
                <a:gd name="T58" fmla="*/ 222 w 831"/>
                <a:gd name="T59" fmla="*/ 710 h 812"/>
                <a:gd name="T60" fmla="*/ 302 w 831"/>
                <a:gd name="T61" fmla="*/ 705 h 812"/>
                <a:gd name="T62" fmla="*/ 330 w 831"/>
                <a:gd name="T63" fmla="*/ 721 h 812"/>
                <a:gd name="T64" fmla="*/ 359 w 831"/>
                <a:gd name="T65" fmla="*/ 756 h 812"/>
                <a:gd name="T66" fmla="*/ 408 w 831"/>
                <a:gd name="T67" fmla="*/ 785 h 812"/>
                <a:gd name="T68" fmla="*/ 449 w 831"/>
                <a:gd name="T69" fmla="*/ 803 h 812"/>
                <a:gd name="T70" fmla="*/ 460 w 831"/>
                <a:gd name="T71" fmla="*/ 791 h 812"/>
                <a:gd name="T72" fmla="*/ 487 w 831"/>
                <a:gd name="T73" fmla="*/ 774 h 812"/>
                <a:gd name="T74" fmla="*/ 554 w 831"/>
                <a:gd name="T75" fmla="*/ 764 h 812"/>
                <a:gd name="T76" fmla="*/ 597 w 831"/>
                <a:gd name="T77" fmla="*/ 750 h 812"/>
                <a:gd name="T78" fmla="*/ 618 w 831"/>
                <a:gd name="T79" fmla="*/ 727 h 812"/>
                <a:gd name="T80" fmla="*/ 584 w 831"/>
                <a:gd name="T81" fmla="*/ 700 h 812"/>
                <a:gd name="T82" fmla="*/ 542 w 831"/>
                <a:gd name="T83" fmla="*/ 641 h 812"/>
                <a:gd name="T84" fmla="*/ 526 w 831"/>
                <a:gd name="T85" fmla="*/ 624 h 812"/>
                <a:gd name="T86" fmla="*/ 526 w 831"/>
                <a:gd name="T87" fmla="*/ 578 h 812"/>
                <a:gd name="T88" fmla="*/ 582 w 831"/>
                <a:gd name="T89" fmla="*/ 563 h 812"/>
                <a:gd name="T90" fmla="*/ 622 w 831"/>
                <a:gd name="T91" fmla="*/ 531 h 812"/>
                <a:gd name="T92" fmla="*/ 688 w 831"/>
                <a:gd name="T93" fmla="*/ 417 h 812"/>
                <a:gd name="T94" fmla="*/ 730 w 831"/>
                <a:gd name="T95" fmla="*/ 368 h 812"/>
                <a:gd name="T96" fmla="*/ 725 w 831"/>
                <a:gd name="T97" fmla="*/ 330 h 812"/>
                <a:gd name="T98" fmla="*/ 729 w 831"/>
                <a:gd name="T99" fmla="*/ 305 h 812"/>
                <a:gd name="T100" fmla="*/ 751 w 831"/>
                <a:gd name="T101" fmla="*/ 289 h 812"/>
                <a:gd name="T102" fmla="*/ 670 w 831"/>
                <a:gd name="T103" fmla="*/ 207 h 812"/>
                <a:gd name="T104" fmla="*/ 758 w 831"/>
                <a:gd name="T105" fmla="*/ 140 h 812"/>
                <a:gd name="T106" fmla="*/ 805 w 831"/>
                <a:gd name="T107" fmla="*/ 123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5" name="Freeform 262">
              <a:extLst>
                <a:ext uri="{FF2B5EF4-FFF2-40B4-BE49-F238E27FC236}">
                  <a16:creationId xmlns:a16="http://schemas.microsoft.com/office/drawing/2014/main" id="{D36A0D8F-D2B3-46C3-85F3-FA6F7667F286}"/>
                </a:ext>
              </a:extLst>
            </p:cNvPr>
            <p:cNvSpPr>
              <a:spLocks/>
            </p:cNvSpPr>
            <p:nvPr>
              <p:custDataLst>
                <p:tags r:id="rId189"/>
              </p:custDataLst>
            </p:nvPr>
          </p:nvSpPr>
          <p:spPr bwMode="auto">
            <a:xfrm>
              <a:off x="6840281" y="2620084"/>
              <a:ext cx="220663" cy="585785"/>
            </a:xfrm>
            <a:custGeom>
              <a:avLst/>
              <a:gdLst>
                <a:gd name="T0" fmla="*/ 438 w 505"/>
                <a:gd name="T1" fmla="*/ 1067 h 1121"/>
                <a:gd name="T2" fmla="*/ 443 w 505"/>
                <a:gd name="T3" fmla="*/ 1028 h 1121"/>
                <a:gd name="T4" fmla="*/ 399 w 505"/>
                <a:gd name="T5" fmla="*/ 1022 h 1121"/>
                <a:gd name="T6" fmla="*/ 405 w 505"/>
                <a:gd name="T7" fmla="*/ 957 h 1121"/>
                <a:gd name="T8" fmla="*/ 419 w 505"/>
                <a:gd name="T9" fmla="*/ 931 h 1121"/>
                <a:gd name="T10" fmla="*/ 413 w 505"/>
                <a:gd name="T11" fmla="*/ 899 h 1121"/>
                <a:gd name="T12" fmla="*/ 398 w 505"/>
                <a:gd name="T13" fmla="*/ 893 h 1121"/>
                <a:gd name="T14" fmla="*/ 382 w 505"/>
                <a:gd name="T15" fmla="*/ 838 h 1121"/>
                <a:gd name="T16" fmla="*/ 324 w 505"/>
                <a:gd name="T17" fmla="*/ 719 h 1121"/>
                <a:gd name="T18" fmla="*/ 296 w 505"/>
                <a:gd name="T19" fmla="*/ 703 h 1121"/>
                <a:gd name="T20" fmla="*/ 282 w 505"/>
                <a:gd name="T21" fmla="*/ 718 h 1121"/>
                <a:gd name="T22" fmla="*/ 226 w 505"/>
                <a:gd name="T23" fmla="*/ 742 h 1121"/>
                <a:gd name="T24" fmla="*/ 169 w 505"/>
                <a:gd name="T25" fmla="*/ 736 h 1121"/>
                <a:gd name="T26" fmla="*/ 133 w 505"/>
                <a:gd name="T27" fmla="*/ 567 h 1121"/>
                <a:gd name="T28" fmla="*/ 101 w 505"/>
                <a:gd name="T29" fmla="*/ 520 h 1121"/>
                <a:gd name="T30" fmla="*/ 51 w 505"/>
                <a:gd name="T31" fmla="*/ 502 h 1121"/>
                <a:gd name="T32" fmla="*/ 8 w 505"/>
                <a:gd name="T33" fmla="*/ 471 h 1121"/>
                <a:gd name="T34" fmla="*/ 23 w 505"/>
                <a:gd name="T35" fmla="*/ 445 h 1121"/>
                <a:gd name="T36" fmla="*/ 58 w 505"/>
                <a:gd name="T37" fmla="*/ 361 h 1121"/>
                <a:gd name="T38" fmla="*/ 67 w 505"/>
                <a:gd name="T39" fmla="*/ 277 h 1121"/>
                <a:gd name="T40" fmla="*/ 80 w 505"/>
                <a:gd name="T41" fmla="*/ 265 h 1121"/>
                <a:gd name="T42" fmla="*/ 113 w 505"/>
                <a:gd name="T43" fmla="*/ 258 h 1121"/>
                <a:gd name="T44" fmla="*/ 134 w 505"/>
                <a:gd name="T45" fmla="*/ 222 h 1121"/>
                <a:gd name="T46" fmla="*/ 140 w 505"/>
                <a:gd name="T47" fmla="*/ 117 h 1121"/>
                <a:gd name="T48" fmla="*/ 159 w 505"/>
                <a:gd name="T49" fmla="*/ 98 h 1121"/>
                <a:gd name="T50" fmla="*/ 213 w 505"/>
                <a:gd name="T51" fmla="*/ 74 h 1121"/>
                <a:gd name="T52" fmla="*/ 234 w 505"/>
                <a:gd name="T53" fmla="*/ 21 h 1121"/>
                <a:gd name="T54" fmla="*/ 277 w 505"/>
                <a:gd name="T55" fmla="*/ 31 h 1121"/>
                <a:gd name="T56" fmla="*/ 312 w 505"/>
                <a:gd name="T57" fmla="*/ 49 h 1121"/>
                <a:gd name="T58" fmla="*/ 337 w 505"/>
                <a:gd name="T59" fmla="*/ 122 h 1121"/>
                <a:gd name="T60" fmla="*/ 335 w 505"/>
                <a:gd name="T61" fmla="*/ 167 h 1121"/>
                <a:gd name="T62" fmla="*/ 300 w 505"/>
                <a:gd name="T63" fmla="*/ 216 h 1121"/>
                <a:gd name="T64" fmla="*/ 293 w 505"/>
                <a:gd name="T65" fmla="*/ 245 h 1121"/>
                <a:gd name="T66" fmla="*/ 309 w 505"/>
                <a:gd name="T67" fmla="*/ 261 h 1121"/>
                <a:gd name="T68" fmla="*/ 346 w 505"/>
                <a:gd name="T69" fmla="*/ 270 h 1121"/>
                <a:gd name="T70" fmla="*/ 371 w 505"/>
                <a:gd name="T71" fmla="*/ 291 h 1121"/>
                <a:gd name="T72" fmla="*/ 398 w 505"/>
                <a:gd name="T73" fmla="*/ 345 h 1121"/>
                <a:gd name="T74" fmla="*/ 430 w 505"/>
                <a:gd name="T75" fmla="*/ 400 h 1121"/>
                <a:gd name="T76" fmla="*/ 464 w 505"/>
                <a:gd name="T77" fmla="*/ 418 h 1121"/>
                <a:gd name="T78" fmla="*/ 505 w 505"/>
                <a:gd name="T79" fmla="*/ 418 h 1121"/>
                <a:gd name="T80" fmla="*/ 476 w 505"/>
                <a:gd name="T81" fmla="*/ 494 h 1121"/>
                <a:gd name="T82" fmla="*/ 427 w 505"/>
                <a:gd name="T83" fmla="*/ 510 h 1121"/>
                <a:gd name="T84" fmla="*/ 383 w 505"/>
                <a:gd name="T85" fmla="*/ 528 h 1121"/>
                <a:gd name="T86" fmla="*/ 360 w 505"/>
                <a:gd name="T87" fmla="*/ 572 h 1121"/>
                <a:gd name="T88" fmla="*/ 370 w 505"/>
                <a:gd name="T89" fmla="*/ 637 h 1121"/>
                <a:gd name="T90" fmla="*/ 402 w 505"/>
                <a:gd name="T91" fmla="*/ 683 h 1121"/>
                <a:gd name="T92" fmla="*/ 430 w 505"/>
                <a:gd name="T93" fmla="*/ 735 h 1121"/>
                <a:gd name="T94" fmla="*/ 428 w 505"/>
                <a:gd name="T95" fmla="*/ 776 h 1121"/>
                <a:gd name="T96" fmla="*/ 419 w 505"/>
                <a:gd name="T97" fmla="*/ 801 h 1121"/>
                <a:gd name="T98" fmla="*/ 435 w 505"/>
                <a:gd name="T99" fmla="*/ 851 h 1121"/>
                <a:gd name="T100" fmla="*/ 483 w 505"/>
                <a:gd name="T101" fmla="*/ 965 h 1121"/>
                <a:gd name="T102" fmla="*/ 458 w 505"/>
                <a:gd name="T103" fmla="*/ 1082 h 1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56" name="Freeform 263">
              <a:extLst>
                <a:ext uri="{FF2B5EF4-FFF2-40B4-BE49-F238E27FC236}">
                  <a16:creationId xmlns:a16="http://schemas.microsoft.com/office/drawing/2014/main" id="{980A795B-5BF7-47E9-94C4-4C87F0D38A59}"/>
                </a:ext>
              </a:extLst>
            </p:cNvPr>
            <p:cNvSpPr>
              <a:spLocks/>
            </p:cNvSpPr>
            <p:nvPr>
              <p:custDataLst>
                <p:tags r:id="rId190"/>
              </p:custDataLst>
            </p:nvPr>
          </p:nvSpPr>
          <p:spPr bwMode="auto">
            <a:xfrm>
              <a:off x="4163759" y="3129669"/>
              <a:ext cx="80963" cy="58738"/>
            </a:xfrm>
            <a:custGeom>
              <a:avLst/>
              <a:gdLst>
                <a:gd name="T0" fmla="*/ 180 w 180"/>
                <a:gd name="T1" fmla="*/ 7 h 112"/>
                <a:gd name="T2" fmla="*/ 171 w 180"/>
                <a:gd name="T3" fmla="*/ 24 h 112"/>
                <a:gd name="T4" fmla="*/ 163 w 180"/>
                <a:gd name="T5" fmla="*/ 39 h 112"/>
                <a:gd name="T6" fmla="*/ 152 w 180"/>
                <a:gd name="T7" fmla="*/ 53 h 112"/>
                <a:gd name="T8" fmla="*/ 141 w 180"/>
                <a:gd name="T9" fmla="*/ 66 h 112"/>
                <a:gd name="T10" fmla="*/ 129 w 180"/>
                <a:gd name="T11" fmla="*/ 80 h 112"/>
                <a:gd name="T12" fmla="*/ 115 w 180"/>
                <a:gd name="T13" fmla="*/ 92 h 112"/>
                <a:gd name="T14" fmla="*/ 101 w 180"/>
                <a:gd name="T15" fmla="*/ 102 h 112"/>
                <a:gd name="T16" fmla="*/ 87 w 180"/>
                <a:gd name="T17" fmla="*/ 112 h 112"/>
                <a:gd name="T18" fmla="*/ 82 w 180"/>
                <a:gd name="T19" fmla="*/ 107 h 112"/>
                <a:gd name="T20" fmla="*/ 79 w 180"/>
                <a:gd name="T21" fmla="*/ 101 h 112"/>
                <a:gd name="T22" fmla="*/ 76 w 180"/>
                <a:gd name="T23" fmla="*/ 95 h 112"/>
                <a:gd name="T24" fmla="*/ 74 w 180"/>
                <a:gd name="T25" fmla="*/ 88 h 112"/>
                <a:gd name="T26" fmla="*/ 70 w 180"/>
                <a:gd name="T27" fmla="*/ 81 h 112"/>
                <a:gd name="T28" fmla="*/ 68 w 180"/>
                <a:gd name="T29" fmla="*/ 74 h 112"/>
                <a:gd name="T30" fmla="*/ 65 w 180"/>
                <a:gd name="T31" fmla="*/ 69 h 112"/>
                <a:gd name="T32" fmla="*/ 60 w 180"/>
                <a:gd name="T33" fmla="*/ 63 h 112"/>
                <a:gd name="T34" fmla="*/ 45 w 180"/>
                <a:gd name="T35" fmla="*/ 48 h 112"/>
                <a:gd name="T36" fmla="*/ 36 w 180"/>
                <a:gd name="T37" fmla="*/ 38 h 112"/>
                <a:gd name="T38" fmla="*/ 30 w 180"/>
                <a:gd name="T39" fmla="*/ 33 h 112"/>
                <a:gd name="T40" fmla="*/ 25 w 180"/>
                <a:gd name="T41" fmla="*/ 31 h 112"/>
                <a:gd name="T42" fmla="*/ 18 w 180"/>
                <a:gd name="T43" fmla="*/ 30 h 112"/>
                <a:gd name="T44" fmla="*/ 0 w 180"/>
                <a:gd name="T45" fmla="*/ 26 h 112"/>
                <a:gd name="T46" fmla="*/ 26 w 180"/>
                <a:gd name="T47" fmla="*/ 14 h 112"/>
                <a:gd name="T48" fmla="*/ 41 w 180"/>
                <a:gd name="T49" fmla="*/ 9 h 112"/>
                <a:gd name="T50" fmla="*/ 56 w 180"/>
                <a:gd name="T51" fmla="*/ 5 h 112"/>
                <a:gd name="T52" fmla="*/ 74 w 180"/>
                <a:gd name="T53" fmla="*/ 3 h 112"/>
                <a:gd name="T54" fmla="*/ 93 w 180"/>
                <a:gd name="T55" fmla="*/ 1 h 112"/>
                <a:gd name="T56" fmla="*/ 114 w 180"/>
                <a:gd name="T57" fmla="*/ 0 h 112"/>
                <a:gd name="T58" fmla="*/ 135 w 180"/>
                <a:gd name="T59" fmla="*/ 1 h 112"/>
                <a:gd name="T60" fmla="*/ 157 w 180"/>
                <a:gd name="T61" fmla="*/ 3 h 112"/>
                <a:gd name="T62" fmla="*/ 180 w 180"/>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7" name="Freeform 264">
              <a:extLst>
                <a:ext uri="{FF2B5EF4-FFF2-40B4-BE49-F238E27FC236}">
                  <a16:creationId xmlns:a16="http://schemas.microsoft.com/office/drawing/2014/main" id="{32C5AB10-B259-4F7D-851E-8D310E48FC44}"/>
                </a:ext>
              </a:extLst>
            </p:cNvPr>
            <p:cNvSpPr>
              <a:spLocks/>
            </p:cNvSpPr>
            <p:nvPr>
              <p:custDataLst>
                <p:tags r:id="rId191"/>
              </p:custDataLst>
            </p:nvPr>
          </p:nvSpPr>
          <p:spPr bwMode="auto">
            <a:xfrm>
              <a:off x="4247898" y="3212219"/>
              <a:ext cx="74612" cy="100013"/>
            </a:xfrm>
            <a:custGeom>
              <a:avLst/>
              <a:gdLst>
                <a:gd name="T0" fmla="*/ 0 w 173"/>
                <a:gd name="T1" fmla="*/ 68 h 192"/>
                <a:gd name="T2" fmla="*/ 27 w 173"/>
                <a:gd name="T3" fmla="*/ 42 h 192"/>
                <a:gd name="T4" fmla="*/ 51 w 173"/>
                <a:gd name="T5" fmla="*/ 21 h 192"/>
                <a:gd name="T6" fmla="*/ 56 w 173"/>
                <a:gd name="T7" fmla="*/ 16 h 192"/>
                <a:gd name="T8" fmla="*/ 63 w 173"/>
                <a:gd name="T9" fmla="*/ 12 h 192"/>
                <a:gd name="T10" fmla="*/ 70 w 173"/>
                <a:gd name="T11" fmla="*/ 8 h 192"/>
                <a:gd name="T12" fmla="*/ 76 w 173"/>
                <a:gd name="T13" fmla="*/ 6 h 192"/>
                <a:gd name="T14" fmla="*/ 83 w 173"/>
                <a:gd name="T15" fmla="*/ 3 h 192"/>
                <a:gd name="T16" fmla="*/ 90 w 173"/>
                <a:gd name="T17" fmla="*/ 2 h 192"/>
                <a:gd name="T18" fmla="*/ 98 w 173"/>
                <a:gd name="T19" fmla="*/ 1 h 192"/>
                <a:gd name="T20" fmla="*/ 107 w 173"/>
                <a:gd name="T21" fmla="*/ 0 h 192"/>
                <a:gd name="T22" fmla="*/ 116 w 173"/>
                <a:gd name="T23" fmla="*/ 1 h 192"/>
                <a:gd name="T24" fmla="*/ 124 w 173"/>
                <a:gd name="T25" fmla="*/ 2 h 192"/>
                <a:gd name="T26" fmla="*/ 132 w 173"/>
                <a:gd name="T27" fmla="*/ 5 h 192"/>
                <a:gd name="T28" fmla="*/ 139 w 173"/>
                <a:gd name="T29" fmla="*/ 8 h 192"/>
                <a:gd name="T30" fmla="*/ 145 w 173"/>
                <a:gd name="T31" fmla="*/ 13 h 192"/>
                <a:gd name="T32" fmla="*/ 151 w 173"/>
                <a:gd name="T33" fmla="*/ 19 h 192"/>
                <a:gd name="T34" fmla="*/ 155 w 173"/>
                <a:gd name="T35" fmla="*/ 24 h 192"/>
                <a:gd name="T36" fmla="*/ 160 w 173"/>
                <a:gd name="T37" fmla="*/ 30 h 192"/>
                <a:gd name="T38" fmla="*/ 163 w 173"/>
                <a:gd name="T39" fmla="*/ 37 h 192"/>
                <a:gd name="T40" fmla="*/ 166 w 173"/>
                <a:gd name="T41" fmla="*/ 43 h 192"/>
                <a:gd name="T42" fmla="*/ 168 w 173"/>
                <a:gd name="T43" fmla="*/ 50 h 192"/>
                <a:gd name="T44" fmla="*/ 169 w 173"/>
                <a:gd name="T45" fmla="*/ 57 h 192"/>
                <a:gd name="T46" fmla="*/ 172 w 173"/>
                <a:gd name="T47" fmla="*/ 72 h 192"/>
                <a:gd name="T48" fmla="*/ 173 w 173"/>
                <a:gd name="T49" fmla="*/ 87 h 192"/>
                <a:gd name="T50" fmla="*/ 157 w 173"/>
                <a:gd name="T51" fmla="*/ 114 h 192"/>
                <a:gd name="T52" fmla="*/ 146 w 173"/>
                <a:gd name="T53" fmla="*/ 137 h 192"/>
                <a:gd name="T54" fmla="*/ 139 w 173"/>
                <a:gd name="T55" fmla="*/ 148 h 192"/>
                <a:gd name="T56" fmla="*/ 130 w 173"/>
                <a:gd name="T57" fmla="*/ 160 h 192"/>
                <a:gd name="T58" fmla="*/ 117 w 173"/>
                <a:gd name="T59" fmla="*/ 174 h 192"/>
                <a:gd name="T60" fmla="*/ 99 w 173"/>
                <a:gd name="T61" fmla="*/ 192 h 192"/>
                <a:gd name="T62" fmla="*/ 86 w 173"/>
                <a:gd name="T63" fmla="*/ 183 h 192"/>
                <a:gd name="T64" fmla="*/ 74 w 173"/>
                <a:gd name="T65" fmla="*/ 176 h 192"/>
                <a:gd name="T66" fmla="*/ 63 w 173"/>
                <a:gd name="T67" fmla="*/ 169 h 192"/>
                <a:gd name="T68" fmla="*/ 54 w 173"/>
                <a:gd name="T69" fmla="*/ 163 h 192"/>
                <a:gd name="T70" fmla="*/ 46 w 173"/>
                <a:gd name="T71" fmla="*/ 156 h 192"/>
                <a:gd name="T72" fmla="*/ 40 w 173"/>
                <a:gd name="T73" fmla="*/ 150 h 192"/>
                <a:gd name="T74" fmla="*/ 34 w 173"/>
                <a:gd name="T75" fmla="*/ 144 h 192"/>
                <a:gd name="T76" fmla="*/ 30 w 173"/>
                <a:gd name="T77" fmla="*/ 137 h 192"/>
                <a:gd name="T78" fmla="*/ 22 w 173"/>
                <a:gd name="T79" fmla="*/ 123 h 192"/>
                <a:gd name="T80" fmla="*/ 16 w 173"/>
                <a:gd name="T81" fmla="*/ 107 h 192"/>
                <a:gd name="T82" fmla="*/ 9 w 173"/>
                <a:gd name="T83" fmla="*/ 90 h 192"/>
                <a:gd name="T84" fmla="*/ 0 w 173"/>
                <a:gd name="T85" fmla="*/ 6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8" name="Freeform 265">
              <a:extLst>
                <a:ext uri="{FF2B5EF4-FFF2-40B4-BE49-F238E27FC236}">
                  <a16:creationId xmlns:a16="http://schemas.microsoft.com/office/drawing/2014/main" id="{4E1A921B-DBBE-461E-842A-A278AFABFF71}"/>
                </a:ext>
              </a:extLst>
            </p:cNvPr>
            <p:cNvSpPr>
              <a:spLocks/>
            </p:cNvSpPr>
            <p:nvPr>
              <p:custDataLst>
                <p:tags r:id="rId192"/>
              </p:custDataLst>
            </p:nvPr>
          </p:nvSpPr>
          <p:spPr bwMode="auto">
            <a:xfrm>
              <a:off x="4290760" y="3263019"/>
              <a:ext cx="104775" cy="131762"/>
            </a:xfrm>
            <a:custGeom>
              <a:avLst/>
              <a:gdLst>
                <a:gd name="T0" fmla="*/ 74 w 233"/>
                <a:gd name="T1" fmla="*/ 0 h 252"/>
                <a:gd name="T2" fmla="*/ 83 w 233"/>
                <a:gd name="T3" fmla="*/ 2 h 252"/>
                <a:gd name="T4" fmla="*/ 89 w 233"/>
                <a:gd name="T5" fmla="*/ 3 h 252"/>
                <a:gd name="T6" fmla="*/ 95 w 233"/>
                <a:gd name="T7" fmla="*/ 3 h 252"/>
                <a:gd name="T8" fmla="*/ 99 w 233"/>
                <a:gd name="T9" fmla="*/ 2 h 252"/>
                <a:gd name="T10" fmla="*/ 106 w 233"/>
                <a:gd name="T11" fmla="*/ 1 h 252"/>
                <a:gd name="T12" fmla="*/ 113 w 233"/>
                <a:gd name="T13" fmla="*/ 0 h 252"/>
                <a:gd name="T14" fmla="*/ 125 w 233"/>
                <a:gd name="T15" fmla="*/ 17 h 252"/>
                <a:gd name="T16" fmla="*/ 140 w 233"/>
                <a:gd name="T17" fmla="*/ 37 h 252"/>
                <a:gd name="T18" fmla="*/ 144 w 233"/>
                <a:gd name="T19" fmla="*/ 42 h 252"/>
                <a:gd name="T20" fmla="*/ 148 w 233"/>
                <a:gd name="T21" fmla="*/ 46 h 252"/>
                <a:gd name="T22" fmla="*/ 153 w 233"/>
                <a:gd name="T23" fmla="*/ 49 h 252"/>
                <a:gd name="T24" fmla="*/ 157 w 233"/>
                <a:gd name="T25" fmla="*/ 52 h 252"/>
                <a:gd name="T26" fmla="*/ 163 w 233"/>
                <a:gd name="T27" fmla="*/ 54 h 252"/>
                <a:gd name="T28" fmla="*/ 168 w 233"/>
                <a:gd name="T29" fmla="*/ 56 h 252"/>
                <a:gd name="T30" fmla="*/ 174 w 233"/>
                <a:gd name="T31" fmla="*/ 56 h 252"/>
                <a:gd name="T32" fmla="*/ 180 w 233"/>
                <a:gd name="T33" fmla="*/ 56 h 252"/>
                <a:gd name="T34" fmla="*/ 180 w 233"/>
                <a:gd name="T35" fmla="*/ 80 h 252"/>
                <a:gd name="T36" fmla="*/ 193 w 233"/>
                <a:gd name="T37" fmla="*/ 103 h 252"/>
                <a:gd name="T38" fmla="*/ 212 w 233"/>
                <a:gd name="T39" fmla="*/ 128 h 252"/>
                <a:gd name="T40" fmla="*/ 215 w 233"/>
                <a:gd name="T41" fmla="*/ 135 h 252"/>
                <a:gd name="T42" fmla="*/ 220 w 233"/>
                <a:gd name="T43" fmla="*/ 142 h 252"/>
                <a:gd name="T44" fmla="*/ 223 w 233"/>
                <a:gd name="T45" fmla="*/ 151 h 252"/>
                <a:gd name="T46" fmla="*/ 226 w 233"/>
                <a:gd name="T47" fmla="*/ 160 h 252"/>
                <a:gd name="T48" fmla="*/ 230 w 233"/>
                <a:gd name="T49" fmla="*/ 170 h 252"/>
                <a:gd name="T50" fmla="*/ 232 w 233"/>
                <a:gd name="T51" fmla="*/ 180 h 252"/>
                <a:gd name="T52" fmla="*/ 233 w 233"/>
                <a:gd name="T53" fmla="*/ 191 h 252"/>
                <a:gd name="T54" fmla="*/ 233 w 233"/>
                <a:gd name="T55" fmla="*/ 204 h 252"/>
                <a:gd name="T56" fmla="*/ 232 w 233"/>
                <a:gd name="T57" fmla="*/ 216 h 252"/>
                <a:gd name="T58" fmla="*/ 230 w 233"/>
                <a:gd name="T59" fmla="*/ 228 h 252"/>
                <a:gd name="T60" fmla="*/ 227 w 233"/>
                <a:gd name="T61" fmla="*/ 240 h 252"/>
                <a:gd name="T62" fmla="*/ 226 w 233"/>
                <a:gd name="T63" fmla="*/ 252 h 252"/>
                <a:gd name="T64" fmla="*/ 222 w 233"/>
                <a:gd name="T65" fmla="*/ 252 h 252"/>
                <a:gd name="T66" fmla="*/ 215 w 233"/>
                <a:gd name="T67" fmla="*/ 250 h 252"/>
                <a:gd name="T68" fmla="*/ 208 w 233"/>
                <a:gd name="T69" fmla="*/ 246 h 252"/>
                <a:gd name="T70" fmla="*/ 198 w 233"/>
                <a:gd name="T71" fmla="*/ 241 h 252"/>
                <a:gd name="T72" fmla="*/ 176 w 233"/>
                <a:gd name="T73" fmla="*/ 226 h 252"/>
                <a:gd name="T74" fmla="*/ 151 w 233"/>
                <a:gd name="T75" fmla="*/ 208 h 252"/>
                <a:gd name="T76" fmla="*/ 125 w 233"/>
                <a:gd name="T77" fmla="*/ 186 h 252"/>
                <a:gd name="T78" fmla="*/ 100 w 233"/>
                <a:gd name="T79" fmla="*/ 165 h 252"/>
                <a:gd name="T80" fmla="*/ 78 w 233"/>
                <a:gd name="T81" fmla="*/ 145 h 252"/>
                <a:gd name="T82" fmla="*/ 61 w 233"/>
                <a:gd name="T83" fmla="*/ 129 h 252"/>
                <a:gd name="T84" fmla="*/ 55 w 233"/>
                <a:gd name="T85" fmla="*/ 125 h 252"/>
                <a:gd name="T86" fmla="*/ 48 w 233"/>
                <a:gd name="T87" fmla="*/ 120 h 252"/>
                <a:gd name="T88" fmla="*/ 41 w 233"/>
                <a:gd name="T89" fmla="*/ 116 h 252"/>
                <a:gd name="T90" fmla="*/ 33 w 233"/>
                <a:gd name="T91" fmla="*/ 112 h 252"/>
                <a:gd name="T92" fmla="*/ 17 w 233"/>
                <a:gd name="T93" fmla="*/ 104 h 252"/>
                <a:gd name="T94" fmla="*/ 0 w 233"/>
                <a:gd name="T95" fmla="*/ 99 h 252"/>
                <a:gd name="T96" fmla="*/ 40 w 233"/>
                <a:gd name="T97" fmla="*/ 63 h 252"/>
                <a:gd name="T98" fmla="*/ 59 w 233"/>
                <a:gd name="T99" fmla="*/ 43 h 252"/>
                <a:gd name="T100" fmla="*/ 65 w 233"/>
                <a:gd name="T101" fmla="*/ 33 h 252"/>
                <a:gd name="T102" fmla="*/ 69 w 233"/>
                <a:gd name="T103" fmla="*/ 25 h 252"/>
                <a:gd name="T104" fmla="*/ 72 w 233"/>
                <a:gd name="T105" fmla="*/ 14 h 252"/>
                <a:gd name="T106" fmla="*/ 74 w 233"/>
                <a:gd name="T10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59" name="Freeform 266">
              <a:extLst>
                <a:ext uri="{FF2B5EF4-FFF2-40B4-BE49-F238E27FC236}">
                  <a16:creationId xmlns:a16="http://schemas.microsoft.com/office/drawing/2014/main" id="{D05EC9E0-1387-4772-8D73-DD9AA24E295A}"/>
                </a:ext>
              </a:extLst>
            </p:cNvPr>
            <p:cNvSpPr>
              <a:spLocks/>
            </p:cNvSpPr>
            <p:nvPr>
              <p:custDataLst>
                <p:tags r:id="rId193"/>
              </p:custDataLst>
            </p:nvPr>
          </p:nvSpPr>
          <p:spPr bwMode="auto">
            <a:xfrm>
              <a:off x="4505072" y="3182057"/>
              <a:ext cx="104775" cy="201611"/>
            </a:xfrm>
            <a:custGeom>
              <a:avLst/>
              <a:gdLst>
                <a:gd name="T0" fmla="*/ 13 w 246"/>
                <a:gd name="T1" fmla="*/ 376 h 380"/>
                <a:gd name="T2" fmla="*/ 14 w 246"/>
                <a:gd name="T3" fmla="*/ 367 h 380"/>
                <a:gd name="T4" fmla="*/ 15 w 246"/>
                <a:gd name="T5" fmla="*/ 359 h 380"/>
                <a:gd name="T6" fmla="*/ 18 w 246"/>
                <a:gd name="T7" fmla="*/ 351 h 380"/>
                <a:gd name="T8" fmla="*/ 20 w 246"/>
                <a:gd name="T9" fmla="*/ 344 h 380"/>
                <a:gd name="T10" fmla="*/ 25 w 246"/>
                <a:gd name="T11" fmla="*/ 333 h 380"/>
                <a:gd name="T12" fmla="*/ 26 w 246"/>
                <a:gd name="T13" fmla="*/ 327 h 380"/>
                <a:gd name="T14" fmla="*/ 25 w 246"/>
                <a:gd name="T15" fmla="*/ 321 h 380"/>
                <a:gd name="T16" fmla="*/ 23 w 246"/>
                <a:gd name="T17" fmla="*/ 314 h 380"/>
                <a:gd name="T18" fmla="*/ 19 w 246"/>
                <a:gd name="T19" fmla="*/ 305 h 380"/>
                <a:gd name="T20" fmla="*/ 13 w 246"/>
                <a:gd name="T21" fmla="*/ 295 h 380"/>
                <a:gd name="T22" fmla="*/ 9 w 246"/>
                <a:gd name="T23" fmla="*/ 285 h 380"/>
                <a:gd name="T24" fmla="*/ 4 w 246"/>
                <a:gd name="T25" fmla="*/ 275 h 380"/>
                <a:gd name="T26" fmla="*/ 1 w 246"/>
                <a:gd name="T27" fmla="*/ 267 h 380"/>
                <a:gd name="T28" fmla="*/ 0 w 246"/>
                <a:gd name="T29" fmla="*/ 259 h 380"/>
                <a:gd name="T30" fmla="*/ 1 w 246"/>
                <a:gd name="T31" fmla="*/ 251 h 380"/>
                <a:gd name="T32" fmla="*/ 2 w 246"/>
                <a:gd name="T33" fmla="*/ 243 h 380"/>
                <a:gd name="T34" fmla="*/ 3 w 246"/>
                <a:gd name="T35" fmla="*/ 236 h 380"/>
                <a:gd name="T36" fmla="*/ 6 w 246"/>
                <a:gd name="T37" fmla="*/ 230 h 380"/>
                <a:gd name="T38" fmla="*/ 11 w 246"/>
                <a:gd name="T39" fmla="*/ 218 h 380"/>
                <a:gd name="T40" fmla="*/ 19 w 246"/>
                <a:gd name="T41" fmla="*/ 207 h 380"/>
                <a:gd name="T42" fmla="*/ 26 w 246"/>
                <a:gd name="T43" fmla="*/ 197 h 380"/>
                <a:gd name="T44" fmla="*/ 34 w 246"/>
                <a:gd name="T45" fmla="*/ 185 h 380"/>
                <a:gd name="T46" fmla="*/ 41 w 246"/>
                <a:gd name="T47" fmla="*/ 173 h 380"/>
                <a:gd name="T48" fmla="*/ 47 w 246"/>
                <a:gd name="T49" fmla="*/ 160 h 380"/>
                <a:gd name="T50" fmla="*/ 26 w 246"/>
                <a:gd name="T51" fmla="*/ 73 h 380"/>
                <a:gd name="T52" fmla="*/ 26 w 246"/>
                <a:gd name="T53" fmla="*/ 50 h 380"/>
                <a:gd name="T54" fmla="*/ 24 w 246"/>
                <a:gd name="T55" fmla="*/ 33 h 380"/>
                <a:gd name="T56" fmla="*/ 24 w 246"/>
                <a:gd name="T57" fmla="*/ 25 h 380"/>
                <a:gd name="T58" fmla="*/ 24 w 246"/>
                <a:gd name="T59" fmla="*/ 16 h 380"/>
                <a:gd name="T60" fmla="*/ 25 w 246"/>
                <a:gd name="T61" fmla="*/ 8 h 380"/>
                <a:gd name="T62" fmla="*/ 26 w 246"/>
                <a:gd name="T63" fmla="*/ 0 h 380"/>
                <a:gd name="T64" fmla="*/ 180 w 246"/>
                <a:gd name="T65" fmla="*/ 0 h 380"/>
                <a:gd name="T66" fmla="*/ 220 w 246"/>
                <a:gd name="T67" fmla="*/ 129 h 380"/>
                <a:gd name="T68" fmla="*/ 220 w 246"/>
                <a:gd name="T69" fmla="*/ 210 h 380"/>
                <a:gd name="T70" fmla="*/ 220 w 246"/>
                <a:gd name="T71" fmla="*/ 220 h 380"/>
                <a:gd name="T72" fmla="*/ 221 w 246"/>
                <a:gd name="T73" fmla="*/ 230 h 380"/>
                <a:gd name="T74" fmla="*/ 223 w 246"/>
                <a:gd name="T75" fmla="*/ 240 h 380"/>
                <a:gd name="T76" fmla="*/ 225 w 246"/>
                <a:gd name="T77" fmla="*/ 250 h 380"/>
                <a:gd name="T78" fmla="*/ 228 w 246"/>
                <a:gd name="T79" fmla="*/ 259 h 380"/>
                <a:gd name="T80" fmla="*/ 234 w 246"/>
                <a:gd name="T81" fmla="*/ 268 h 380"/>
                <a:gd name="T82" fmla="*/ 239 w 246"/>
                <a:gd name="T83" fmla="*/ 278 h 380"/>
                <a:gd name="T84" fmla="*/ 246 w 246"/>
                <a:gd name="T85" fmla="*/ 289 h 380"/>
                <a:gd name="T86" fmla="*/ 224 w 246"/>
                <a:gd name="T87" fmla="*/ 295 h 380"/>
                <a:gd name="T88" fmla="*/ 202 w 246"/>
                <a:gd name="T89" fmla="*/ 302 h 380"/>
                <a:gd name="T90" fmla="*/ 181 w 246"/>
                <a:gd name="T91" fmla="*/ 310 h 380"/>
                <a:gd name="T92" fmla="*/ 160 w 246"/>
                <a:gd name="T93" fmla="*/ 319 h 380"/>
                <a:gd name="T94" fmla="*/ 141 w 246"/>
                <a:gd name="T95" fmla="*/ 328 h 380"/>
                <a:gd name="T96" fmla="*/ 120 w 246"/>
                <a:gd name="T97" fmla="*/ 338 h 380"/>
                <a:gd name="T98" fmla="*/ 100 w 246"/>
                <a:gd name="T99" fmla="*/ 347 h 380"/>
                <a:gd name="T100" fmla="*/ 80 w 246"/>
                <a:gd name="T101" fmla="*/ 358 h 380"/>
                <a:gd name="T102" fmla="*/ 75 w 246"/>
                <a:gd name="T103" fmla="*/ 363 h 380"/>
                <a:gd name="T104" fmla="*/ 69 w 246"/>
                <a:gd name="T105" fmla="*/ 367 h 380"/>
                <a:gd name="T106" fmla="*/ 62 w 246"/>
                <a:gd name="T107" fmla="*/ 372 h 380"/>
                <a:gd name="T108" fmla="*/ 54 w 246"/>
                <a:gd name="T109" fmla="*/ 376 h 380"/>
                <a:gd name="T110" fmla="*/ 46 w 246"/>
                <a:gd name="T111" fmla="*/ 379 h 380"/>
                <a:gd name="T112" fmla="*/ 36 w 246"/>
                <a:gd name="T113" fmla="*/ 380 h 380"/>
                <a:gd name="T114" fmla="*/ 31 w 246"/>
                <a:gd name="T115" fmla="*/ 380 h 380"/>
                <a:gd name="T116" fmla="*/ 25 w 246"/>
                <a:gd name="T117" fmla="*/ 379 h 380"/>
                <a:gd name="T118" fmla="*/ 20 w 246"/>
                <a:gd name="T119" fmla="*/ 378 h 380"/>
                <a:gd name="T120" fmla="*/ 13 w 246"/>
                <a:gd name="T121" fmla="*/ 37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0" name="Freeform 267">
              <a:extLst>
                <a:ext uri="{FF2B5EF4-FFF2-40B4-BE49-F238E27FC236}">
                  <a16:creationId xmlns:a16="http://schemas.microsoft.com/office/drawing/2014/main" id="{136EA68A-3E3A-4C14-8ACC-D733D8F5F97D}"/>
                </a:ext>
              </a:extLst>
            </p:cNvPr>
            <p:cNvSpPr>
              <a:spLocks/>
            </p:cNvSpPr>
            <p:nvPr>
              <p:custDataLst>
                <p:tags r:id="rId194"/>
              </p:custDataLst>
            </p:nvPr>
          </p:nvSpPr>
          <p:spPr bwMode="auto">
            <a:xfrm>
              <a:off x="4157409" y="3097919"/>
              <a:ext cx="87313" cy="58738"/>
            </a:xfrm>
            <a:custGeom>
              <a:avLst/>
              <a:gdLst>
                <a:gd name="T0" fmla="*/ 7 w 193"/>
                <a:gd name="T1" fmla="*/ 20 h 38"/>
                <a:gd name="T2" fmla="*/ 38 w 193"/>
                <a:gd name="T3" fmla="*/ 11 h 38"/>
                <a:gd name="T4" fmla="*/ 67 w 193"/>
                <a:gd name="T5" fmla="*/ 5 h 38"/>
                <a:gd name="T6" fmla="*/ 80 w 193"/>
                <a:gd name="T7" fmla="*/ 3 h 38"/>
                <a:gd name="T8" fmla="*/ 94 w 193"/>
                <a:gd name="T9" fmla="*/ 2 h 38"/>
                <a:gd name="T10" fmla="*/ 110 w 193"/>
                <a:gd name="T11" fmla="*/ 1 h 38"/>
                <a:gd name="T12" fmla="*/ 126 w 193"/>
                <a:gd name="T13" fmla="*/ 0 h 38"/>
                <a:gd name="T14" fmla="*/ 138 w 193"/>
                <a:gd name="T15" fmla="*/ 1 h 38"/>
                <a:gd name="T16" fmla="*/ 149 w 193"/>
                <a:gd name="T17" fmla="*/ 1 h 38"/>
                <a:gd name="T18" fmla="*/ 160 w 193"/>
                <a:gd name="T19" fmla="*/ 2 h 38"/>
                <a:gd name="T20" fmla="*/ 169 w 193"/>
                <a:gd name="T21" fmla="*/ 4 h 38"/>
                <a:gd name="T22" fmla="*/ 178 w 193"/>
                <a:gd name="T23" fmla="*/ 6 h 38"/>
                <a:gd name="T24" fmla="*/ 184 w 193"/>
                <a:gd name="T25" fmla="*/ 11 h 38"/>
                <a:gd name="T26" fmla="*/ 187 w 193"/>
                <a:gd name="T27" fmla="*/ 13 h 38"/>
                <a:gd name="T28" fmla="*/ 189 w 193"/>
                <a:gd name="T29" fmla="*/ 18 h 38"/>
                <a:gd name="T30" fmla="*/ 191 w 193"/>
                <a:gd name="T31" fmla="*/ 21 h 38"/>
                <a:gd name="T32" fmla="*/ 193 w 193"/>
                <a:gd name="T33" fmla="*/ 26 h 38"/>
                <a:gd name="T34" fmla="*/ 183 w 193"/>
                <a:gd name="T35" fmla="*/ 27 h 38"/>
                <a:gd name="T36" fmla="*/ 173 w 193"/>
                <a:gd name="T37" fmla="*/ 28 h 38"/>
                <a:gd name="T38" fmla="*/ 165 w 193"/>
                <a:gd name="T39" fmla="*/ 28 h 38"/>
                <a:gd name="T40" fmla="*/ 156 w 193"/>
                <a:gd name="T41" fmla="*/ 28 h 38"/>
                <a:gd name="T42" fmla="*/ 138 w 193"/>
                <a:gd name="T43" fmla="*/ 27 h 38"/>
                <a:gd name="T44" fmla="*/ 120 w 193"/>
                <a:gd name="T45" fmla="*/ 26 h 38"/>
                <a:gd name="T46" fmla="*/ 103 w 193"/>
                <a:gd name="T47" fmla="*/ 26 h 38"/>
                <a:gd name="T48" fmla="*/ 89 w 193"/>
                <a:gd name="T49" fmla="*/ 28 h 38"/>
                <a:gd name="T50" fmla="*/ 76 w 193"/>
                <a:gd name="T51" fmla="*/ 30 h 38"/>
                <a:gd name="T52" fmla="*/ 63 w 193"/>
                <a:gd name="T53" fmla="*/ 32 h 38"/>
                <a:gd name="T54" fmla="*/ 49 w 193"/>
                <a:gd name="T55" fmla="*/ 34 h 38"/>
                <a:gd name="T56" fmla="*/ 35 w 193"/>
                <a:gd name="T57" fmla="*/ 36 h 38"/>
                <a:gd name="T58" fmla="*/ 19 w 193"/>
                <a:gd name="T59" fmla="*/ 37 h 38"/>
                <a:gd name="T60" fmla="*/ 0 w 193"/>
                <a:gd name="T61" fmla="*/ 38 h 38"/>
                <a:gd name="T62" fmla="*/ 0 w 193"/>
                <a:gd name="T63" fmla="*/ 33 h 38"/>
                <a:gd name="T64" fmla="*/ 1 w 193"/>
                <a:gd name="T65" fmla="*/ 29 h 38"/>
                <a:gd name="T66" fmla="*/ 3 w 193"/>
                <a:gd name="T67" fmla="*/ 24 h 38"/>
                <a:gd name="T68" fmla="*/ 7 w 193"/>
                <a:gd name="T6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1" name="Freeform 268">
              <a:extLst>
                <a:ext uri="{FF2B5EF4-FFF2-40B4-BE49-F238E27FC236}">
                  <a16:creationId xmlns:a16="http://schemas.microsoft.com/office/drawing/2014/main" id="{5750B9C4-BF30-4F50-A5A5-9B337BD6EC61}"/>
                </a:ext>
              </a:extLst>
            </p:cNvPr>
            <p:cNvSpPr>
              <a:spLocks/>
            </p:cNvSpPr>
            <p:nvPr>
              <p:custDataLst>
                <p:tags r:id="rId195"/>
              </p:custDataLst>
            </p:nvPr>
          </p:nvSpPr>
          <p:spPr bwMode="auto">
            <a:xfrm>
              <a:off x="4582859" y="3175708"/>
              <a:ext cx="42863" cy="155574"/>
            </a:xfrm>
            <a:custGeom>
              <a:avLst/>
              <a:gdLst>
                <a:gd name="T0" fmla="*/ 53 w 99"/>
                <a:gd name="T1" fmla="*/ 12 h 301"/>
                <a:gd name="T2" fmla="*/ 59 w 99"/>
                <a:gd name="T3" fmla="*/ 12 h 301"/>
                <a:gd name="T4" fmla="*/ 59 w 99"/>
                <a:gd name="T5" fmla="*/ 19 h 301"/>
                <a:gd name="T6" fmla="*/ 62 w 99"/>
                <a:gd name="T7" fmla="*/ 26 h 301"/>
                <a:gd name="T8" fmla="*/ 63 w 99"/>
                <a:gd name="T9" fmla="*/ 33 h 301"/>
                <a:gd name="T10" fmla="*/ 66 w 99"/>
                <a:gd name="T11" fmla="*/ 42 h 301"/>
                <a:gd name="T12" fmla="*/ 72 w 99"/>
                <a:gd name="T13" fmla="*/ 58 h 301"/>
                <a:gd name="T14" fmla="*/ 79 w 99"/>
                <a:gd name="T15" fmla="*/ 75 h 301"/>
                <a:gd name="T16" fmla="*/ 87 w 99"/>
                <a:gd name="T17" fmla="*/ 93 h 301"/>
                <a:gd name="T18" fmla="*/ 93 w 99"/>
                <a:gd name="T19" fmla="*/ 111 h 301"/>
                <a:gd name="T20" fmla="*/ 96 w 99"/>
                <a:gd name="T21" fmla="*/ 120 h 301"/>
                <a:gd name="T22" fmla="*/ 98 w 99"/>
                <a:gd name="T23" fmla="*/ 129 h 301"/>
                <a:gd name="T24" fmla="*/ 99 w 99"/>
                <a:gd name="T25" fmla="*/ 138 h 301"/>
                <a:gd name="T26" fmla="*/ 99 w 99"/>
                <a:gd name="T27" fmla="*/ 148 h 301"/>
                <a:gd name="T28" fmla="*/ 99 w 99"/>
                <a:gd name="T29" fmla="*/ 289 h 301"/>
                <a:gd name="T30" fmla="*/ 89 w 99"/>
                <a:gd name="T31" fmla="*/ 290 h 301"/>
                <a:gd name="T32" fmla="*/ 80 w 99"/>
                <a:gd name="T33" fmla="*/ 293 h 301"/>
                <a:gd name="T34" fmla="*/ 73 w 99"/>
                <a:gd name="T35" fmla="*/ 297 h 301"/>
                <a:gd name="T36" fmla="*/ 66 w 99"/>
                <a:gd name="T37" fmla="*/ 301 h 301"/>
                <a:gd name="T38" fmla="*/ 59 w 99"/>
                <a:gd name="T39" fmla="*/ 290 h 301"/>
                <a:gd name="T40" fmla="*/ 54 w 99"/>
                <a:gd name="T41" fmla="*/ 280 h 301"/>
                <a:gd name="T42" fmla="*/ 48 w 99"/>
                <a:gd name="T43" fmla="*/ 271 h 301"/>
                <a:gd name="T44" fmla="*/ 45 w 99"/>
                <a:gd name="T45" fmla="*/ 262 h 301"/>
                <a:gd name="T46" fmla="*/ 43 w 99"/>
                <a:gd name="T47" fmla="*/ 252 h 301"/>
                <a:gd name="T48" fmla="*/ 41 w 99"/>
                <a:gd name="T49" fmla="*/ 242 h 301"/>
                <a:gd name="T50" fmla="*/ 40 w 99"/>
                <a:gd name="T51" fmla="*/ 232 h 301"/>
                <a:gd name="T52" fmla="*/ 40 w 99"/>
                <a:gd name="T53" fmla="*/ 222 h 301"/>
                <a:gd name="T54" fmla="*/ 40 w 99"/>
                <a:gd name="T55" fmla="*/ 141 h 301"/>
                <a:gd name="T56" fmla="*/ 0 w 99"/>
                <a:gd name="T57" fmla="*/ 6 h 301"/>
                <a:gd name="T58" fmla="*/ 5 w 99"/>
                <a:gd name="T59" fmla="*/ 2 h 301"/>
                <a:gd name="T60" fmla="*/ 10 w 99"/>
                <a:gd name="T61" fmla="*/ 0 h 301"/>
                <a:gd name="T62" fmla="*/ 14 w 99"/>
                <a:gd name="T63" fmla="*/ 0 h 301"/>
                <a:gd name="T64" fmla="*/ 20 w 99"/>
                <a:gd name="T65" fmla="*/ 0 h 301"/>
                <a:gd name="T66" fmla="*/ 26 w 99"/>
                <a:gd name="T67" fmla="*/ 0 h 301"/>
                <a:gd name="T68" fmla="*/ 32 w 99"/>
                <a:gd name="T69" fmla="*/ 2 h 301"/>
                <a:gd name="T70" fmla="*/ 37 w 99"/>
                <a:gd name="T71" fmla="*/ 4 h 301"/>
                <a:gd name="T72" fmla="*/ 41 w 99"/>
                <a:gd name="T73" fmla="*/ 6 h 301"/>
                <a:gd name="T74" fmla="*/ 47 w 99"/>
                <a:gd name="T75" fmla="*/ 10 h 301"/>
                <a:gd name="T76" fmla="*/ 53 w 99"/>
                <a:gd name="T77" fmla="*/ 12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2" name="Freeform 269">
              <a:extLst>
                <a:ext uri="{FF2B5EF4-FFF2-40B4-BE49-F238E27FC236}">
                  <a16:creationId xmlns:a16="http://schemas.microsoft.com/office/drawing/2014/main" id="{B56C8930-76CA-4E58-8568-BD63F2462680}"/>
                </a:ext>
              </a:extLst>
            </p:cNvPr>
            <p:cNvSpPr>
              <a:spLocks/>
            </p:cNvSpPr>
            <p:nvPr>
              <p:custDataLst>
                <p:tags r:id="rId196"/>
              </p:custDataLst>
            </p:nvPr>
          </p:nvSpPr>
          <p:spPr bwMode="auto">
            <a:xfrm>
              <a:off x="4608259" y="3137607"/>
              <a:ext cx="76200" cy="188911"/>
            </a:xfrm>
            <a:custGeom>
              <a:avLst/>
              <a:gdLst>
                <a:gd name="T0" fmla="*/ 0 w 173"/>
                <a:gd name="T1" fmla="*/ 80 h 357"/>
                <a:gd name="T2" fmla="*/ 9 w 173"/>
                <a:gd name="T3" fmla="*/ 72 h 357"/>
                <a:gd name="T4" fmla="*/ 17 w 173"/>
                <a:gd name="T5" fmla="*/ 65 h 357"/>
                <a:gd name="T6" fmla="*/ 25 w 173"/>
                <a:gd name="T7" fmla="*/ 60 h 357"/>
                <a:gd name="T8" fmla="*/ 33 w 173"/>
                <a:gd name="T9" fmla="*/ 56 h 357"/>
                <a:gd name="T10" fmla="*/ 40 w 173"/>
                <a:gd name="T11" fmla="*/ 50 h 357"/>
                <a:gd name="T12" fmla="*/ 67 w 173"/>
                <a:gd name="T13" fmla="*/ 50 h 357"/>
                <a:gd name="T14" fmla="*/ 94 w 173"/>
                <a:gd name="T15" fmla="*/ 0 h 357"/>
                <a:gd name="T16" fmla="*/ 101 w 173"/>
                <a:gd name="T17" fmla="*/ 3 h 357"/>
                <a:gd name="T18" fmla="*/ 108 w 173"/>
                <a:gd name="T19" fmla="*/ 7 h 357"/>
                <a:gd name="T20" fmla="*/ 116 w 173"/>
                <a:gd name="T21" fmla="*/ 12 h 357"/>
                <a:gd name="T22" fmla="*/ 123 w 173"/>
                <a:gd name="T23" fmla="*/ 18 h 357"/>
                <a:gd name="T24" fmla="*/ 131 w 173"/>
                <a:gd name="T25" fmla="*/ 22 h 357"/>
                <a:gd name="T26" fmla="*/ 139 w 173"/>
                <a:gd name="T27" fmla="*/ 27 h 357"/>
                <a:gd name="T28" fmla="*/ 145 w 173"/>
                <a:gd name="T29" fmla="*/ 29 h 357"/>
                <a:gd name="T30" fmla="*/ 153 w 173"/>
                <a:gd name="T31" fmla="*/ 30 h 357"/>
                <a:gd name="T32" fmla="*/ 163 w 173"/>
                <a:gd name="T33" fmla="*/ 39 h 357"/>
                <a:gd name="T34" fmla="*/ 173 w 173"/>
                <a:gd name="T35" fmla="*/ 50 h 357"/>
                <a:gd name="T36" fmla="*/ 173 w 173"/>
                <a:gd name="T37" fmla="*/ 61 h 357"/>
                <a:gd name="T38" fmla="*/ 173 w 173"/>
                <a:gd name="T39" fmla="*/ 69 h 357"/>
                <a:gd name="T40" fmla="*/ 173 w 173"/>
                <a:gd name="T41" fmla="*/ 80 h 357"/>
                <a:gd name="T42" fmla="*/ 173 w 173"/>
                <a:gd name="T43" fmla="*/ 98 h 357"/>
                <a:gd name="T44" fmla="*/ 173 w 173"/>
                <a:gd name="T45" fmla="*/ 109 h 357"/>
                <a:gd name="T46" fmla="*/ 171 w 173"/>
                <a:gd name="T47" fmla="*/ 118 h 357"/>
                <a:gd name="T48" fmla="*/ 167 w 173"/>
                <a:gd name="T49" fmla="*/ 127 h 357"/>
                <a:gd name="T50" fmla="*/ 163 w 173"/>
                <a:gd name="T51" fmla="*/ 135 h 357"/>
                <a:gd name="T52" fmla="*/ 152 w 173"/>
                <a:gd name="T53" fmla="*/ 151 h 357"/>
                <a:gd name="T54" fmla="*/ 140 w 173"/>
                <a:gd name="T55" fmla="*/ 167 h 357"/>
                <a:gd name="T56" fmla="*/ 128 w 173"/>
                <a:gd name="T57" fmla="*/ 183 h 357"/>
                <a:gd name="T58" fmla="*/ 117 w 173"/>
                <a:gd name="T59" fmla="*/ 200 h 357"/>
                <a:gd name="T60" fmla="*/ 112 w 173"/>
                <a:gd name="T61" fmla="*/ 209 h 357"/>
                <a:gd name="T62" fmla="*/ 109 w 173"/>
                <a:gd name="T63" fmla="*/ 219 h 357"/>
                <a:gd name="T64" fmla="*/ 108 w 173"/>
                <a:gd name="T65" fmla="*/ 229 h 357"/>
                <a:gd name="T66" fmla="*/ 107 w 173"/>
                <a:gd name="T67" fmla="*/ 240 h 357"/>
                <a:gd name="T68" fmla="*/ 108 w 173"/>
                <a:gd name="T69" fmla="*/ 273 h 357"/>
                <a:gd name="T70" fmla="*/ 109 w 173"/>
                <a:gd name="T71" fmla="*/ 293 h 357"/>
                <a:gd name="T72" fmla="*/ 110 w 173"/>
                <a:gd name="T73" fmla="*/ 302 h 357"/>
                <a:gd name="T74" fmla="*/ 109 w 173"/>
                <a:gd name="T75" fmla="*/ 313 h 357"/>
                <a:gd name="T76" fmla="*/ 109 w 173"/>
                <a:gd name="T77" fmla="*/ 327 h 357"/>
                <a:gd name="T78" fmla="*/ 107 w 173"/>
                <a:gd name="T79" fmla="*/ 345 h 357"/>
                <a:gd name="T80" fmla="*/ 97 w 173"/>
                <a:gd name="T81" fmla="*/ 346 h 357"/>
                <a:gd name="T82" fmla="*/ 88 w 173"/>
                <a:gd name="T83" fmla="*/ 347 h 357"/>
                <a:gd name="T84" fmla="*/ 79 w 173"/>
                <a:gd name="T85" fmla="*/ 349 h 357"/>
                <a:gd name="T86" fmla="*/ 71 w 173"/>
                <a:gd name="T87" fmla="*/ 351 h 357"/>
                <a:gd name="T88" fmla="*/ 63 w 173"/>
                <a:gd name="T89" fmla="*/ 353 h 357"/>
                <a:gd name="T90" fmla="*/ 55 w 173"/>
                <a:gd name="T91" fmla="*/ 355 h 357"/>
                <a:gd name="T92" fmla="*/ 48 w 173"/>
                <a:gd name="T93" fmla="*/ 357 h 357"/>
                <a:gd name="T94" fmla="*/ 40 w 173"/>
                <a:gd name="T95" fmla="*/ 357 h 357"/>
                <a:gd name="T96" fmla="*/ 40 w 173"/>
                <a:gd name="T97" fmla="*/ 216 h 357"/>
                <a:gd name="T98" fmla="*/ 40 w 173"/>
                <a:gd name="T99" fmla="*/ 206 h 357"/>
                <a:gd name="T100" fmla="*/ 39 w 173"/>
                <a:gd name="T101" fmla="*/ 197 h 357"/>
                <a:gd name="T102" fmla="*/ 37 w 173"/>
                <a:gd name="T103" fmla="*/ 188 h 357"/>
                <a:gd name="T104" fmla="*/ 34 w 173"/>
                <a:gd name="T105" fmla="*/ 179 h 357"/>
                <a:gd name="T106" fmla="*/ 28 w 173"/>
                <a:gd name="T107" fmla="*/ 161 h 357"/>
                <a:gd name="T108" fmla="*/ 20 w 173"/>
                <a:gd name="T109" fmla="*/ 143 h 357"/>
                <a:gd name="T110" fmla="*/ 13 w 173"/>
                <a:gd name="T111" fmla="*/ 126 h 357"/>
                <a:gd name="T112" fmla="*/ 7 w 173"/>
                <a:gd name="T113" fmla="*/ 110 h 357"/>
                <a:gd name="T114" fmla="*/ 4 w 173"/>
                <a:gd name="T115" fmla="*/ 101 h 357"/>
                <a:gd name="T116" fmla="*/ 3 w 173"/>
                <a:gd name="T117" fmla="*/ 94 h 357"/>
                <a:gd name="T118" fmla="*/ 0 w 173"/>
                <a:gd name="T119" fmla="*/ 87 h 357"/>
                <a:gd name="T120" fmla="*/ 0 w 173"/>
                <a:gd name="T121" fmla="*/ 8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3" name="Freeform 270">
              <a:extLst>
                <a:ext uri="{FF2B5EF4-FFF2-40B4-BE49-F238E27FC236}">
                  <a16:creationId xmlns:a16="http://schemas.microsoft.com/office/drawing/2014/main" id="{0A42F733-9E6A-46C5-9194-EBFC954B13CB}"/>
                </a:ext>
              </a:extLst>
            </p:cNvPr>
            <p:cNvSpPr>
              <a:spLocks/>
            </p:cNvSpPr>
            <p:nvPr>
              <p:custDataLst>
                <p:tags r:id="rId197"/>
              </p:custDataLst>
            </p:nvPr>
          </p:nvSpPr>
          <p:spPr bwMode="auto">
            <a:xfrm>
              <a:off x="5336921" y="4342515"/>
              <a:ext cx="25400" cy="60325"/>
            </a:xfrm>
            <a:custGeom>
              <a:avLst/>
              <a:gdLst>
                <a:gd name="T0" fmla="*/ 10 w 50"/>
                <a:gd name="T1" fmla="*/ 0 h 74"/>
                <a:gd name="T2" fmla="*/ 6 w 50"/>
                <a:gd name="T3" fmla="*/ 14 h 74"/>
                <a:gd name="T4" fmla="*/ 2 w 50"/>
                <a:gd name="T5" fmla="*/ 26 h 74"/>
                <a:gd name="T6" fmla="*/ 0 w 50"/>
                <a:gd name="T7" fmla="*/ 36 h 74"/>
                <a:gd name="T8" fmla="*/ 0 w 50"/>
                <a:gd name="T9" fmla="*/ 43 h 74"/>
                <a:gd name="T10" fmla="*/ 0 w 50"/>
                <a:gd name="T11" fmla="*/ 50 h 74"/>
                <a:gd name="T12" fmla="*/ 2 w 50"/>
                <a:gd name="T13" fmla="*/ 56 h 74"/>
                <a:gd name="T14" fmla="*/ 6 w 50"/>
                <a:gd name="T15" fmla="*/ 61 h 74"/>
                <a:gd name="T16" fmla="*/ 10 w 50"/>
                <a:gd name="T17" fmla="*/ 68 h 74"/>
                <a:gd name="T18" fmla="*/ 50 w 50"/>
                <a:gd name="T19" fmla="*/ 74 h 74"/>
                <a:gd name="T20" fmla="*/ 50 w 50"/>
                <a:gd name="T21" fmla="*/ 51 h 74"/>
                <a:gd name="T22" fmla="*/ 50 w 50"/>
                <a:gd name="T23" fmla="*/ 34 h 74"/>
                <a:gd name="T24" fmla="*/ 50 w 50"/>
                <a:gd name="T25" fmla="*/ 19 h 74"/>
                <a:gd name="T26" fmla="*/ 50 w 50"/>
                <a:gd name="T27" fmla="*/ 0 h 74"/>
                <a:gd name="T28" fmla="*/ 38 w 50"/>
                <a:gd name="T29" fmla="*/ 0 h 74"/>
                <a:gd name="T30" fmla="*/ 25 w 50"/>
                <a:gd name="T31" fmla="*/ 0 h 74"/>
                <a:gd name="T32" fmla="*/ 14 w 50"/>
                <a:gd name="T33" fmla="*/ 0 h 74"/>
                <a:gd name="T34" fmla="*/ 10 w 50"/>
                <a:gd name="T3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4" name="Freeform 271">
              <a:extLst>
                <a:ext uri="{FF2B5EF4-FFF2-40B4-BE49-F238E27FC236}">
                  <a16:creationId xmlns:a16="http://schemas.microsoft.com/office/drawing/2014/main" id="{DC4DD70B-AF8F-4143-AB01-B24F49720CAE}"/>
                </a:ext>
              </a:extLst>
            </p:cNvPr>
            <p:cNvSpPr>
              <a:spLocks/>
            </p:cNvSpPr>
            <p:nvPr>
              <p:custDataLst>
                <p:tags r:id="rId198"/>
              </p:custDataLst>
            </p:nvPr>
          </p:nvSpPr>
          <p:spPr bwMode="auto">
            <a:xfrm>
              <a:off x="5232146" y="4439352"/>
              <a:ext cx="61912" cy="57150"/>
            </a:xfrm>
            <a:custGeom>
              <a:avLst/>
              <a:gdLst>
                <a:gd name="T0" fmla="*/ 3 w 135"/>
                <a:gd name="T1" fmla="*/ 55 h 98"/>
                <a:gd name="T2" fmla="*/ 11 w 135"/>
                <a:gd name="T3" fmla="*/ 54 h 98"/>
                <a:gd name="T4" fmla="*/ 18 w 135"/>
                <a:gd name="T5" fmla="*/ 53 h 98"/>
                <a:gd name="T6" fmla="*/ 24 w 135"/>
                <a:gd name="T7" fmla="*/ 50 h 98"/>
                <a:gd name="T8" fmla="*/ 31 w 135"/>
                <a:gd name="T9" fmla="*/ 47 h 98"/>
                <a:gd name="T10" fmla="*/ 42 w 135"/>
                <a:gd name="T11" fmla="*/ 38 h 98"/>
                <a:gd name="T12" fmla="*/ 52 w 135"/>
                <a:gd name="T13" fmla="*/ 28 h 98"/>
                <a:gd name="T14" fmla="*/ 61 w 135"/>
                <a:gd name="T15" fmla="*/ 18 h 98"/>
                <a:gd name="T16" fmla="*/ 71 w 135"/>
                <a:gd name="T17" fmla="*/ 8 h 98"/>
                <a:gd name="T18" fmla="*/ 76 w 135"/>
                <a:gd name="T19" fmla="*/ 5 h 98"/>
                <a:gd name="T20" fmla="*/ 82 w 135"/>
                <a:gd name="T21" fmla="*/ 2 h 98"/>
                <a:gd name="T22" fmla="*/ 88 w 135"/>
                <a:gd name="T23" fmla="*/ 0 h 98"/>
                <a:gd name="T24" fmla="*/ 96 w 135"/>
                <a:gd name="T25" fmla="*/ 0 h 98"/>
                <a:gd name="T26" fmla="*/ 102 w 135"/>
                <a:gd name="T27" fmla="*/ 0 h 98"/>
                <a:gd name="T28" fmla="*/ 110 w 135"/>
                <a:gd name="T29" fmla="*/ 3 h 98"/>
                <a:gd name="T30" fmla="*/ 117 w 135"/>
                <a:gd name="T31" fmla="*/ 6 h 98"/>
                <a:gd name="T32" fmla="*/ 123 w 135"/>
                <a:gd name="T33" fmla="*/ 11 h 98"/>
                <a:gd name="T34" fmla="*/ 128 w 135"/>
                <a:gd name="T35" fmla="*/ 16 h 98"/>
                <a:gd name="T36" fmla="*/ 132 w 135"/>
                <a:gd name="T37" fmla="*/ 24 h 98"/>
                <a:gd name="T38" fmla="*/ 134 w 135"/>
                <a:gd name="T39" fmla="*/ 30 h 98"/>
                <a:gd name="T40" fmla="*/ 135 w 135"/>
                <a:gd name="T41" fmla="*/ 37 h 98"/>
                <a:gd name="T42" fmla="*/ 134 w 135"/>
                <a:gd name="T43" fmla="*/ 40 h 98"/>
                <a:gd name="T44" fmla="*/ 132 w 135"/>
                <a:gd name="T45" fmla="*/ 43 h 98"/>
                <a:gd name="T46" fmla="*/ 129 w 135"/>
                <a:gd name="T47" fmla="*/ 47 h 98"/>
                <a:gd name="T48" fmla="*/ 124 w 135"/>
                <a:gd name="T49" fmla="*/ 51 h 98"/>
                <a:gd name="T50" fmla="*/ 113 w 135"/>
                <a:gd name="T51" fmla="*/ 61 h 98"/>
                <a:gd name="T52" fmla="*/ 100 w 135"/>
                <a:gd name="T53" fmla="*/ 72 h 98"/>
                <a:gd name="T54" fmla="*/ 87 w 135"/>
                <a:gd name="T55" fmla="*/ 82 h 98"/>
                <a:gd name="T56" fmla="*/ 74 w 135"/>
                <a:gd name="T57" fmla="*/ 91 h 98"/>
                <a:gd name="T58" fmla="*/ 63 w 135"/>
                <a:gd name="T59" fmla="*/ 96 h 98"/>
                <a:gd name="T60" fmla="*/ 55 w 135"/>
                <a:gd name="T61" fmla="*/ 98 h 98"/>
                <a:gd name="T62" fmla="*/ 51 w 135"/>
                <a:gd name="T63" fmla="*/ 97 h 98"/>
                <a:gd name="T64" fmla="*/ 43 w 135"/>
                <a:gd name="T65" fmla="*/ 92 h 98"/>
                <a:gd name="T66" fmla="*/ 32 w 135"/>
                <a:gd name="T67" fmla="*/ 85 h 98"/>
                <a:gd name="T68" fmla="*/ 21 w 135"/>
                <a:gd name="T69" fmla="*/ 77 h 98"/>
                <a:gd name="T70" fmla="*/ 11 w 135"/>
                <a:gd name="T71" fmla="*/ 68 h 98"/>
                <a:gd name="T72" fmla="*/ 5 w 135"/>
                <a:gd name="T73" fmla="*/ 62 h 98"/>
                <a:gd name="T74" fmla="*/ 1 w 135"/>
                <a:gd name="T75" fmla="*/ 59 h 98"/>
                <a:gd name="T76" fmla="*/ 0 w 135"/>
                <a:gd name="T77" fmla="*/ 57 h 98"/>
                <a:gd name="T78" fmla="*/ 0 w 135"/>
                <a:gd name="T79" fmla="*/ 56 h 98"/>
                <a:gd name="T80" fmla="*/ 3 w 135"/>
                <a:gd name="T81"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5" name="Freeform 272">
              <a:extLst>
                <a:ext uri="{FF2B5EF4-FFF2-40B4-BE49-F238E27FC236}">
                  <a16:creationId xmlns:a16="http://schemas.microsoft.com/office/drawing/2014/main" id="{19E21978-1FF7-4B2C-8516-45D957DDA66B}"/>
                </a:ext>
              </a:extLst>
            </p:cNvPr>
            <p:cNvSpPr>
              <a:spLocks/>
            </p:cNvSpPr>
            <p:nvPr>
              <p:custDataLst>
                <p:tags r:id="rId199"/>
              </p:custDataLst>
            </p:nvPr>
          </p:nvSpPr>
          <p:spPr bwMode="auto">
            <a:xfrm>
              <a:off x="7449880" y="2153361"/>
              <a:ext cx="120650" cy="171449"/>
            </a:xfrm>
            <a:custGeom>
              <a:avLst/>
              <a:gdLst>
                <a:gd name="T0" fmla="*/ 240 w 266"/>
                <a:gd name="T1" fmla="*/ 9 h 326"/>
                <a:gd name="T2" fmla="*/ 240 w 266"/>
                <a:gd name="T3" fmla="*/ 28 h 326"/>
                <a:gd name="T4" fmla="*/ 249 w 266"/>
                <a:gd name="T5" fmla="*/ 42 h 326"/>
                <a:gd name="T6" fmla="*/ 245 w 266"/>
                <a:gd name="T7" fmla="*/ 55 h 326"/>
                <a:gd name="T8" fmla="*/ 225 w 266"/>
                <a:gd name="T9" fmla="*/ 50 h 326"/>
                <a:gd name="T10" fmla="*/ 210 w 266"/>
                <a:gd name="T11" fmla="*/ 51 h 326"/>
                <a:gd name="T12" fmla="*/ 195 w 266"/>
                <a:gd name="T13" fmla="*/ 65 h 326"/>
                <a:gd name="T14" fmla="*/ 193 w 266"/>
                <a:gd name="T15" fmla="*/ 78 h 326"/>
                <a:gd name="T16" fmla="*/ 198 w 266"/>
                <a:gd name="T17" fmla="*/ 89 h 326"/>
                <a:gd name="T18" fmla="*/ 215 w 266"/>
                <a:gd name="T19" fmla="*/ 110 h 326"/>
                <a:gd name="T20" fmla="*/ 224 w 266"/>
                <a:gd name="T21" fmla="*/ 122 h 326"/>
                <a:gd name="T22" fmla="*/ 225 w 266"/>
                <a:gd name="T23" fmla="*/ 133 h 326"/>
                <a:gd name="T24" fmla="*/ 222 w 266"/>
                <a:gd name="T25" fmla="*/ 143 h 326"/>
                <a:gd name="T26" fmla="*/ 207 w 266"/>
                <a:gd name="T27" fmla="*/ 154 h 326"/>
                <a:gd name="T28" fmla="*/ 200 w 266"/>
                <a:gd name="T29" fmla="*/ 160 h 326"/>
                <a:gd name="T30" fmla="*/ 181 w 266"/>
                <a:gd name="T31" fmla="*/ 166 h 326"/>
                <a:gd name="T32" fmla="*/ 164 w 266"/>
                <a:gd name="T33" fmla="*/ 178 h 326"/>
                <a:gd name="T34" fmla="*/ 160 w 266"/>
                <a:gd name="T35" fmla="*/ 191 h 326"/>
                <a:gd name="T36" fmla="*/ 173 w 266"/>
                <a:gd name="T37" fmla="*/ 207 h 326"/>
                <a:gd name="T38" fmla="*/ 189 w 266"/>
                <a:gd name="T39" fmla="*/ 215 h 326"/>
                <a:gd name="T40" fmla="*/ 214 w 266"/>
                <a:gd name="T41" fmla="*/ 227 h 326"/>
                <a:gd name="T42" fmla="*/ 245 w 266"/>
                <a:gd name="T43" fmla="*/ 259 h 326"/>
                <a:gd name="T44" fmla="*/ 251 w 266"/>
                <a:gd name="T45" fmla="*/ 285 h 326"/>
                <a:gd name="T46" fmla="*/ 220 w 266"/>
                <a:gd name="T47" fmla="*/ 291 h 326"/>
                <a:gd name="T48" fmla="*/ 207 w 266"/>
                <a:gd name="T49" fmla="*/ 298 h 326"/>
                <a:gd name="T50" fmla="*/ 198 w 266"/>
                <a:gd name="T51" fmla="*/ 312 h 326"/>
                <a:gd name="T52" fmla="*/ 189 w 266"/>
                <a:gd name="T53" fmla="*/ 326 h 326"/>
                <a:gd name="T54" fmla="*/ 170 w 266"/>
                <a:gd name="T55" fmla="*/ 321 h 326"/>
                <a:gd name="T56" fmla="*/ 167 w 266"/>
                <a:gd name="T57" fmla="*/ 316 h 326"/>
                <a:gd name="T58" fmla="*/ 154 w 266"/>
                <a:gd name="T59" fmla="*/ 310 h 326"/>
                <a:gd name="T60" fmla="*/ 139 w 266"/>
                <a:gd name="T61" fmla="*/ 301 h 326"/>
                <a:gd name="T62" fmla="*/ 126 w 266"/>
                <a:gd name="T63" fmla="*/ 295 h 326"/>
                <a:gd name="T64" fmla="*/ 98 w 266"/>
                <a:gd name="T65" fmla="*/ 290 h 326"/>
                <a:gd name="T66" fmla="*/ 63 w 266"/>
                <a:gd name="T67" fmla="*/ 277 h 326"/>
                <a:gd name="T68" fmla="*/ 54 w 266"/>
                <a:gd name="T69" fmla="*/ 268 h 326"/>
                <a:gd name="T70" fmla="*/ 55 w 266"/>
                <a:gd name="T71" fmla="*/ 256 h 326"/>
                <a:gd name="T72" fmla="*/ 70 w 266"/>
                <a:gd name="T73" fmla="*/ 244 h 326"/>
                <a:gd name="T74" fmla="*/ 59 w 266"/>
                <a:gd name="T75" fmla="*/ 221 h 326"/>
                <a:gd name="T76" fmla="*/ 34 w 266"/>
                <a:gd name="T77" fmla="*/ 194 h 326"/>
                <a:gd name="T78" fmla="*/ 13 w 266"/>
                <a:gd name="T79" fmla="*/ 182 h 326"/>
                <a:gd name="T80" fmla="*/ 4 w 266"/>
                <a:gd name="T81" fmla="*/ 171 h 326"/>
                <a:gd name="T82" fmla="*/ 19 w 266"/>
                <a:gd name="T83" fmla="*/ 152 h 326"/>
                <a:gd name="T84" fmla="*/ 54 w 266"/>
                <a:gd name="T85" fmla="*/ 124 h 326"/>
                <a:gd name="T86" fmla="*/ 73 w 266"/>
                <a:gd name="T87" fmla="*/ 105 h 326"/>
                <a:gd name="T88" fmla="*/ 88 w 266"/>
                <a:gd name="T89" fmla="*/ 92 h 326"/>
                <a:gd name="T90" fmla="*/ 110 w 266"/>
                <a:gd name="T91" fmla="*/ 88 h 326"/>
                <a:gd name="T92" fmla="*/ 144 w 266"/>
                <a:gd name="T93" fmla="*/ 70 h 326"/>
                <a:gd name="T94" fmla="*/ 168 w 266"/>
                <a:gd name="T95" fmla="*/ 46 h 326"/>
                <a:gd name="T96" fmla="*/ 191 w 266"/>
                <a:gd name="T97" fmla="*/ 21 h 326"/>
                <a:gd name="T98" fmla="*/ 220 w 266"/>
                <a:gd name="T99" fmla="*/ 4 h 326"/>
                <a:gd name="T100" fmla="*/ 238 w 266"/>
                <a:gd name="T101" fmla="*/ 0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6" name="Freeform 273">
              <a:extLst>
                <a:ext uri="{FF2B5EF4-FFF2-40B4-BE49-F238E27FC236}">
                  <a16:creationId xmlns:a16="http://schemas.microsoft.com/office/drawing/2014/main" id="{69310E95-CF33-4B27-A018-33C00C90F7AF}"/>
                </a:ext>
              </a:extLst>
            </p:cNvPr>
            <p:cNvSpPr>
              <a:spLocks/>
            </p:cNvSpPr>
            <p:nvPr>
              <p:custDataLst>
                <p:tags r:id="rId200"/>
              </p:custDataLst>
            </p:nvPr>
          </p:nvSpPr>
          <p:spPr bwMode="auto">
            <a:xfrm>
              <a:off x="6521195" y="2567697"/>
              <a:ext cx="206374" cy="123824"/>
            </a:xfrm>
            <a:custGeom>
              <a:avLst/>
              <a:gdLst>
                <a:gd name="T0" fmla="*/ 86 w 471"/>
                <a:gd name="T1" fmla="*/ 0 h 237"/>
                <a:gd name="T2" fmla="*/ 92 w 471"/>
                <a:gd name="T3" fmla="*/ 7 h 237"/>
                <a:gd name="T4" fmla="*/ 102 w 471"/>
                <a:gd name="T5" fmla="*/ 13 h 237"/>
                <a:gd name="T6" fmla="*/ 125 w 471"/>
                <a:gd name="T7" fmla="*/ 23 h 237"/>
                <a:gd name="T8" fmla="*/ 159 w 471"/>
                <a:gd name="T9" fmla="*/ 37 h 237"/>
                <a:gd name="T10" fmla="*/ 223 w 471"/>
                <a:gd name="T11" fmla="*/ 77 h 237"/>
                <a:gd name="T12" fmla="*/ 253 w 471"/>
                <a:gd name="T13" fmla="*/ 97 h 237"/>
                <a:gd name="T14" fmla="*/ 283 w 471"/>
                <a:gd name="T15" fmla="*/ 113 h 237"/>
                <a:gd name="T16" fmla="*/ 316 w 471"/>
                <a:gd name="T17" fmla="*/ 127 h 237"/>
                <a:gd name="T18" fmla="*/ 355 w 471"/>
                <a:gd name="T19" fmla="*/ 139 h 237"/>
                <a:gd name="T20" fmla="*/ 399 w 471"/>
                <a:gd name="T21" fmla="*/ 146 h 237"/>
                <a:gd name="T22" fmla="*/ 451 w 471"/>
                <a:gd name="T23" fmla="*/ 148 h 237"/>
                <a:gd name="T24" fmla="*/ 452 w 471"/>
                <a:gd name="T25" fmla="*/ 187 h 237"/>
                <a:gd name="T26" fmla="*/ 459 w 471"/>
                <a:gd name="T27" fmla="*/ 211 h 237"/>
                <a:gd name="T28" fmla="*/ 467 w 471"/>
                <a:gd name="T29" fmla="*/ 227 h 237"/>
                <a:gd name="T30" fmla="*/ 467 w 471"/>
                <a:gd name="T31" fmla="*/ 236 h 237"/>
                <a:gd name="T32" fmla="*/ 451 w 471"/>
                <a:gd name="T33" fmla="*/ 236 h 237"/>
                <a:gd name="T34" fmla="*/ 416 w 471"/>
                <a:gd name="T35" fmla="*/ 231 h 237"/>
                <a:gd name="T36" fmla="*/ 362 w 471"/>
                <a:gd name="T37" fmla="*/ 219 h 237"/>
                <a:gd name="T38" fmla="*/ 315 w 471"/>
                <a:gd name="T39" fmla="*/ 207 h 237"/>
                <a:gd name="T40" fmla="*/ 294 w 471"/>
                <a:gd name="T41" fmla="*/ 203 h 237"/>
                <a:gd name="T42" fmla="*/ 287 w 471"/>
                <a:gd name="T43" fmla="*/ 199 h 237"/>
                <a:gd name="T44" fmla="*/ 277 w 471"/>
                <a:gd name="T45" fmla="*/ 190 h 237"/>
                <a:gd name="T46" fmla="*/ 267 w 471"/>
                <a:gd name="T47" fmla="*/ 178 h 237"/>
                <a:gd name="T48" fmla="*/ 255 w 471"/>
                <a:gd name="T49" fmla="*/ 166 h 237"/>
                <a:gd name="T50" fmla="*/ 240 w 471"/>
                <a:gd name="T51" fmla="*/ 159 h 237"/>
                <a:gd name="T52" fmla="*/ 227 w 471"/>
                <a:gd name="T53" fmla="*/ 159 h 237"/>
                <a:gd name="T54" fmla="*/ 205 w 471"/>
                <a:gd name="T55" fmla="*/ 163 h 237"/>
                <a:gd name="T56" fmla="*/ 183 w 471"/>
                <a:gd name="T57" fmla="*/ 167 h 237"/>
                <a:gd name="T58" fmla="*/ 169 w 471"/>
                <a:gd name="T59" fmla="*/ 168 h 237"/>
                <a:gd name="T60" fmla="*/ 158 w 471"/>
                <a:gd name="T61" fmla="*/ 164 h 237"/>
                <a:gd name="T62" fmla="*/ 148 w 471"/>
                <a:gd name="T63" fmla="*/ 155 h 237"/>
                <a:gd name="T64" fmla="*/ 139 w 471"/>
                <a:gd name="T65" fmla="*/ 148 h 237"/>
                <a:gd name="T66" fmla="*/ 122 w 471"/>
                <a:gd name="T67" fmla="*/ 145 h 237"/>
                <a:gd name="T68" fmla="*/ 92 w 471"/>
                <a:gd name="T69" fmla="*/ 135 h 237"/>
                <a:gd name="T70" fmla="*/ 48 w 471"/>
                <a:gd name="T71" fmla="*/ 117 h 237"/>
                <a:gd name="T72" fmla="*/ 12 w 471"/>
                <a:gd name="T73" fmla="*/ 96 h 237"/>
                <a:gd name="T74" fmla="*/ 7 w 471"/>
                <a:gd name="T75"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7" name="Freeform 274">
              <a:extLst>
                <a:ext uri="{FF2B5EF4-FFF2-40B4-BE49-F238E27FC236}">
                  <a16:creationId xmlns:a16="http://schemas.microsoft.com/office/drawing/2014/main" id="{FB09C990-4D72-4767-942B-C57E04C95591}"/>
                </a:ext>
              </a:extLst>
            </p:cNvPr>
            <p:cNvSpPr>
              <a:spLocks/>
            </p:cNvSpPr>
            <p:nvPr>
              <p:custDataLst>
                <p:tags r:id="rId201"/>
              </p:custDataLst>
            </p:nvPr>
          </p:nvSpPr>
          <p:spPr bwMode="auto">
            <a:xfrm>
              <a:off x="6737094" y="2623259"/>
              <a:ext cx="73025" cy="65086"/>
            </a:xfrm>
            <a:custGeom>
              <a:avLst/>
              <a:gdLst>
                <a:gd name="T0" fmla="*/ 167 w 167"/>
                <a:gd name="T1" fmla="*/ 43 h 123"/>
                <a:gd name="T2" fmla="*/ 164 w 167"/>
                <a:gd name="T3" fmla="*/ 54 h 123"/>
                <a:gd name="T4" fmla="*/ 161 w 167"/>
                <a:gd name="T5" fmla="*/ 66 h 123"/>
                <a:gd name="T6" fmla="*/ 155 w 167"/>
                <a:gd name="T7" fmla="*/ 79 h 123"/>
                <a:gd name="T8" fmla="*/ 150 w 167"/>
                <a:gd name="T9" fmla="*/ 93 h 123"/>
                <a:gd name="T10" fmla="*/ 146 w 167"/>
                <a:gd name="T11" fmla="*/ 99 h 123"/>
                <a:gd name="T12" fmla="*/ 142 w 167"/>
                <a:gd name="T13" fmla="*/ 105 h 123"/>
                <a:gd name="T14" fmla="*/ 138 w 167"/>
                <a:gd name="T15" fmla="*/ 110 h 123"/>
                <a:gd name="T16" fmla="*/ 132 w 167"/>
                <a:gd name="T17" fmla="*/ 114 h 123"/>
                <a:gd name="T18" fmla="*/ 127 w 167"/>
                <a:gd name="T19" fmla="*/ 118 h 123"/>
                <a:gd name="T20" fmla="*/ 121 w 167"/>
                <a:gd name="T21" fmla="*/ 121 h 123"/>
                <a:gd name="T22" fmla="*/ 115 w 167"/>
                <a:gd name="T23" fmla="*/ 122 h 123"/>
                <a:gd name="T24" fmla="*/ 107 w 167"/>
                <a:gd name="T25" fmla="*/ 123 h 123"/>
                <a:gd name="T26" fmla="*/ 100 w 167"/>
                <a:gd name="T27" fmla="*/ 122 h 123"/>
                <a:gd name="T28" fmla="*/ 92 w 167"/>
                <a:gd name="T29" fmla="*/ 119 h 123"/>
                <a:gd name="T30" fmla="*/ 87 w 167"/>
                <a:gd name="T31" fmla="*/ 116 h 123"/>
                <a:gd name="T32" fmla="*/ 84 w 167"/>
                <a:gd name="T33" fmla="*/ 113 h 123"/>
                <a:gd name="T34" fmla="*/ 82 w 167"/>
                <a:gd name="T35" fmla="*/ 109 h 123"/>
                <a:gd name="T36" fmla="*/ 81 w 167"/>
                <a:gd name="T37" fmla="*/ 105 h 123"/>
                <a:gd name="T38" fmla="*/ 71 w 167"/>
                <a:gd name="T39" fmla="*/ 104 h 123"/>
                <a:gd name="T40" fmla="*/ 61 w 167"/>
                <a:gd name="T41" fmla="*/ 103 h 123"/>
                <a:gd name="T42" fmla="*/ 51 w 167"/>
                <a:gd name="T43" fmla="*/ 101 h 123"/>
                <a:gd name="T44" fmla="*/ 41 w 167"/>
                <a:gd name="T45" fmla="*/ 98 h 123"/>
                <a:gd name="T46" fmla="*/ 21 w 167"/>
                <a:gd name="T47" fmla="*/ 92 h 123"/>
                <a:gd name="T48" fmla="*/ 0 w 167"/>
                <a:gd name="T49" fmla="*/ 86 h 123"/>
                <a:gd name="T50" fmla="*/ 2 w 167"/>
                <a:gd name="T51" fmla="*/ 77 h 123"/>
                <a:gd name="T52" fmla="*/ 5 w 167"/>
                <a:gd name="T53" fmla="*/ 67 h 123"/>
                <a:gd name="T54" fmla="*/ 9 w 167"/>
                <a:gd name="T55" fmla="*/ 56 h 123"/>
                <a:gd name="T56" fmla="*/ 15 w 167"/>
                <a:gd name="T57" fmla="*/ 43 h 123"/>
                <a:gd name="T58" fmla="*/ 20 w 167"/>
                <a:gd name="T59" fmla="*/ 43 h 123"/>
                <a:gd name="T60" fmla="*/ 26 w 167"/>
                <a:gd name="T61" fmla="*/ 42 h 123"/>
                <a:gd name="T62" fmla="*/ 30 w 167"/>
                <a:gd name="T63" fmla="*/ 41 h 123"/>
                <a:gd name="T64" fmla="*/ 33 w 167"/>
                <a:gd name="T65" fmla="*/ 38 h 123"/>
                <a:gd name="T66" fmla="*/ 40 w 167"/>
                <a:gd name="T67" fmla="*/ 33 h 123"/>
                <a:gd name="T68" fmla="*/ 45 w 167"/>
                <a:gd name="T69" fmla="*/ 26 h 123"/>
                <a:gd name="T70" fmla="*/ 52 w 167"/>
                <a:gd name="T71" fmla="*/ 12 h 123"/>
                <a:gd name="T72" fmla="*/ 61 w 167"/>
                <a:gd name="T73" fmla="*/ 0 h 123"/>
                <a:gd name="T74" fmla="*/ 64 w 167"/>
                <a:gd name="T75" fmla="*/ 4 h 123"/>
                <a:gd name="T76" fmla="*/ 67 w 167"/>
                <a:gd name="T77" fmla="*/ 7 h 123"/>
                <a:gd name="T78" fmla="*/ 73 w 167"/>
                <a:gd name="T79" fmla="*/ 11 h 123"/>
                <a:gd name="T80" fmla="*/ 78 w 167"/>
                <a:gd name="T81" fmla="*/ 14 h 123"/>
                <a:gd name="T82" fmla="*/ 92 w 167"/>
                <a:gd name="T83" fmla="*/ 21 h 123"/>
                <a:gd name="T84" fmla="*/ 107 w 167"/>
                <a:gd name="T85" fmla="*/ 28 h 123"/>
                <a:gd name="T86" fmla="*/ 122 w 167"/>
                <a:gd name="T87" fmla="*/ 35 h 123"/>
                <a:gd name="T88" fmla="*/ 139 w 167"/>
                <a:gd name="T89" fmla="*/ 39 h 123"/>
                <a:gd name="T90" fmla="*/ 153 w 167"/>
                <a:gd name="T91" fmla="*/ 42 h 123"/>
                <a:gd name="T92" fmla="*/ 167 w 167"/>
                <a:gd name="T93" fmla="*/ 4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8" name="Freeform 275">
              <a:extLst>
                <a:ext uri="{FF2B5EF4-FFF2-40B4-BE49-F238E27FC236}">
                  <a16:creationId xmlns:a16="http://schemas.microsoft.com/office/drawing/2014/main" id="{02F46626-6A65-4B58-9DC2-A97241E02EA9}"/>
                </a:ext>
              </a:extLst>
            </p:cNvPr>
            <p:cNvSpPr>
              <a:spLocks/>
            </p:cNvSpPr>
            <p:nvPr>
              <p:custDataLst>
                <p:tags r:id="rId202"/>
              </p:custDataLst>
            </p:nvPr>
          </p:nvSpPr>
          <p:spPr bwMode="auto">
            <a:xfrm>
              <a:off x="6727569" y="2694697"/>
              <a:ext cx="133349" cy="166687"/>
            </a:xfrm>
            <a:custGeom>
              <a:avLst/>
              <a:gdLst>
                <a:gd name="T0" fmla="*/ 259 w 306"/>
                <a:gd name="T1" fmla="*/ 160 h 321"/>
                <a:gd name="T2" fmla="*/ 252 w 306"/>
                <a:gd name="T3" fmla="*/ 173 h 321"/>
                <a:gd name="T4" fmla="*/ 243 w 306"/>
                <a:gd name="T5" fmla="*/ 182 h 321"/>
                <a:gd name="T6" fmla="*/ 233 w 306"/>
                <a:gd name="T7" fmla="*/ 186 h 321"/>
                <a:gd name="T8" fmla="*/ 223 w 306"/>
                <a:gd name="T9" fmla="*/ 184 h 321"/>
                <a:gd name="T10" fmla="*/ 214 w 306"/>
                <a:gd name="T11" fmla="*/ 178 h 321"/>
                <a:gd name="T12" fmla="*/ 209 w 306"/>
                <a:gd name="T13" fmla="*/ 169 h 321"/>
                <a:gd name="T14" fmla="*/ 206 w 306"/>
                <a:gd name="T15" fmla="*/ 160 h 321"/>
                <a:gd name="T16" fmla="*/ 209 w 306"/>
                <a:gd name="T17" fmla="*/ 148 h 321"/>
                <a:gd name="T18" fmla="*/ 213 w 306"/>
                <a:gd name="T19" fmla="*/ 136 h 321"/>
                <a:gd name="T20" fmla="*/ 230 w 306"/>
                <a:gd name="T21" fmla="*/ 114 h 321"/>
                <a:gd name="T22" fmla="*/ 246 w 306"/>
                <a:gd name="T23" fmla="*/ 93 h 321"/>
                <a:gd name="T24" fmla="*/ 250 w 306"/>
                <a:gd name="T25" fmla="*/ 82 h 321"/>
                <a:gd name="T26" fmla="*/ 253 w 306"/>
                <a:gd name="T27" fmla="*/ 69 h 321"/>
                <a:gd name="T28" fmla="*/ 129 w 306"/>
                <a:gd name="T29" fmla="*/ 68 h 321"/>
                <a:gd name="T30" fmla="*/ 119 w 306"/>
                <a:gd name="T31" fmla="*/ 59 h 321"/>
                <a:gd name="T32" fmla="*/ 112 w 306"/>
                <a:gd name="T33" fmla="*/ 45 h 321"/>
                <a:gd name="T34" fmla="*/ 108 w 306"/>
                <a:gd name="T35" fmla="*/ 28 h 321"/>
                <a:gd name="T36" fmla="*/ 101 w 306"/>
                <a:gd name="T37" fmla="*/ 19 h 321"/>
                <a:gd name="T38" fmla="*/ 90 w 306"/>
                <a:gd name="T39" fmla="*/ 17 h 321"/>
                <a:gd name="T40" fmla="*/ 80 w 306"/>
                <a:gd name="T41" fmla="*/ 12 h 321"/>
                <a:gd name="T42" fmla="*/ 75 w 306"/>
                <a:gd name="T43" fmla="*/ 4 h 321"/>
                <a:gd name="T44" fmla="*/ 65 w 306"/>
                <a:gd name="T45" fmla="*/ 0 h 321"/>
                <a:gd name="T46" fmla="*/ 49 w 306"/>
                <a:gd name="T47" fmla="*/ 0 h 321"/>
                <a:gd name="T48" fmla="*/ 34 w 306"/>
                <a:gd name="T49" fmla="*/ 1 h 321"/>
                <a:gd name="T50" fmla="*/ 22 w 306"/>
                <a:gd name="T51" fmla="*/ 5 h 321"/>
                <a:gd name="T52" fmla="*/ 10 w 306"/>
                <a:gd name="T53" fmla="*/ 14 h 321"/>
                <a:gd name="T54" fmla="*/ 1 w 306"/>
                <a:gd name="T55" fmla="*/ 25 h 321"/>
                <a:gd name="T56" fmla="*/ 2 w 306"/>
                <a:gd name="T57" fmla="*/ 35 h 321"/>
                <a:gd name="T58" fmla="*/ 15 w 306"/>
                <a:gd name="T59" fmla="*/ 46 h 321"/>
                <a:gd name="T60" fmla="*/ 35 w 306"/>
                <a:gd name="T61" fmla="*/ 58 h 321"/>
                <a:gd name="T62" fmla="*/ 54 w 306"/>
                <a:gd name="T63" fmla="*/ 67 h 321"/>
                <a:gd name="T64" fmla="*/ 47 w 306"/>
                <a:gd name="T65" fmla="*/ 79 h 321"/>
                <a:gd name="T66" fmla="*/ 25 w 306"/>
                <a:gd name="T67" fmla="*/ 97 h 321"/>
                <a:gd name="T68" fmla="*/ 17 w 306"/>
                <a:gd name="T69" fmla="*/ 107 h 321"/>
                <a:gd name="T70" fmla="*/ 14 w 306"/>
                <a:gd name="T71" fmla="*/ 114 h 321"/>
                <a:gd name="T72" fmla="*/ 14 w 306"/>
                <a:gd name="T73" fmla="*/ 122 h 321"/>
                <a:gd name="T74" fmla="*/ 18 w 306"/>
                <a:gd name="T75" fmla="*/ 129 h 321"/>
                <a:gd name="T76" fmla="*/ 28 w 306"/>
                <a:gd name="T77" fmla="*/ 141 h 321"/>
                <a:gd name="T78" fmla="*/ 47 w 306"/>
                <a:gd name="T79" fmla="*/ 156 h 321"/>
                <a:gd name="T80" fmla="*/ 64 w 306"/>
                <a:gd name="T81" fmla="*/ 164 h 321"/>
                <a:gd name="T82" fmla="*/ 75 w 306"/>
                <a:gd name="T83" fmla="*/ 166 h 321"/>
                <a:gd name="T84" fmla="*/ 107 w 306"/>
                <a:gd name="T85" fmla="*/ 271 h 321"/>
                <a:gd name="T86" fmla="*/ 108 w 306"/>
                <a:gd name="T87" fmla="*/ 263 h 321"/>
                <a:gd name="T88" fmla="*/ 112 w 306"/>
                <a:gd name="T89" fmla="*/ 256 h 321"/>
                <a:gd name="T90" fmla="*/ 127 w 306"/>
                <a:gd name="T91" fmla="*/ 246 h 321"/>
                <a:gd name="T92" fmla="*/ 148 w 306"/>
                <a:gd name="T93" fmla="*/ 240 h 321"/>
                <a:gd name="T94" fmla="*/ 174 w 306"/>
                <a:gd name="T95" fmla="*/ 235 h 321"/>
                <a:gd name="T96" fmla="*/ 174 w 306"/>
                <a:gd name="T97" fmla="*/ 210 h 321"/>
                <a:gd name="T98" fmla="*/ 183 w 306"/>
                <a:gd name="T99" fmla="*/ 212 h 321"/>
                <a:gd name="T100" fmla="*/ 193 w 306"/>
                <a:gd name="T101" fmla="*/ 212 h 321"/>
                <a:gd name="T102" fmla="*/ 213 w 306"/>
                <a:gd name="T103" fmla="*/ 210 h 321"/>
                <a:gd name="T104" fmla="*/ 232 w 306"/>
                <a:gd name="T105" fmla="*/ 261 h 321"/>
                <a:gd name="T106" fmla="*/ 259 w 306"/>
                <a:gd name="T107" fmla="*/ 321 h 321"/>
                <a:gd name="T108" fmla="*/ 272 w 306"/>
                <a:gd name="T109" fmla="*/ 311 h 321"/>
                <a:gd name="T110" fmla="*/ 282 w 306"/>
                <a:gd name="T111" fmla="*/ 302 h 321"/>
                <a:gd name="T112" fmla="*/ 295 w 306"/>
                <a:gd name="T113" fmla="*/ 280 h 321"/>
                <a:gd name="T114" fmla="*/ 306 w 306"/>
                <a:gd name="T115" fmla="*/ 23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69" name="Freeform 276">
              <a:extLst>
                <a:ext uri="{FF2B5EF4-FFF2-40B4-BE49-F238E27FC236}">
                  <a16:creationId xmlns:a16="http://schemas.microsoft.com/office/drawing/2014/main" id="{A6980356-5017-4FC0-BD70-3C1659FEDF7A}"/>
                </a:ext>
              </a:extLst>
            </p:cNvPr>
            <p:cNvSpPr>
              <a:spLocks/>
            </p:cNvSpPr>
            <p:nvPr>
              <p:custDataLst>
                <p:tags r:id="rId203"/>
              </p:custDataLst>
            </p:nvPr>
          </p:nvSpPr>
          <p:spPr bwMode="auto">
            <a:xfrm>
              <a:off x="7045069" y="2810584"/>
              <a:ext cx="201611" cy="269874"/>
            </a:xfrm>
            <a:custGeom>
              <a:avLst/>
              <a:gdLst>
                <a:gd name="T0" fmla="*/ 94 w 471"/>
                <a:gd name="T1" fmla="*/ 12 h 518"/>
                <a:gd name="T2" fmla="*/ 67 w 471"/>
                <a:gd name="T3" fmla="*/ 32 h 518"/>
                <a:gd name="T4" fmla="*/ 40 w 471"/>
                <a:gd name="T5" fmla="*/ 49 h 518"/>
                <a:gd name="T6" fmla="*/ 27 w 471"/>
                <a:gd name="T7" fmla="*/ 82 h 518"/>
                <a:gd name="T8" fmla="*/ 8 w 471"/>
                <a:gd name="T9" fmla="*/ 118 h 518"/>
                <a:gd name="T10" fmla="*/ 7 w 471"/>
                <a:gd name="T11" fmla="*/ 136 h 518"/>
                <a:gd name="T12" fmla="*/ 30 w 471"/>
                <a:gd name="T13" fmla="*/ 153 h 518"/>
                <a:gd name="T14" fmla="*/ 50 w 471"/>
                <a:gd name="T15" fmla="*/ 168 h 518"/>
                <a:gd name="T16" fmla="*/ 62 w 471"/>
                <a:gd name="T17" fmla="*/ 172 h 518"/>
                <a:gd name="T18" fmla="*/ 75 w 471"/>
                <a:gd name="T19" fmla="*/ 211 h 518"/>
                <a:gd name="T20" fmla="*/ 84 w 471"/>
                <a:gd name="T21" fmla="*/ 272 h 518"/>
                <a:gd name="T22" fmla="*/ 94 w 471"/>
                <a:gd name="T23" fmla="*/ 299 h 518"/>
                <a:gd name="T24" fmla="*/ 104 w 471"/>
                <a:gd name="T25" fmla="*/ 302 h 518"/>
                <a:gd name="T26" fmla="*/ 112 w 471"/>
                <a:gd name="T27" fmla="*/ 297 h 518"/>
                <a:gd name="T28" fmla="*/ 128 w 471"/>
                <a:gd name="T29" fmla="*/ 268 h 518"/>
                <a:gd name="T30" fmla="*/ 145 w 471"/>
                <a:gd name="T31" fmla="*/ 262 h 518"/>
                <a:gd name="T32" fmla="*/ 160 w 471"/>
                <a:gd name="T33" fmla="*/ 272 h 518"/>
                <a:gd name="T34" fmla="*/ 173 w 471"/>
                <a:gd name="T35" fmla="*/ 277 h 518"/>
                <a:gd name="T36" fmla="*/ 183 w 471"/>
                <a:gd name="T37" fmla="*/ 274 h 518"/>
                <a:gd name="T38" fmla="*/ 192 w 471"/>
                <a:gd name="T39" fmla="*/ 259 h 518"/>
                <a:gd name="T40" fmla="*/ 203 w 471"/>
                <a:gd name="T41" fmla="*/ 244 h 518"/>
                <a:gd name="T42" fmla="*/ 212 w 471"/>
                <a:gd name="T43" fmla="*/ 241 h 518"/>
                <a:gd name="T44" fmla="*/ 241 w 471"/>
                <a:gd name="T45" fmla="*/ 247 h 518"/>
                <a:gd name="T46" fmla="*/ 259 w 471"/>
                <a:gd name="T47" fmla="*/ 271 h 518"/>
                <a:gd name="T48" fmla="*/ 308 w 471"/>
                <a:gd name="T49" fmla="*/ 336 h 518"/>
                <a:gd name="T50" fmla="*/ 341 w 471"/>
                <a:gd name="T51" fmla="*/ 382 h 518"/>
                <a:gd name="T52" fmla="*/ 358 w 471"/>
                <a:gd name="T53" fmla="*/ 419 h 518"/>
                <a:gd name="T54" fmla="*/ 366 w 471"/>
                <a:gd name="T55" fmla="*/ 457 h 518"/>
                <a:gd name="T56" fmla="*/ 359 w 471"/>
                <a:gd name="T57" fmla="*/ 470 h 518"/>
                <a:gd name="T58" fmla="*/ 339 w 471"/>
                <a:gd name="T59" fmla="*/ 487 h 518"/>
                <a:gd name="T60" fmla="*/ 363 w 471"/>
                <a:gd name="T61" fmla="*/ 496 h 518"/>
                <a:gd name="T62" fmla="*/ 392 w 471"/>
                <a:gd name="T63" fmla="*/ 518 h 518"/>
                <a:gd name="T64" fmla="*/ 401 w 471"/>
                <a:gd name="T65" fmla="*/ 499 h 518"/>
                <a:gd name="T66" fmla="*/ 413 w 471"/>
                <a:gd name="T67" fmla="*/ 489 h 518"/>
                <a:gd name="T68" fmla="*/ 444 w 471"/>
                <a:gd name="T69" fmla="*/ 483 h 518"/>
                <a:gd name="T70" fmla="*/ 468 w 471"/>
                <a:gd name="T71" fmla="*/ 438 h 518"/>
                <a:gd name="T72" fmla="*/ 449 w 471"/>
                <a:gd name="T73" fmla="*/ 387 h 518"/>
                <a:gd name="T74" fmla="*/ 421 w 471"/>
                <a:gd name="T75" fmla="*/ 347 h 518"/>
                <a:gd name="T76" fmla="*/ 345 w 471"/>
                <a:gd name="T77" fmla="*/ 277 h 518"/>
                <a:gd name="T78" fmla="*/ 279 w 471"/>
                <a:gd name="T79" fmla="*/ 218 h 518"/>
                <a:gd name="T80" fmla="*/ 224 w 471"/>
                <a:gd name="T81" fmla="*/ 162 h 518"/>
                <a:gd name="T82" fmla="*/ 179 w 471"/>
                <a:gd name="T83" fmla="*/ 105 h 518"/>
                <a:gd name="T84" fmla="*/ 127 w 471"/>
                <a:gd name="T85" fmla="*/ 40 h 518"/>
                <a:gd name="T86" fmla="*/ 115 w 471"/>
                <a:gd name="T87" fmla="*/ 14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70" name="Freeform 277">
              <a:extLst>
                <a:ext uri="{FF2B5EF4-FFF2-40B4-BE49-F238E27FC236}">
                  <a16:creationId xmlns:a16="http://schemas.microsoft.com/office/drawing/2014/main" id="{2595F64B-C3FA-4595-A767-4BD52A2646E0}"/>
                </a:ext>
              </a:extLst>
            </p:cNvPr>
            <p:cNvSpPr>
              <a:spLocks/>
            </p:cNvSpPr>
            <p:nvPr>
              <p:custDataLst>
                <p:tags r:id="rId204"/>
              </p:custDataLst>
            </p:nvPr>
          </p:nvSpPr>
          <p:spPr bwMode="auto">
            <a:xfrm>
              <a:off x="7127619" y="3061407"/>
              <a:ext cx="133349" cy="130174"/>
            </a:xfrm>
            <a:custGeom>
              <a:avLst/>
              <a:gdLst>
                <a:gd name="T0" fmla="*/ 152 w 293"/>
                <a:gd name="T1" fmla="*/ 19 h 246"/>
                <a:gd name="T2" fmla="*/ 179 w 293"/>
                <a:gd name="T3" fmla="*/ 30 h 246"/>
                <a:gd name="T4" fmla="*/ 196 w 293"/>
                <a:gd name="T5" fmla="*/ 30 h 246"/>
                <a:gd name="T6" fmla="*/ 202 w 293"/>
                <a:gd name="T7" fmla="*/ 18 h 246"/>
                <a:gd name="T8" fmla="*/ 210 w 293"/>
                <a:gd name="T9" fmla="*/ 10 h 246"/>
                <a:gd name="T10" fmla="*/ 219 w 293"/>
                <a:gd name="T11" fmla="*/ 6 h 246"/>
                <a:gd name="T12" fmla="*/ 245 w 293"/>
                <a:gd name="T13" fmla="*/ 2 h 246"/>
                <a:gd name="T14" fmla="*/ 293 w 293"/>
                <a:gd name="T15" fmla="*/ 80 h 246"/>
                <a:gd name="T16" fmla="*/ 266 w 293"/>
                <a:gd name="T17" fmla="*/ 107 h 246"/>
                <a:gd name="T18" fmla="*/ 237 w 293"/>
                <a:gd name="T19" fmla="*/ 141 h 246"/>
                <a:gd name="T20" fmla="*/ 225 w 293"/>
                <a:gd name="T21" fmla="*/ 159 h 246"/>
                <a:gd name="T22" fmla="*/ 215 w 293"/>
                <a:gd name="T23" fmla="*/ 178 h 246"/>
                <a:gd name="T24" fmla="*/ 209 w 293"/>
                <a:gd name="T25" fmla="*/ 197 h 246"/>
                <a:gd name="T26" fmla="*/ 206 w 293"/>
                <a:gd name="T27" fmla="*/ 216 h 246"/>
                <a:gd name="T28" fmla="*/ 196 w 293"/>
                <a:gd name="T29" fmla="*/ 217 h 246"/>
                <a:gd name="T30" fmla="*/ 186 w 293"/>
                <a:gd name="T31" fmla="*/ 220 h 246"/>
                <a:gd name="T32" fmla="*/ 170 w 293"/>
                <a:gd name="T33" fmla="*/ 229 h 246"/>
                <a:gd name="T34" fmla="*/ 154 w 293"/>
                <a:gd name="T35" fmla="*/ 239 h 246"/>
                <a:gd name="T36" fmla="*/ 133 w 293"/>
                <a:gd name="T37" fmla="*/ 246 h 246"/>
                <a:gd name="T38" fmla="*/ 102 w 293"/>
                <a:gd name="T39" fmla="*/ 240 h 246"/>
                <a:gd name="T40" fmla="*/ 71 w 293"/>
                <a:gd name="T41" fmla="*/ 232 h 246"/>
                <a:gd name="T42" fmla="*/ 59 w 293"/>
                <a:gd name="T43" fmla="*/ 226 h 246"/>
                <a:gd name="T44" fmla="*/ 49 w 293"/>
                <a:gd name="T45" fmla="*/ 220 h 246"/>
                <a:gd name="T46" fmla="*/ 43 w 293"/>
                <a:gd name="T47" fmla="*/ 212 h 246"/>
                <a:gd name="T48" fmla="*/ 41 w 293"/>
                <a:gd name="T49" fmla="*/ 204 h 246"/>
                <a:gd name="T50" fmla="*/ 47 w 293"/>
                <a:gd name="T51" fmla="*/ 178 h 246"/>
                <a:gd name="T52" fmla="*/ 45 w 293"/>
                <a:gd name="T53" fmla="*/ 162 h 246"/>
                <a:gd name="T54" fmla="*/ 40 w 293"/>
                <a:gd name="T55" fmla="*/ 147 h 246"/>
                <a:gd name="T56" fmla="*/ 24 w 293"/>
                <a:gd name="T57" fmla="*/ 119 h 246"/>
                <a:gd name="T58" fmla="*/ 8 w 293"/>
                <a:gd name="T59" fmla="*/ 91 h 246"/>
                <a:gd name="T60" fmla="*/ 2 w 293"/>
                <a:gd name="T61" fmla="*/ 74 h 246"/>
                <a:gd name="T62" fmla="*/ 0 w 293"/>
                <a:gd name="T63" fmla="*/ 55 h 246"/>
                <a:gd name="T64" fmla="*/ 2 w 293"/>
                <a:gd name="T65" fmla="*/ 45 h 246"/>
                <a:gd name="T66" fmla="*/ 8 w 293"/>
                <a:gd name="T67" fmla="*/ 36 h 246"/>
                <a:gd name="T68" fmla="*/ 17 w 293"/>
                <a:gd name="T69" fmla="*/ 29 h 246"/>
                <a:gd name="T70" fmla="*/ 26 w 293"/>
                <a:gd name="T71" fmla="*/ 22 h 246"/>
                <a:gd name="T72" fmla="*/ 48 w 293"/>
                <a:gd name="T73" fmla="*/ 14 h 246"/>
                <a:gd name="T74" fmla="*/ 67 w 293"/>
                <a:gd name="T75" fmla="*/ 12 h 246"/>
                <a:gd name="T76" fmla="*/ 96 w 293"/>
                <a:gd name="T77" fmla="*/ 12 h 246"/>
                <a:gd name="T78" fmla="*/ 133 w 293"/>
                <a:gd name="T79"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71" name="Freeform 278">
              <a:extLst>
                <a:ext uri="{FF2B5EF4-FFF2-40B4-BE49-F238E27FC236}">
                  <a16:creationId xmlns:a16="http://schemas.microsoft.com/office/drawing/2014/main" id="{ECC98ED8-20C5-4E31-9F0A-59EA8146C5C3}"/>
                </a:ext>
              </a:extLst>
            </p:cNvPr>
            <p:cNvSpPr>
              <a:spLocks/>
            </p:cNvSpPr>
            <p:nvPr>
              <p:custDataLst>
                <p:tags r:id="rId205"/>
              </p:custDataLst>
            </p:nvPr>
          </p:nvSpPr>
          <p:spPr bwMode="auto">
            <a:xfrm>
              <a:off x="7529255" y="2297823"/>
              <a:ext cx="85725" cy="130174"/>
            </a:xfrm>
            <a:custGeom>
              <a:avLst/>
              <a:gdLst>
                <a:gd name="T0" fmla="*/ 18 w 200"/>
                <a:gd name="T1" fmla="*/ 41 h 246"/>
                <a:gd name="T2" fmla="*/ 28 w 200"/>
                <a:gd name="T3" fmla="*/ 26 h 246"/>
                <a:gd name="T4" fmla="*/ 38 w 200"/>
                <a:gd name="T5" fmla="*/ 16 h 246"/>
                <a:gd name="T6" fmla="*/ 50 w 200"/>
                <a:gd name="T7" fmla="*/ 9 h 246"/>
                <a:gd name="T8" fmla="*/ 73 w 200"/>
                <a:gd name="T9" fmla="*/ 1 h 246"/>
                <a:gd name="T10" fmla="*/ 88 w 200"/>
                <a:gd name="T11" fmla="*/ 12 h 246"/>
                <a:gd name="T12" fmla="*/ 108 w 200"/>
                <a:gd name="T13" fmla="*/ 34 h 246"/>
                <a:gd name="T14" fmla="*/ 125 w 200"/>
                <a:gd name="T15" fmla="*/ 50 h 246"/>
                <a:gd name="T16" fmla="*/ 139 w 200"/>
                <a:gd name="T17" fmla="*/ 58 h 246"/>
                <a:gd name="T18" fmla="*/ 152 w 200"/>
                <a:gd name="T19" fmla="*/ 64 h 246"/>
                <a:gd name="T20" fmla="*/ 166 w 200"/>
                <a:gd name="T21" fmla="*/ 67 h 246"/>
                <a:gd name="T22" fmla="*/ 184 w 200"/>
                <a:gd name="T23" fmla="*/ 96 h 246"/>
                <a:gd name="T24" fmla="*/ 195 w 200"/>
                <a:gd name="T25" fmla="*/ 137 h 246"/>
                <a:gd name="T26" fmla="*/ 199 w 200"/>
                <a:gd name="T27" fmla="*/ 165 h 246"/>
                <a:gd name="T28" fmla="*/ 200 w 200"/>
                <a:gd name="T29" fmla="*/ 185 h 246"/>
                <a:gd name="T30" fmla="*/ 198 w 200"/>
                <a:gd name="T31" fmla="*/ 197 h 246"/>
                <a:gd name="T32" fmla="*/ 195 w 200"/>
                <a:gd name="T33" fmla="*/ 207 h 246"/>
                <a:gd name="T34" fmla="*/ 189 w 200"/>
                <a:gd name="T35" fmla="*/ 214 h 246"/>
                <a:gd name="T36" fmla="*/ 179 w 200"/>
                <a:gd name="T37" fmla="*/ 220 h 246"/>
                <a:gd name="T38" fmla="*/ 164 w 200"/>
                <a:gd name="T39" fmla="*/ 224 h 246"/>
                <a:gd name="T40" fmla="*/ 140 w 200"/>
                <a:gd name="T41" fmla="*/ 224 h 246"/>
                <a:gd name="T42" fmla="*/ 118 w 200"/>
                <a:gd name="T43" fmla="*/ 229 h 246"/>
                <a:gd name="T44" fmla="*/ 111 w 200"/>
                <a:gd name="T45" fmla="*/ 235 h 246"/>
                <a:gd name="T46" fmla="*/ 108 w 200"/>
                <a:gd name="T47" fmla="*/ 242 h 246"/>
                <a:gd name="T48" fmla="*/ 98 w 200"/>
                <a:gd name="T49" fmla="*/ 245 h 246"/>
                <a:gd name="T50" fmla="*/ 85 w 200"/>
                <a:gd name="T51" fmla="*/ 240 h 246"/>
                <a:gd name="T52" fmla="*/ 77 w 200"/>
                <a:gd name="T53" fmla="*/ 230 h 246"/>
                <a:gd name="T54" fmla="*/ 73 w 200"/>
                <a:gd name="T55" fmla="*/ 216 h 246"/>
                <a:gd name="T56" fmla="*/ 72 w 200"/>
                <a:gd name="T57" fmla="*/ 192 h 246"/>
                <a:gd name="T58" fmla="*/ 71 w 200"/>
                <a:gd name="T59" fmla="*/ 168 h 246"/>
                <a:gd name="T60" fmla="*/ 69 w 200"/>
                <a:gd name="T61" fmla="*/ 154 h 246"/>
                <a:gd name="T62" fmla="*/ 64 w 200"/>
                <a:gd name="T63" fmla="*/ 142 h 246"/>
                <a:gd name="T64" fmla="*/ 56 w 200"/>
                <a:gd name="T65" fmla="*/ 134 h 246"/>
                <a:gd name="T66" fmla="*/ 40 w 200"/>
                <a:gd name="T67" fmla="*/ 125 h 246"/>
                <a:gd name="T68" fmla="*/ 18 w 200"/>
                <a:gd name="T69" fmla="*/ 115 h 246"/>
                <a:gd name="T70" fmla="*/ 6 w 200"/>
                <a:gd name="T71" fmla="*/ 106 h 246"/>
                <a:gd name="T72" fmla="*/ 1 w 200"/>
                <a:gd name="T73" fmla="*/ 98 h 246"/>
                <a:gd name="T74" fmla="*/ 1 w 200"/>
                <a:gd name="T75" fmla="*/ 87 h 246"/>
                <a:gd name="T76" fmla="*/ 5 w 200"/>
                <a:gd name="T77" fmla="*/ 78 h 246"/>
                <a:gd name="T78" fmla="*/ 10 w 200"/>
                <a:gd name="T79" fmla="*/ 68 h 246"/>
                <a:gd name="T80" fmla="*/ 13 w 200"/>
                <a:gd name="T81" fmla="*/ 5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72" name="Freeform 279">
              <a:extLst>
                <a:ext uri="{FF2B5EF4-FFF2-40B4-BE49-F238E27FC236}">
                  <a16:creationId xmlns:a16="http://schemas.microsoft.com/office/drawing/2014/main" id="{D61C5397-2065-4E4E-8BE1-D2144B55EFCF}"/>
                </a:ext>
              </a:extLst>
            </p:cNvPr>
            <p:cNvSpPr>
              <a:spLocks/>
            </p:cNvSpPr>
            <p:nvPr>
              <p:custDataLst>
                <p:tags r:id="rId206"/>
              </p:custDataLst>
            </p:nvPr>
          </p:nvSpPr>
          <p:spPr bwMode="auto">
            <a:xfrm>
              <a:off x="8097579" y="3594805"/>
              <a:ext cx="231775" cy="253998"/>
            </a:xfrm>
            <a:custGeom>
              <a:avLst/>
              <a:gdLst>
                <a:gd name="T0" fmla="*/ 91 w 538"/>
                <a:gd name="T1" fmla="*/ 21 h 487"/>
                <a:gd name="T2" fmla="*/ 160 w 538"/>
                <a:gd name="T3" fmla="*/ 47 h 487"/>
                <a:gd name="T4" fmla="*/ 202 w 538"/>
                <a:gd name="T5" fmla="*/ 70 h 487"/>
                <a:gd name="T6" fmla="*/ 253 w 538"/>
                <a:gd name="T7" fmla="*/ 110 h 487"/>
                <a:gd name="T8" fmla="*/ 300 w 538"/>
                <a:gd name="T9" fmla="*/ 136 h 487"/>
                <a:gd name="T10" fmla="*/ 299 w 538"/>
                <a:gd name="T11" fmla="*/ 161 h 487"/>
                <a:gd name="T12" fmla="*/ 347 w 538"/>
                <a:gd name="T13" fmla="*/ 205 h 487"/>
                <a:gd name="T14" fmla="*/ 393 w 538"/>
                <a:gd name="T15" fmla="*/ 248 h 487"/>
                <a:gd name="T16" fmla="*/ 379 w 538"/>
                <a:gd name="T17" fmla="*/ 250 h 487"/>
                <a:gd name="T18" fmla="*/ 372 w 538"/>
                <a:gd name="T19" fmla="*/ 256 h 487"/>
                <a:gd name="T20" fmla="*/ 372 w 538"/>
                <a:gd name="T21" fmla="*/ 278 h 487"/>
                <a:gd name="T22" fmla="*/ 377 w 538"/>
                <a:gd name="T23" fmla="*/ 301 h 487"/>
                <a:gd name="T24" fmla="*/ 389 w 538"/>
                <a:gd name="T25" fmla="*/ 325 h 487"/>
                <a:gd name="T26" fmla="*/ 407 w 538"/>
                <a:gd name="T27" fmla="*/ 348 h 487"/>
                <a:gd name="T28" fmla="*/ 428 w 538"/>
                <a:gd name="T29" fmla="*/ 366 h 487"/>
                <a:gd name="T30" fmla="*/ 451 w 538"/>
                <a:gd name="T31" fmla="*/ 376 h 487"/>
                <a:gd name="T32" fmla="*/ 461 w 538"/>
                <a:gd name="T33" fmla="*/ 390 h 487"/>
                <a:gd name="T34" fmla="*/ 472 w 538"/>
                <a:gd name="T35" fmla="*/ 406 h 487"/>
                <a:gd name="T36" fmla="*/ 489 w 538"/>
                <a:gd name="T37" fmla="*/ 417 h 487"/>
                <a:gd name="T38" fmla="*/ 513 w 538"/>
                <a:gd name="T39" fmla="*/ 432 h 487"/>
                <a:gd name="T40" fmla="*/ 518 w 538"/>
                <a:gd name="T41" fmla="*/ 444 h 487"/>
                <a:gd name="T42" fmla="*/ 525 w 538"/>
                <a:gd name="T43" fmla="*/ 450 h 487"/>
                <a:gd name="T44" fmla="*/ 538 w 538"/>
                <a:gd name="T45" fmla="*/ 456 h 487"/>
                <a:gd name="T46" fmla="*/ 534 w 538"/>
                <a:gd name="T47" fmla="*/ 472 h 487"/>
                <a:gd name="T48" fmla="*/ 519 w 538"/>
                <a:gd name="T49" fmla="*/ 484 h 487"/>
                <a:gd name="T50" fmla="*/ 490 w 538"/>
                <a:gd name="T51" fmla="*/ 487 h 487"/>
                <a:gd name="T52" fmla="*/ 448 w 538"/>
                <a:gd name="T53" fmla="*/ 480 h 487"/>
                <a:gd name="T54" fmla="*/ 414 w 538"/>
                <a:gd name="T55" fmla="*/ 466 h 487"/>
                <a:gd name="T56" fmla="*/ 386 w 538"/>
                <a:gd name="T57" fmla="*/ 446 h 487"/>
                <a:gd name="T58" fmla="*/ 355 w 538"/>
                <a:gd name="T59" fmla="*/ 415 h 487"/>
                <a:gd name="T60" fmla="*/ 312 w 538"/>
                <a:gd name="T61" fmla="*/ 365 h 487"/>
                <a:gd name="T62" fmla="*/ 274 w 538"/>
                <a:gd name="T63" fmla="*/ 330 h 487"/>
                <a:gd name="T64" fmla="*/ 246 w 538"/>
                <a:gd name="T65" fmla="*/ 316 h 487"/>
                <a:gd name="T66" fmla="*/ 212 w 538"/>
                <a:gd name="T67" fmla="*/ 309 h 487"/>
                <a:gd name="T68" fmla="*/ 180 w 538"/>
                <a:gd name="T69" fmla="*/ 310 h 487"/>
                <a:gd name="T70" fmla="*/ 153 w 538"/>
                <a:gd name="T71" fmla="*/ 317 h 487"/>
                <a:gd name="T72" fmla="*/ 113 w 538"/>
                <a:gd name="T73" fmla="*/ 345 h 487"/>
                <a:gd name="T74" fmla="*/ 136 w 538"/>
                <a:gd name="T75" fmla="*/ 361 h 487"/>
                <a:gd name="T76" fmla="*/ 140 w 538"/>
                <a:gd name="T77" fmla="*/ 370 h 487"/>
                <a:gd name="T78" fmla="*/ 124 w 538"/>
                <a:gd name="T79" fmla="*/ 401 h 487"/>
                <a:gd name="T80" fmla="*/ 113 w 538"/>
                <a:gd name="T81" fmla="*/ 414 h 487"/>
                <a:gd name="T82" fmla="*/ 47 w 538"/>
                <a:gd name="T83" fmla="*/ 403 h 487"/>
                <a:gd name="T84" fmla="*/ 20 w 538"/>
                <a:gd name="T85" fmla="*/ 259 h 487"/>
                <a:gd name="T86" fmla="*/ 20 w 538"/>
                <a:gd name="T87"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73" name="Freeform 280">
              <a:extLst>
                <a:ext uri="{FF2B5EF4-FFF2-40B4-BE49-F238E27FC236}">
                  <a16:creationId xmlns:a16="http://schemas.microsoft.com/office/drawing/2014/main" id="{D013BBE6-3B60-4374-A02F-B77E010B5721}"/>
                </a:ext>
              </a:extLst>
            </p:cNvPr>
            <p:cNvSpPr>
              <a:spLocks/>
            </p:cNvSpPr>
            <p:nvPr>
              <p:custDataLst>
                <p:tags r:id="rId207"/>
              </p:custDataLst>
            </p:nvPr>
          </p:nvSpPr>
          <p:spPr bwMode="auto">
            <a:xfrm>
              <a:off x="8289667" y="3578930"/>
              <a:ext cx="106362" cy="128587"/>
            </a:xfrm>
            <a:custGeom>
              <a:avLst/>
              <a:gdLst>
                <a:gd name="T0" fmla="*/ 136 w 253"/>
                <a:gd name="T1" fmla="*/ 1 h 246"/>
                <a:gd name="T2" fmla="*/ 157 w 253"/>
                <a:gd name="T3" fmla="*/ 8 h 246"/>
                <a:gd name="T4" fmla="*/ 179 w 253"/>
                <a:gd name="T5" fmla="*/ 21 h 246"/>
                <a:gd name="T6" fmla="*/ 199 w 253"/>
                <a:gd name="T7" fmla="*/ 37 h 246"/>
                <a:gd name="T8" fmla="*/ 218 w 253"/>
                <a:gd name="T9" fmla="*/ 57 h 246"/>
                <a:gd name="T10" fmla="*/ 234 w 253"/>
                <a:gd name="T11" fmla="*/ 76 h 246"/>
                <a:gd name="T12" fmla="*/ 245 w 253"/>
                <a:gd name="T13" fmla="*/ 94 h 246"/>
                <a:gd name="T14" fmla="*/ 252 w 253"/>
                <a:gd name="T15" fmla="*/ 111 h 246"/>
                <a:gd name="T16" fmla="*/ 252 w 253"/>
                <a:gd name="T17" fmla="*/ 128 h 246"/>
                <a:gd name="T18" fmla="*/ 243 w 253"/>
                <a:gd name="T19" fmla="*/ 151 h 246"/>
                <a:gd name="T20" fmla="*/ 229 w 253"/>
                <a:gd name="T21" fmla="*/ 174 h 246"/>
                <a:gd name="T22" fmla="*/ 209 w 253"/>
                <a:gd name="T23" fmla="*/ 195 h 246"/>
                <a:gd name="T24" fmla="*/ 184 w 253"/>
                <a:gd name="T25" fmla="*/ 214 h 246"/>
                <a:gd name="T26" fmla="*/ 157 w 253"/>
                <a:gd name="T27" fmla="*/ 229 h 246"/>
                <a:gd name="T28" fmla="*/ 129 w 253"/>
                <a:gd name="T29" fmla="*/ 240 h 246"/>
                <a:gd name="T30" fmla="*/ 100 w 253"/>
                <a:gd name="T31" fmla="*/ 245 h 246"/>
                <a:gd name="T32" fmla="*/ 74 w 253"/>
                <a:gd name="T33" fmla="*/ 245 h 246"/>
                <a:gd name="T34" fmla="*/ 53 w 253"/>
                <a:gd name="T35" fmla="*/ 240 h 246"/>
                <a:gd name="T36" fmla="*/ 33 w 253"/>
                <a:gd name="T37" fmla="*/ 234 h 246"/>
                <a:gd name="T38" fmla="*/ 11 w 253"/>
                <a:gd name="T39" fmla="*/ 229 h 246"/>
                <a:gd name="T40" fmla="*/ 3 w 253"/>
                <a:gd name="T41" fmla="*/ 219 h 246"/>
                <a:gd name="T42" fmla="*/ 10 w 253"/>
                <a:gd name="T43" fmla="*/ 205 h 246"/>
                <a:gd name="T44" fmla="*/ 22 w 253"/>
                <a:gd name="T45" fmla="*/ 196 h 246"/>
                <a:gd name="T46" fmla="*/ 37 w 253"/>
                <a:gd name="T47" fmla="*/ 191 h 246"/>
                <a:gd name="T48" fmla="*/ 50 w 253"/>
                <a:gd name="T49" fmla="*/ 197 h 246"/>
                <a:gd name="T50" fmla="*/ 60 w 253"/>
                <a:gd name="T51" fmla="*/ 207 h 246"/>
                <a:gd name="T52" fmla="*/ 68 w 253"/>
                <a:gd name="T53" fmla="*/ 201 h 246"/>
                <a:gd name="T54" fmla="*/ 75 w 253"/>
                <a:gd name="T55" fmla="*/ 190 h 246"/>
                <a:gd name="T56" fmla="*/ 84 w 253"/>
                <a:gd name="T57" fmla="*/ 180 h 246"/>
                <a:gd name="T58" fmla="*/ 91 w 253"/>
                <a:gd name="T59" fmla="*/ 181 h 246"/>
                <a:gd name="T60" fmla="*/ 98 w 253"/>
                <a:gd name="T61" fmla="*/ 179 h 246"/>
                <a:gd name="T62" fmla="*/ 106 w 253"/>
                <a:gd name="T63" fmla="*/ 178 h 246"/>
                <a:gd name="T64" fmla="*/ 120 w 253"/>
                <a:gd name="T65" fmla="*/ 174 h 246"/>
                <a:gd name="T66" fmla="*/ 149 w 253"/>
                <a:gd name="T67" fmla="*/ 164 h 246"/>
                <a:gd name="T68" fmla="*/ 179 w 253"/>
                <a:gd name="T69" fmla="*/ 147 h 246"/>
                <a:gd name="T70" fmla="*/ 197 w 253"/>
                <a:gd name="T71" fmla="*/ 135 h 246"/>
                <a:gd name="T72" fmla="*/ 210 w 253"/>
                <a:gd name="T73" fmla="*/ 123 h 246"/>
                <a:gd name="T74" fmla="*/ 218 w 253"/>
                <a:gd name="T75" fmla="*/ 111 h 246"/>
                <a:gd name="T76" fmla="*/ 219 w 253"/>
                <a:gd name="T77" fmla="*/ 98 h 246"/>
                <a:gd name="T78" fmla="*/ 214 w 253"/>
                <a:gd name="T79" fmla="*/ 88 h 246"/>
                <a:gd name="T80" fmla="*/ 210 w 253"/>
                <a:gd name="T81" fmla="*/ 80 h 246"/>
                <a:gd name="T82" fmla="*/ 207 w 253"/>
                <a:gd name="T83" fmla="*/ 72 h 246"/>
                <a:gd name="T84" fmla="*/ 201 w 253"/>
                <a:gd name="T85" fmla="*/ 67 h 246"/>
                <a:gd name="T86" fmla="*/ 191 w 253"/>
                <a:gd name="T87" fmla="*/ 65 h 246"/>
                <a:gd name="T88" fmla="*/ 184 w 253"/>
                <a:gd name="T89" fmla="*/ 61 h 246"/>
                <a:gd name="T90" fmla="*/ 180 w 253"/>
                <a:gd name="T91" fmla="*/ 54 h 246"/>
                <a:gd name="T92" fmla="*/ 140 w 253"/>
                <a:gd name="T93" fmla="*/ 49 h 246"/>
                <a:gd name="T94" fmla="*/ 136 w 253"/>
                <a:gd name="T95" fmla="*/ 44 h 246"/>
                <a:gd name="T96" fmla="*/ 136 w 253"/>
                <a:gd name="T97" fmla="*/ 36 h 246"/>
                <a:gd name="T98" fmla="*/ 140 w 253"/>
                <a:gd name="T99" fmla="*/ 18 h 246"/>
                <a:gd name="T100" fmla="*/ 110 w 253"/>
                <a:gd name="T101" fmla="*/ 11 h 246"/>
                <a:gd name="T102" fmla="*/ 97 w 253"/>
                <a:gd name="T103" fmla="*/ 12 h 246"/>
                <a:gd name="T104" fmla="*/ 86 w 253"/>
                <a:gd name="T105" fmla="*/ 18 h 246"/>
                <a:gd name="T106" fmla="*/ 104 w 253"/>
                <a:gd name="T107" fmla="*/ 5 h 246"/>
                <a:gd name="T108" fmla="*/ 113 w 253"/>
                <a:gd name="T109" fmla="*/ 1 h 246"/>
                <a:gd name="T110" fmla="*/ 127 w 253"/>
                <a:gd name="T11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774" name="Freeform 281">
              <a:extLst>
                <a:ext uri="{FF2B5EF4-FFF2-40B4-BE49-F238E27FC236}">
                  <a16:creationId xmlns:a16="http://schemas.microsoft.com/office/drawing/2014/main" id="{4BA3DBCC-3959-4F43-B7B2-207C94F947DA}"/>
                </a:ext>
              </a:extLst>
            </p:cNvPr>
            <p:cNvSpPr>
              <a:spLocks/>
            </p:cNvSpPr>
            <p:nvPr>
              <p:custDataLst>
                <p:tags r:id="rId208"/>
              </p:custDataLst>
            </p:nvPr>
          </p:nvSpPr>
          <p:spPr bwMode="auto">
            <a:xfrm>
              <a:off x="6565645" y="3212219"/>
              <a:ext cx="63500" cy="119063"/>
            </a:xfrm>
            <a:custGeom>
              <a:avLst/>
              <a:gdLst>
                <a:gd name="T0" fmla="*/ 41 w 141"/>
                <a:gd name="T1" fmla="*/ 228 h 228"/>
                <a:gd name="T2" fmla="*/ 36 w 141"/>
                <a:gd name="T3" fmla="*/ 220 h 228"/>
                <a:gd name="T4" fmla="*/ 29 w 141"/>
                <a:gd name="T5" fmla="*/ 208 h 228"/>
                <a:gd name="T6" fmla="*/ 22 w 141"/>
                <a:gd name="T7" fmla="*/ 194 h 228"/>
                <a:gd name="T8" fmla="*/ 16 w 141"/>
                <a:gd name="T9" fmla="*/ 178 h 228"/>
                <a:gd name="T10" fmla="*/ 10 w 141"/>
                <a:gd name="T11" fmla="*/ 163 h 228"/>
                <a:gd name="T12" fmla="*/ 5 w 141"/>
                <a:gd name="T13" fmla="*/ 148 h 228"/>
                <a:gd name="T14" fmla="*/ 2 w 141"/>
                <a:gd name="T15" fmla="*/ 135 h 228"/>
                <a:gd name="T16" fmla="*/ 0 w 141"/>
                <a:gd name="T17" fmla="*/ 123 h 228"/>
                <a:gd name="T18" fmla="*/ 2 w 141"/>
                <a:gd name="T19" fmla="*/ 104 h 228"/>
                <a:gd name="T20" fmla="*/ 4 w 141"/>
                <a:gd name="T21" fmla="*/ 87 h 228"/>
                <a:gd name="T22" fmla="*/ 6 w 141"/>
                <a:gd name="T23" fmla="*/ 70 h 228"/>
                <a:gd name="T24" fmla="*/ 9 w 141"/>
                <a:gd name="T25" fmla="*/ 55 h 228"/>
                <a:gd name="T26" fmla="*/ 18 w 141"/>
                <a:gd name="T27" fmla="*/ 28 h 228"/>
                <a:gd name="T28" fmla="*/ 28 w 141"/>
                <a:gd name="T29" fmla="*/ 0 h 228"/>
                <a:gd name="T30" fmla="*/ 45 w 141"/>
                <a:gd name="T31" fmla="*/ 16 h 228"/>
                <a:gd name="T32" fmla="*/ 62 w 141"/>
                <a:gd name="T33" fmla="*/ 28 h 228"/>
                <a:gd name="T34" fmla="*/ 76 w 141"/>
                <a:gd name="T35" fmla="*/ 37 h 228"/>
                <a:gd name="T36" fmla="*/ 89 w 141"/>
                <a:gd name="T37" fmla="*/ 48 h 228"/>
                <a:gd name="T38" fmla="*/ 95 w 141"/>
                <a:gd name="T39" fmla="*/ 55 h 228"/>
                <a:gd name="T40" fmla="*/ 101 w 141"/>
                <a:gd name="T41" fmla="*/ 63 h 228"/>
                <a:gd name="T42" fmla="*/ 107 w 141"/>
                <a:gd name="T43" fmla="*/ 74 h 228"/>
                <a:gd name="T44" fmla="*/ 114 w 141"/>
                <a:gd name="T45" fmla="*/ 86 h 228"/>
                <a:gd name="T46" fmla="*/ 120 w 141"/>
                <a:gd name="T47" fmla="*/ 100 h 228"/>
                <a:gd name="T48" fmla="*/ 127 w 141"/>
                <a:gd name="T49" fmla="*/ 117 h 228"/>
                <a:gd name="T50" fmla="*/ 133 w 141"/>
                <a:gd name="T51" fmla="*/ 138 h 228"/>
                <a:gd name="T52" fmla="*/ 141 w 141"/>
                <a:gd name="T53" fmla="*/ 161 h 228"/>
                <a:gd name="T54" fmla="*/ 140 w 141"/>
                <a:gd name="T55" fmla="*/ 169 h 228"/>
                <a:gd name="T56" fmla="*/ 138 w 141"/>
                <a:gd name="T57" fmla="*/ 177 h 228"/>
                <a:gd name="T58" fmla="*/ 135 w 141"/>
                <a:gd name="T59" fmla="*/ 186 h 228"/>
                <a:gd name="T60" fmla="*/ 131 w 141"/>
                <a:gd name="T61" fmla="*/ 192 h 228"/>
                <a:gd name="T62" fmla="*/ 127 w 141"/>
                <a:gd name="T63" fmla="*/ 199 h 228"/>
                <a:gd name="T64" fmla="*/ 121 w 141"/>
                <a:gd name="T65" fmla="*/ 204 h 228"/>
                <a:gd name="T66" fmla="*/ 115 w 141"/>
                <a:gd name="T67" fmla="*/ 209 h 228"/>
                <a:gd name="T68" fmla="*/ 108 w 141"/>
                <a:gd name="T69" fmla="*/ 213 h 228"/>
                <a:gd name="T70" fmla="*/ 100 w 141"/>
                <a:gd name="T71" fmla="*/ 217 h 228"/>
                <a:gd name="T72" fmla="*/ 93 w 141"/>
                <a:gd name="T73" fmla="*/ 220 h 228"/>
                <a:gd name="T74" fmla="*/ 85 w 141"/>
                <a:gd name="T75" fmla="*/ 223 h 228"/>
                <a:gd name="T76" fmla="*/ 76 w 141"/>
                <a:gd name="T77" fmla="*/ 225 h 228"/>
                <a:gd name="T78" fmla="*/ 59 w 141"/>
                <a:gd name="T79" fmla="*/ 227 h 228"/>
                <a:gd name="T80" fmla="*/ 41 w 141"/>
                <a:gd name="T81"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775" name="Group 282">
              <a:extLst>
                <a:ext uri="{FF2B5EF4-FFF2-40B4-BE49-F238E27FC236}">
                  <a16:creationId xmlns:a16="http://schemas.microsoft.com/office/drawing/2014/main" id="{C34AA1B8-2490-44EE-B41E-6D497D6CCCE4}"/>
                </a:ext>
              </a:extLst>
            </p:cNvPr>
            <p:cNvGrpSpPr>
              <a:grpSpLocks/>
            </p:cNvGrpSpPr>
            <p:nvPr>
              <p:custDataLst>
                <p:tags r:id="rId209"/>
              </p:custDataLst>
            </p:nvPr>
          </p:nvGrpSpPr>
          <p:grpSpPr bwMode="auto">
            <a:xfrm>
              <a:off x="7505444" y="2923295"/>
              <a:ext cx="233362" cy="439736"/>
              <a:chOff x="5062" y="2295"/>
              <a:chExt cx="177" cy="279"/>
            </a:xfrm>
          </p:grpSpPr>
          <p:sp>
            <p:nvSpPr>
              <p:cNvPr id="1020" name="Freeform 283">
                <a:extLst>
                  <a:ext uri="{FF2B5EF4-FFF2-40B4-BE49-F238E27FC236}">
                    <a16:creationId xmlns:a16="http://schemas.microsoft.com/office/drawing/2014/main" id="{5620AFD5-DCE3-49A9-99D2-A8AD6E492382}"/>
                  </a:ext>
                </a:extLst>
              </p:cNvPr>
              <p:cNvSpPr>
                <a:spLocks/>
              </p:cNvSpPr>
              <p:nvPr/>
            </p:nvSpPr>
            <p:spPr bwMode="auto">
              <a:xfrm>
                <a:off x="5154" y="2449"/>
                <a:ext cx="19" cy="37"/>
              </a:xfrm>
              <a:custGeom>
                <a:avLst/>
                <a:gdLst>
                  <a:gd name="T0" fmla="*/ 39 w 60"/>
                  <a:gd name="T1" fmla="*/ 110 h 110"/>
                  <a:gd name="T2" fmla="*/ 42 w 60"/>
                  <a:gd name="T3" fmla="*/ 109 h 110"/>
                  <a:gd name="T4" fmla="*/ 46 w 60"/>
                  <a:gd name="T5" fmla="*/ 106 h 110"/>
                  <a:gd name="T6" fmla="*/ 49 w 60"/>
                  <a:gd name="T7" fmla="*/ 101 h 110"/>
                  <a:gd name="T8" fmla="*/ 52 w 60"/>
                  <a:gd name="T9" fmla="*/ 96 h 110"/>
                  <a:gd name="T10" fmla="*/ 54 w 60"/>
                  <a:gd name="T11" fmla="*/ 90 h 110"/>
                  <a:gd name="T12" fmla="*/ 57 w 60"/>
                  <a:gd name="T13" fmla="*/ 84 h 110"/>
                  <a:gd name="T14" fmla="*/ 59 w 60"/>
                  <a:gd name="T15" fmla="*/ 78 h 110"/>
                  <a:gd name="T16" fmla="*/ 60 w 60"/>
                  <a:gd name="T17" fmla="*/ 73 h 110"/>
                  <a:gd name="T18" fmla="*/ 59 w 60"/>
                  <a:gd name="T19" fmla="*/ 60 h 110"/>
                  <a:gd name="T20" fmla="*/ 58 w 60"/>
                  <a:gd name="T21" fmla="*/ 48 h 110"/>
                  <a:gd name="T22" fmla="*/ 57 w 60"/>
                  <a:gd name="T23" fmla="*/ 38 h 110"/>
                  <a:gd name="T24" fmla="*/ 54 w 60"/>
                  <a:gd name="T25" fmla="*/ 29 h 110"/>
                  <a:gd name="T26" fmla="*/ 51 w 60"/>
                  <a:gd name="T27" fmla="*/ 21 h 110"/>
                  <a:gd name="T28" fmla="*/ 48 w 60"/>
                  <a:gd name="T29" fmla="*/ 13 h 110"/>
                  <a:gd name="T30" fmla="*/ 45 w 60"/>
                  <a:gd name="T31" fmla="*/ 6 h 110"/>
                  <a:gd name="T32" fmla="*/ 39 w 60"/>
                  <a:gd name="T33" fmla="*/ 0 h 110"/>
                  <a:gd name="T34" fmla="*/ 35 w 60"/>
                  <a:gd name="T35" fmla="*/ 3 h 110"/>
                  <a:gd name="T36" fmla="*/ 30 w 60"/>
                  <a:gd name="T37" fmla="*/ 8 h 110"/>
                  <a:gd name="T38" fmla="*/ 27 w 60"/>
                  <a:gd name="T39" fmla="*/ 13 h 110"/>
                  <a:gd name="T40" fmla="*/ 24 w 60"/>
                  <a:gd name="T41" fmla="*/ 18 h 110"/>
                  <a:gd name="T42" fmla="*/ 18 w 60"/>
                  <a:gd name="T43" fmla="*/ 29 h 110"/>
                  <a:gd name="T44" fmla="*/ 15 w 60"/>
                  <a:gd name="T45" fmla="*/ 40 h 110"/>
                  <a:gd name="T46" fmla="*/ 10 w 60"/>
                  <a:gd name="T47" fmla="*/ 51 h 110"/>
                  <a:gd name="T48" fmla="*/ 7 w 60"/>
                  <a:gd name="T49" fmla="*/ 62 h 110"/>
                  <a:gd name="T50" fmla="*/ 6 w 60"/>
                  <a:gd name="T51" fmla="*/ 66 h 110"/>
                  <a:gd name="T52" fmla="*/ 4 w 60"/>
                  <a:gd name="T53" fmla="*/ 69 h 110"/>
                  <a:gd name="T54" fmla="*/ 2 w 60"/>
                  <a:gd name="T55" fmla="*/ 72 h 110"/>
                  <a:gd name="T56" fmla="*/ 0 w 60"/>
                  <a:gd name="T57" fmla="*/ 73 h 110"/>
                  <a:gd name="T58" fmla="*/ 1 w 60"/>
                  <a:gd name="T59" fmla="*/ 78 h 110"/>
                  <a:gd name="T60" fmla="*/ 3 w 60"/>
                  <a:gd name="T61" fmla="*/ 84 h 110"/>
                  <a:gd name="T62" fmla="*/ 7 w 60"/>
                  <a:gd name="T63" fmla="*/ 90 h 110"/>
                  <a:gd name="T64" fmla="*/ 12 w 60"/>
                  <a:gd name="T65" fmla="*/ 96 h 110"/>
                  <a:gd name="T66" fmla="*/ 18 w 60"/>
                  <a:gd name="T67" fmla="*/ 101 h 110"/>
                  <a:gd name="T68" fmla="*/ 25 w 60"/>
                  <a:gd name="T69" fmla="*/ 106 h 110"/>
                  <a:gd name="T70" fmla="*/ 32 w 60"/>
                  <a:gd name="T71" fmla="*/ 109 h 110"/>
                  <a:gd name="T72" fmla="*/ 39 w 60"/>
                  <a:gd name="T7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1" name="Freeform 284">
                <a:extLst>
                  <a:ext uri="{FF2B5EF4-FFF2-40B4-BE49-F238E27FC236}">
                    <a16:creationId xmlns:a16="http://schemas.microsoft.com/office/drawing/2014/main" id="{0FE9B11A-1BD6-4774-B049-EA76F7BF8095}"/>
                  </a:ext>
                </a:extLst>
              </p:cNvPr>
              <p:cNvSpPr>
                <a:spLocks/>
              </p:cNvSpPr>
              <p:nvPr/>
            </p:nvSpPr>
            <p:spPr bwMode="auto">
              <a:xfrm>
                <a:off x="5189" y="2422"/>
                <a:ext cx="24" cy="25"/>
              </a:xfrm>
              <a:custGeom>
                <a:avLst/>
                <a:gdLst>
                  <a:gd name="T0" fmla="*/ 0 w 72"/>
                  <a:gd name="T1" fmla="*/ 13 h 75"/>
                  <a:gd name="T2" fmla="*/ 8 w 72"/>
                  <a:gd name="T3" fmla="*/ 18 h 75"/>
                  <a:gd name="T4" fmla="*/ 15 w 72"/>
                  <a:gd name="T5" fmla="*/ 25 h 75"/>
                  <a:gd name="T6" fmla="*/ 23 w 72"/>
                  <a:gd name="T7" fmla="*/ 32 h 75"/>
                  <a:gd name="T8" fmla="*/ 31 w 72"/>
                  <a:gd name="T9" fmla="*/ 40 h 75"/>
                  <a:gd name="T10" fmla="*/ 37 w 72"/>
                  <a:gd name="T11" fmla="*/ 48 h 75"/>
                  <a:gd name="T12" fmla="*/ 42 w 72"/>
                  <a:gd name="T13" fmla="*/ 57 h 75"/>
                  <a:gd name="T14" fmla="*/ 45 w 72"/>
                  <a:gd name="T15" fmla="*/ 65 h 75"/>
                  <a:gd name="T16" fmla="*/ 46 w 72"/>
                  <a:gd name="T17" fmla="*/ 75 h 75"/>
                  <a:gd name="T18" fmla="*/ 72 w 72"/>
                  <a:gd name="T19" fmla="*/ 75 h 75"/>
                  <a:gd name="T20" fmla="*/ 65 w 72"/>
                  <a:gd name="T21" fmla="*/ 50 h 75"/>
                  <a:gd name="T22" fmla="*/ 60 w 72"/>
                  <a:gd name="T23" fmla="*/ 34 h 75"/>
                  <a:gd name="T24" fmla="*/ 60 w 72"/>
                  <a:gd name="T25" fmla="*/ 27 h 75"/>
                  <a:gd name="T26" fmla="*/ 63 w 72"/>
                  <a:gd name="T27" fmla="*/ 19 h 75"/>
                  <a:gd name="T28" fmla="*/ 67 w 72"/>
                  <a:gd name="T29" fmla="*/ 11 h 75"/>
                  <a:gd name="T30" fmla="*/ 72 w 72"/>
                  <a:gd name="T31" fmla="*/ 1 h 75"/>
                  <a:gd name="T32" fmla="*/ 52 w 72"/>
                  <a:gd name="T33" fmla="*/ 0 h 75"/>
                  <a:gd name="T34" fmla="*/ 32 w 72"/>
                  <a:gd name="T35" fmla="*/ 0 h 75"/>
                  <a:gd name="T36" fmla="*/ 22 w 72"/>
                  <a:gd name="T37" fmla="*/ 1 h 75"/>
                  <a:gd name="T38" fmla="*/ 13 w 72"/>
                  <a:gd name="T39" fmla="*/ 3 h 75"/>
                  <a:gd name="T40" fmla="*/ 9 w 72"/>
                  <a:gd name="T41" fmla="*/ 5 h 75"/>
                  <a:gd name="T42" fmla="*/ 6 w 72"/>
                  <a:gd name="T43" fmla="*/ 7 h 75"/>
                  <a:gd name="T44" fmla="*/ 2 w 72"/>
                  <a:gd name="T45" fmla="*/ 10 h 75"/>
                  <a:gd name="T46" fmla="*/ 0 w 72"/>
                  <a:gd name="T47" fmla="*/ 1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2" name="Freeform 285">
                <a:extLst>
                  <a:ext uri="{FF2B5EF4-FFF2-40B4-BE49-F238E27FC236}">
                    <a16:creationId xmlns:a16="http://schemas.microsoft.com/office/drawing/2014/main" id="{C8862788-9FC1-406E-8D9E-18B9926E6C47}"/>
                  </a:ext>
                </a:extLst>
              </p:cNvPr>
              <p:cNvSpPr>
                <a:spLocks/>
              </p:cNvSpPr>
              <p:nvPr/>
            </p:nvSpPr>
            <p:spPr bwMode="auto">
              <a:xfrm>
                <a:off x="5160" y="2389"/>
                <a:ext cx="5" cy="16"/>
              </a:xfrm>
              <a:custGeom>
                <a:avLst/>
                <a:gdLst>
                  <a:gd name="T0" fmla="*/ 15 w 15"/>
                  <a:gd name="T1" fmla="*/ 49 h 49"/>
                  <a:gd name="T2" fmla="*/ 15 w 15"/>
                  <a:gd name="T3" fmla="*/ 33 h 49"/>
                  <a:gd name="T4" fmla="*/ 15 w 15"/>
                  <a:gd name="T5" fmla="*/ 19 h 49"/>
                  <a:gd name="T6" fmla="*/ 14 w 15"/>
                  <a:gd name="T7" fmla="*/ 13 h 49"/>
                  <a:gd name="T8" fmla="*/ 13 w 15"/>
                  <a:gd name="T9" fmla="*/ 7 h 49"/>
                  <a:gd name="T10" fmla="*/ 11 w 15"/>
                  <a:gd name="T11" fmla="*/ 3 h 49"/>
                  <a:gd name="T12" fmla="*/ 9 w 15"/>
                  <a:gd name="T13" fmla="*/ 0 h 49"/>
                  <a:gd name="T14" fmla="*/ 4 w 15"/>
                  <a:gd name="T15" fmla="*/ 7 h 49"/>
                  <a:gd name="T16" fmla="*/ 2 w 15"/>
                  <a:gd name="T17" fmla="*/ 15 h 49"/>
                  <a:gd name="T18" fmla="*/ 0 w 15"/>
                  <a:gd name="T19" fmla="*/ 23 h 49"/>
                  <a:gd name="T20" fmla="*/ 0 w 15"/>
                  <a:gd name="T21" fmla="*/ 30 h 49"/>
                  <a:gd name="T22" fmla="*/ 1 w 15"/>
                  <a:gd name="T23" fmla="*/ 36 h 49"/>
                  <a:gd name="T24" fmla="*/ 4 w 15"/>
                  <a:gd name="T25" fmla="*/ 42 h 49"/>
                  <a:gd name="T26" fmla="*/ 7 w 15"/>
                  <a:gd name="T27" fmla="*/ 44 h 49"/>
                  <a:gd name="T28" fmla="*/ 9 w 15"/>
                  <a:gd name="T29" fmla="*/ 46 h 49"/>
                  <a:gd name="T30" fmla="*/ 12 w 15"/>
                  <a:gd name="T31" fmla="*/ 48 h 49"/>
                  <a:gd name="T32" fmla="*/ 15 w 15"/>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3" name="Freeform 286">
                <a:extLst>
                  <a:ext uri="{FF2B5EF4-FFF2-40B4-BE49-F238E27FC236}">
                    <a16:creationId xmlns:a16="http://schemas.microsoft.com/office/drawing/2014/main" id="{1EEBC88E-51CC-4C3C-9E29-2439B1838141}"/>
                  </a:ext>
                </a:extLst>
              </p:cNvPr>
              <p:cNvSpPr>
                <a:spLocks/>
              </p:cNvSpPr>
              <p:nvPr/>
            </p:nvSpPr>
            <p:spPr bwMode="auto">
              <a:xfrm>
                <a:off x="5139" y="2387"/>
                <a:ext cx="15" cy="13"/>
              </a:xfrm>
              <a:custGeom>
                <a:avLst/>
                <a:gdLst>
                  <a:gd name="T0" fmla="*/ 20 w 47"/>
                  <a:gd name="T1" fmla="*/ 6 h 40"/>
                  <a:gd name="T2" fmla="*/ 0 w 47"/>
                  <a:gd name="T3" fmla="*/ 37 h 40"/>
                  <a:gd name="T4" fmla="*/ 6 w 47"/>
                  <a:gd name="T5" fmla="*/ 39 h 40"/>
                  <a:gd name="T6" fmla="*/ 12 w 47"/>
                  <a:gd name="T7" fmla="*/ 40 h 40"/>
                  <a:gd name="T8" fmla="*/ 19 w 47"/>
                  <a:gd name="T9" fmla="*/ 39 h 40"/>
                  <a:gd name="T10" fmla="*/ 26 w 47"/>
                  <a:gd name="T11" fmla="*/ 38 h 40"/>
                  <a:gd name="T12" fmla="*/ 32 w 47"/>
                  <a:gd name="T13" fmla="*/ 36 h 40"/>
                  <a:gd name="T14" fmla="*/ 39 w 47"/>
                  <a:gd name="T15" fmla="*/ 33 h 40"/>
                  <a:gd name="T16" fmla="*/ 43 w 47"/>
                  <a:gd name="T17" fmla="*/ 30 h 40"/>
                  <a:gd name="T18" fmla="*/ 47 w 47"/>
                  <a:gd name="T19" fmla="*/ 25 h 40"/>
                  <a:gd name="T20" fmla="*/ 47 w 47"/>
                  <a:gd name="T21" fmla="*/ 0 h 40"/>
                  <a:gd name="T22" fmla="*/ 41 w 47"/>
                  <a:gd name="T23" fmla="*/ 0 h 40"/>
                  <a:gd name="T24" fmla="*/ 33 w 47"/>
                  <a:gd name="T25" fmla="*/ 1 h 40"/>
                  <a:gd name="T26" fmla="*/ 26 w 47"/>
                  <a:gd name="T27" fmla="*/ 3 h 40"/>
                  <a:gd name="T28" fmla="*/ 20 w 47"/>
                  <a:gd name="T2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4" name="Freeform 287">
                <a:extLst>
                  <a:ext uri="{FF2B5EF4-FFF2-40B4-BE49-F238E27FC236}">
                    <a16:creationId xmlns:a16="http://schemas.microsoft.com/office/drawing/2014/main" id="{C63ADBC4-31B7-4C08-BA37-1999DB6FC3DD}"/>
                  </a:ext>
                </a:extLst>
              </p:cNvPr>
              <p:cNvSpPr>
                <a:spLocks/>
              </p:cNvSpPr>
              <p:nvPr/>
            </p:nvSpPr>
            <p:spPr bwMode="auto">
              <a:xfrm>
                <a:off x="5184" y="2465"/>
                <a:ext cx="13" cy="10"/>
              </a:xfrm>
              <a:custGeom>
                <a:avLst/>
                <a:gdLst>
                  <a:gd name="T0" fmla="*/ 0 w 39"/>
                  <a:gd name="T1" fmla="*/ 0 h 31"/>
                  <a:gd name="T2" fmla="*/ 3 w 39"/>
                  <a:gd name="T3" fmla="*/ 8 h 31"/>
                  <a:gd name="T4" fmla="*/ 6 w 39"/>
                  <a:gd name="T5" fmla="*/ 13 h 31"/>
                  <a:gd name="T6" fmla="*/ 12 w 39"/>
                  <a:gd name="T7" fmla="*/ 19 h 31"/>
                  <a:gd name="T8" fmla="*/ 17 w 39"/>
                  <a:gd name="T9" fmla="*/ 23 h 31"/>
                  <a:gd name="T10" fmla="*/ 23 w 39"/>
                  <a:gd name="T11" fmla="*/ 26 h 31"/>
                  <a:gd name="T12" fmla="*/ 28 w 39"/>
                  <a:gd name="T13" fmla="*/ 29 h 31"/>
                  <a:gd name="T14" fmla="*/ 34 w 39"/>
                  <a:gd name="T15" fmla="*/ 31 h 31"/>
                  <a:gd name="T16" fmla="*/ 39 w 39"/>
                  <a:gd name="T17" fmla="*/ 31 h 31"/>
                  <a:gd name="T18" fmla="*/ 33 w 39"/>
                  <a:gd name="T19" fmla="*/ 22 h 31"/>
                  <a:gd name="T20" fmla="*/ 25 w 39"/>
                  <a:gd name="T21" fmla="*/ 14 h 31"/>
                  <a:gd name="T22" fmla="*/ 16 w 39"/>
                  <a:gd name="T23" fmla="*/ 7 h 31"/>
                  <a:gd name="T24" fmla="*/ 6 w 39"/>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5" name="Freeform 288">
                <a:extLst>
                  <a:ext uri="{FF2B5EF4-FFF2-40B4-BE49-F238E27FC236}">
                    <a16:creationId xmlns:a16="http://schemas.microsoft.com/office/drawing/2014/main" id="{1971307A-FBEB-4074-AA5E-7A698B589E0D}"/>
                  </a:ext>
                </a:extLst>
              </p:cNvPr>
              <p:cNvSpPr>
                <a:spLocks/>
              </p:cNvSpPr>
              <p:nvPr/>
            </p:nvSpPr>
            <p:spPr bwMode="auto">
              <a:xfrm>
                <a:off x="5172" y="2410"/>
                <a:ext cx="10" cy="6"/>
              </a:xfrm>
              <a:custGeom>
                <a:avLst/>
                <a:gdLst>
                  <a:gd name="T0" fmla="*/ 0 w 34"/>
                  <a:gd name="T1" fmla="*/ 0 h 19"/>
                  <a:gd name="T2" fmla="*/ 34 w 34"/>
                  <a:gd name="T3" fmla="*/ 19 h 19"/>
                  <a:gd name="T4" fmla="*/ 34 w 34"/>
                  <a:gd name="T5" fmla="*/ 0 h 19"/>
                  <a:gd name="T6" fmla="*/ 24 w 34"/>
                  <a:gd name="T7" fmla="*/ 0 h 19"/>
                  <a:gd name="T8" fmla="*/ 14 w 34"/>
                  <a:gd name="T9" fmla="*/ 0 h 19"/>
                  <a:gd name="T10" fmla="*/ 7 w 34"/>
                  <a:gd name="T11" fmla="*/ 0 h 19"/>
                  <a:gd name="T12" fmla="*/ 0 w 3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4" h="19">
                    <a:moveTo>
                      <a:pt x="0" y="0"/>
                    </a:moveTo>
                    <a:lnTo>
                      <a:pt x="34" y="19"/>
                    </a:lnTo>
                    <a:lnTo>
                      <a:pt x="34" y="0"/>
                    </a:lnTo>
                    <a:lnTo>
                      <a:pt x="24" y="0"/>
                    </a:lnTo>
                    <a:lnTo>
                      <a:pt x="14" y="0"/>
                    </a:lnTo>
                    <a:lnTo>
                      <a:pt x="7"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6" name="Freeform 289">
                <a:extLst>
                  <a:ext uri="{FF2B5EF4-FFF2-40B4-BE49-F238E27FC236}">
                    <a16:creationId xmlns:a16="http://schemas.microsoft.com/office/drawing/2014/main" id="{2CEA4DB3-316F-4A60-8F9F-788EB8112861}"/>
                  </a:ext>
                </a:extLst>
              </p:cNvPr>
              <p:cNvSpPr>
                <a:spLocks/>
              </p:cNvSpPr>
              <p:nvPr/>
            </p:nvSpPr>
            <p:spPr bwMode="auto">
              <a:xfrm>
                <a:off x="5180" y="2471"/>
                <a:ext cx="6" cy="4"/>
              </a:xfrm>
              <a:custGeom>
                <a:avLst/>
                <a:gdLst>
                  <a:gd name="T0" fmla="*/ 0 w 19"/>
                  <a:gd name="T1" fmla="*/ 0 h 12"/>
                  <a:gd name="T2" fmla="*/ 19 w 19"/>
                  <a:gd name="T3" fmla="*/ 12 h 12"/>
                  <a:gd name="T4" fmla="*/ 13 w 19"/>
                  <a:gd name="T5" fmla="*/ 6 h 12"/>
                  <a:gd name="T6" fmla="*/ 6 w 19"/>
                  <a:gd name="T7" fmla="*/ 6 h 12"/>
                </a:gdLst>
                <a:ahLst/>
                <a:cxnLst>
                  <a:cxn ang="0">
                    <a:pos x="T0" y="T1"/>
                  </a:cxn>
                  <a:cxn ang="0">
                    <a:pos x="T2" y="T3"/>
                  </a:cxn>
                  <a:cxn ang="0">
                    <a:pos x="T4" y="T5"/>
                  </a:cxn>
                  <a:cxn ang="0">
                    <a:pos x="T6" y="T7"/>
                  </a:cxn>
                </a:cxnLst>
                <a:rect l="0" t="0" r="r" b="b"/>
                <a:pathLst>
                  <a:path w="19" h="12">
                    <a:moveTo>
                      <a:pt x="0" y="0"/>
                    </a:moveTo>
                    <a:lnTo>
                      <a:pt x="19" y="12"/>
                    </a:lnTo>
                    <a:lnTo>
                      <a:pt x="13" y="6"/>
                    </a:lnTo>
                    <a:lnTo>
                      <a:pt x="6"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7" name="Freeform 290">
                <a:extLst>
                  <a:ext uri="{FF2B5EF4-FFF2-40B4-BE49-F238E27FC236}">
                    <a16:creationId xmlns:a16="http://schemas.microsoft.com/office/drawing/2014/main" id="{4DB0FAEF-7AA3-4E87-BC64-F853BAB43992}"/>
                  </a:ext>
                </a:extLst>
              </p:cNvPr>
              <p:cNvSpPr>
                <a:spLocks/>
              </p:cNvSpPr>
              <p:nvPr/>
            </p:nvSpPr>
            <p:spPr bwMode="auto">
              <a:xfrm>
                <a:off x="5062" y="2447"/>
                <a:ext cx="42" cy="55"/>
              </a:xfrm>
              <a:custGeom>
                <a:avLst/>
                <a:gdLst>
                  <a:gd name="T0" fmla="*/ 113 w 126"/>
                  <a:gd name="T1" fmla="*/ 0 h 166"/>
                  <a:gd name="T2" fmla="*/ 117 w 126"/>
                  <a:gd name="T3" fmla="*/ 5 h 166"/>
                  <a:gd name="T4" fmla="*/ 121 w 126"/>
                  <a:gd name="T5" fmla="*/ 10 h 166"/>
                  <a:gd name="T6" fmla="*/ 124 w 126"/>
                  <a:gd name="T7" fmla="*/ 13 h 166"/>
                  <a:gd name="T8" fmla="*/ 125 w 126"/>
                  <a:gd name="T9" fmla="*/ 17 h 166"/>
                  <a:gd name="T10" fmla="*/ 126 w 126"/>
                  <a:gd name="T11" fmla="*/ 20 h 166"/>
                  <a:gd name="T12" fmla="*/ 126 w 126"/>
                  <a:gd name="T13" fmla="*/ 25 h 166"/>
                  <a:gd name="T14" fmla="*/ 123 w 126"/>
                  <a:gd name="T15" fmla="*/ 32 h 166"/>
                  <a:gd name="T16" fmla="*/ 118 w 126"/>
                  <a:gd name="T17" fmla="*/ 41 h 166"/>
                  <a:gd name="T18" fmla="*/ 113 w 126"/>
                  <a:gd name="T19" fmla="*/ 50 h 166"/>
                  <a:gd name="T20" fmla="*/ 106 w 126"/>
                  <a:gd name="T21" fmla="*/ 61 h 166"/>
                  <a:gd name="T22" fmla="*/ 91 w 126"/>
                  <a:gd name="T23" fmla="*/ 83 h 166"/>
                  <a:gd name="T24" fmla="*/ 72 w 126"/>
                  <a:gd name="T25" fmla="*/ 104 h 166"/>
                  <a:gd name="T26" fmla="*/ 53 w 126"/>
                  <a:gd name="T27" fmla="*/ 126 h 166"/>
                  <a:gd name="T28" fmla="*/ 34 w 126"/>
                  <a:gd name="T29" fmla="*/ 144 h 166"/>
                  <a:gd name="T30" fmla="*/ 25 w 126"/>
                  <a:gd name="T31" fmla="*/ 152 h 166"/>
                  <a:gd name="T32" fmla="*/ 16 w 126"/>
                  <a:gd name="T33" fmla="*/ 158 h 166"/>
                  <a:gd name="T34" fmla="*/ 7 w 126"/>
                  <a:gd name="T35" fmla="*/ 163 h 166"/>
                  <a:gd name="T36" fmla="*/ 0 w 126"/>
                  <a:gd name="T37" fmla="*/ 166 h 166"/>
                  <a:gd name="T38" fmla="*/ 0 w 126"/>
                  <a:gd name="T39" fmla="*/ 160 h 166"/>
                  <a:gd name="T40" fmla="*/ 0 w 126"/>
                  <a:gd name="T41" fmla="*/ 153 h 166"/>
                  <a:gd name="T42" fmla="*/ 0 w 126"/>
                  <a:gd name="T43" fmla="*/ 145 h 166"/>
                  <a:gd name="T44" fmla="*/ 0 w 126"/>
                  <a:gd name="T45" fmla="*/ 136 h 166"/>
                  <a:gd name="T46" fmla="*/ 3 w 126"/>
                  <a:gd name="T47" fmla="*/ 131 h 166"/>
                  <a:gd name="T48" fmla="*/ 6 w 126"/>
                  <a:gd name="T49" fmla="*/ 128 h 166"/>
                  <a:gd name="T50" fmla="*/ 12 w 126"/>
                  <a:gd name="T51" fmla="*/ 124 h 166"/>
                  <a:gd name="T52" fmla="*/ 16 w 126"/>
                  <a:gd name="T53" fmla="*/ 121 h 166"/>
                  <a:gd name="T54" fmla="*/ 26 w 126"/>
                  <a:gd name="T55" fmla="*/ 116 h 166"/>
                  <a:gd name="T56" fmla="*/ 33 w 126"/>
                  <a:gd name="T57" fmla="*/ 110 h 166"/>
                  <a:gd name="T58" fmla="*/ 40 w 126"/>
                  <a:gd name="T59" fmla="*/ 104 h 166"/>
                  <a:gd name="T60" fmla="*/ 48 w 126"/>
                  <a:gd name="T61" fmla="*/ 96 h 166"/>
                  <a:gd name="T62" fmla="*/ 53 w 126"/>
                  <a:gd name="T63" fmla="*/ 89 h 166"/>
                  <a:gd name="T64" fmla="*/ 58 w 126"/>
                  <a:gd name="T65" fmla="*/ 82 h 166"/>
                  <a:gd name="T66" fmla="*/ 67 w 126"/>
                  <a:gd name="T67" fmla="*/ 66 h 166"/>
                  <a:gd name="T68" fmla="*/ 72 w 126"/>
                  <a:gd name="T69" fmla="*/ 50 h 166"/>
                  <a:gd name="T70" fmla="*/ 79 w 126"/>
                  <a:gd name="T71" fmla="*/ 36 h 166"/>
                  <a:gd name="T72" fmla="*/ 87 w 126"/>
                  <a:gd name="T73" fmla="*/ 23 h 166"/>
                  <a:gd name="T74" fmla="*/ 92 w 126"/>
                  <a:gd name="T75" fmla="*/ 16 h 166"/>
                  <a:gd name="T76" fmla="*/ 97 w 126"/>
                  <a:gd name="T77" fmla="*/ 11 h 166"/>
                  <a:gd name="T78" fmla="*/ 104 w 126"/>
                  <a:gd name="T79" fmla="*/ 5 h 166"/>
                  <a:gd name="T80" fmla="*/ 113 w 126"/>
                  <a:gd name="T81"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8" name="Freeform 291">
                <a:extLst>
                  <a:ext uri="{FF2B5EF4-FFF2-40B4-BE49-F238E27FC236}">
                    <a16:creationId xmlns:a16="http://schemas.microsoft.com/office/drawing/2014/main" id="{F130B5AA-5460-48D0-B003-93A0DADCADB2}"/>
                  </a:ext>
                </a:extLst>
              </p:cNvPr>
              <p:cNvSpPr>
                <a:spLocks/>
              </p:cNvSpPr>
              <p:nvPr/>
            </p:nvSpPr>
            <p:spPr bwMode="auto">
              <a:xfrm>
                <a:off x="5154" y="2465"/>
                <a:ext cx="85" cy="86"/>
              </a:xfrm>
              <a:custGeom>
                <a:avLst/>
                <a:gdLst>
                  <a:gd name="T0" fmla="*/ 8 w 259"/>
                  <a:gd name="T1" fmla="*/ 182 h 259"/>
                  <a:gd name="T2" fmla="*/ 1 w 259"/>
                  <a:gd name="T3" fmla="*/ 163 h 259"/>
                  <a:gd name="T4" fmla="*/ 0 w 259"/>
                  <a:gd name="T5" fmla="*/ 142 h 259"/>
                  <a:gd name="T6" fmla="*/ 6 w 259"/>
                  <a:gd name="T7" fmla="*/ 130 h 259"/>
                  <a:gd name="T8" fmla="*/ 19 w 259"/>
                  <a:gd name="T9" fmla="*/ 126 h 259"/>
                  <a:gd name="T10" fmla="*/ 34 w 259"/>
                  <a:gd name="T11" fmla="*/ 117 h 259"/>
                  <a:gd name="T12" fmla="*/ 48 w 259"/>
                  <a:gd name="T13" fmla="*/ 100 h 259"/>
                  <a:gd name="T14" fmla="*/ 60 w 259"/>
                  <a:gd name="T15" fmla="*/ 91 h 259"/>
                  <a:gd name="T16" fmla="*/ 68 w 259"/>
                  <a:gd name="T17" fmla="*/ 87 h 259"/>
                  <a:gd name="T18" fmla="*/ 83 w 259"/>
                  <a:gd name="T19" fmla="*/ 87 h 259"/>
                  <a:gd name="T20" fmla="*/ 94 w 259"/>
                  <a:gd name="T21" fmla="*/ 93 h 259"/>
                  <a:gd name="T22" fmla="*/ 101 w 259"/>
                  <a:gd name="T23" fmla="*/ 105 h 259"/>
                  <a:gd name="T24" fmla="*/ 108 w 259"/>
                  <a:gd name="T25" fmla="*/ 110 h 259"/>
                  <a:gd name="T26" fmla="*/ 120 w 259"/>
                  <a:gd name="T27" fmla="*/ 110 h 259"/>
                  <a:gd name="T28" fmla="*/ 135 w 259"/>
                  <a:gd name="T29" fmla="*/ 104 h 259"/>
                  <a:gd name="T30" fmla="*/ 148 w 259"/>
                  <a:gd name="T31" fmla="*/ 93 h 259"/>
                  <a:gd name="T32" fmla="*/ 160 w 259"/>
                  <a:gd name="T33" fmla="*/ 78 h 259"/>
                  <a:gd name="T34" fmla="*/ 174 w 259"/>
                  <a:gd name="T35" fmla="*/ 51 h 259"/>
                  <a:gd name="T36" fmla="*/ 188 w 259"/>
                  <a:gd name="T37" fmla="*/ 16 h 259"/>
                  <a:gd name="T38" fmla="*/ 195 w 259"/>
                  <a:gd name="T39" fmla="*/ 4 h 259"/>
                  <a:gd name="T40" fmla="*/ 202 w 259"/>
                  <a:gd name="T41" fmla="*/ 12 h 259"/>
                  <a:gd name="T42" fmla="*/ 213 w 259"/>
                  <a:gd name="T43" fmla="*/ 18 h 259"/>
                  <a:gd name="T44" fmla="*/ 219 w 259"/>
                  <a:gd name="T45" fmla="*/ 32 h 259"/>
                  <a:gd name="T46" fmla="*/ 219 w 259"/>
                  <a:gd name="T47" fmla="*/ 52 h 259"/>
                  <a:gd name="T48" fmla="*/ 227 w 259"/>
                  <a:gd name="T49" fmla="*/ 61 h 259"/>
                  <a:gd name="T50" fmla="*/ 234 w 259"/>
                  <a:gd name="T51" fmla="*/ 70 h 259"/>
                  <a:gd name="T52" fmla="*/ 234 w 259"/>
                  <a:gd name="T53" fmla="*/ 88 h 259"/>
                  <a:gd name="T54" fmla="*/ 234 w 259"/>
                  <a:gd name="T55" fmla="*/ 104 h 259"/>
                  <a:gd name="T56" fmla="*/ 237 w 259"/>
                  <a:gd name="T57" fmla="*/ 110 h 259"/>
                  <a:gd name="T58" fmla="*/ 243 w 259"/>
                  <a:gd name="T59" fmla="*/ 121 h 259"/>
                  <a:gd name="T60" fmla="*/ 249 w 259"/>
                  <a:gd name="T61" fmla="*/ 137 h 259"/>
                  <a:gd name="T62" fmla="*/ 254 w 259"/>
                  <a:gd name="T63" fmla="*/ 161 h 259"/>
                  <a:gd name="T64" fmla="*/ 245 w 259"/>
                  <a:gd name="T65" fmla="*/ 235 h 259"/>
                  <a:gd name="T66" fmla="*/ 239 w 259"/>
                  <a:gd name="T67" fmla="*/ 222 h 259"/>
                  <a:gd name="T68" fmla="*/ 237 w 259"/>
                  <a:gd name="T69" fmla="*/ 208 h 259"/>
                  <a:gd name="T70" fmla="*/ 239 w 259"/>
                  <a:gd name="T71" fmla="*/ 192 h 259"/>
                  <a:gd name="T72" fmla="*/ 222 w 259"/>
                  <a:gd name="T73" fmla="*/ 188 h 259"/>
                  <a:gd name="T74" fmla="*/ 206 w 259"/>
                  <a:gd name="T75" fmla="*/ 179 h 259"/>
                  <a:gd name="T76" fmla="*/ 194 w 259"/>
                  <a:gd name="T77" fmla="*/ 199 h 259"/>
                  <a:gd name="T78" fmla="*/ 188 w 259"/>
                  <a:gd name="T79" fmla="*/ 219 h 259"/>
                  <a:gd name="T80" fmla="*/ 185 w 259"/>
                  <a:gd name="T81" fmla="*/ 259 h 259"/>
                  <a:gd name="T82" fmla="*/ 124 w 259"/>
                  <a:gd name="T83" fmla="*/ 242 h 259"/>
                  <a:gd name="T84" fmla="*/ 110 w 259"/>
                  <a:gd name="T85" fmla="*/ 220 h 259"/>
                  <a:gd name="T86" fmla="*/ 99 w 259"/>
                  <a:gd name="T87" fmla="*/ 209 h 259"/>
                  <a:gd name="T88" fmla="*/ 97 w 259"/>
                  <a:gd name="T89" fmla="*/ 196 h 259"/>
                  <a:gd name="T90" fmla="*/ 105 w 259"/>
                  <a:gd name="T91" fmla="*/ 186 h 259"/>
                  <a:gd name="T92" fmla="*/ 112 w 259"/>
                  <a:gd name="T93" fmla="*/ 180 h 259"/>
                  <a:gd name="T94" fmla="*/ 117 w 259"/>
                  <a:gd name="T95" fmla="*/ 173 h 259"/>
                  <a:gd name="T96" fmla="*/ 93 w 259"/>
                  <a:gd name="T97" fmla="*/ 154 h 259"/>
                  <a:gd name="T98" fmla="*/ 28 w 259"/>
                  <a:gd name="T99" fmla="*/ 155 h 259"/>
                  <a:gd name="T100" fmla="*/ 20 w 259"/>
                  <a:gd name="T101" fmla="*/ 163 h 259"/>
                  <a:gd name="T102" fmla="*/ 16 w 259"/>
                  <a:gd name="T103" fmla="*/ 175 h 259"/>
                  <a:gd name="T104" fmla="*/ 13 w 259"/>
                  <a:gd name="T105" fmla="*/ 18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29" name="Freeform 292">
                <a:extLst>
                  <a:ext uri="{FF2B5EF4-FFF2-40B4-BE49-F238E27FC236}">
                    <a16:creationId xmlns:a16="http://schemas.microsoft.com/office/drawing/2014/main" id="{83605847-7FAA-4066-9494-A1CAC1E3359C}"/>
                  </a:ext>
                </a:extLst>
              </p:cNvPr>
              <p:cNvSpPr>
                <a:spLocks/>
              </p:cNvSpPr>
              <p:nvPr/>
            </p:nvSpPr>
            <p:spPr bwMode="auto">
              <a:xfrm>
                <a:off x="5104" y="2395"/>
                <a:ext cx="23" cy="31"/>
              </a:xfrm>
              <a:custGeom>
                <a:avLst/>
                <a:gdLst>
                  <a:gd name="T0" fmla="*/ 72 w 72"/>
                  <a:gd name="T1" fmla="*/ 43 h 92"/>
                  <a:gd name="T2" fmla="*/ 72 w 72"/>
                  <a:gd name="T3" fmla="*/ 92 h 92"/>
                  <a:gd name="T4" fmla="*/ 65 w 72"/>
                  <a:gd name="T5" fmla="*/ 86 h 92"/>
                  <a:gd name="T6" fmla="*/ 58 w 72"/>
                  <a:gd name="T7" fmla="*/ 81 h 92"/>
                  <a:gd name="T8" fmla="*/ 51 w 72"/>
                  <a:gd name="T9" fmla="*/ 75 h 92"/>
                  <a:gd name="T10" fmla="*/ 46 w 72"/>
                  <a:gd name="T11" fmla="*/ 69 h 92"/>
                  <a:gd name="T12" fmla="*/ 38 w 72"/>
                  <a:gd name="T13" fmla="*/ 58 h 92"/>
                  <a:gd name="T14" fmla="*/ 32 w 72"/>
                  <a:gd name="T15" fmla="*/ 46 h 92"/>
                  <a:gd name="T16" fmla="*/ 25 w 72"/>
                  <a:gd name="T17" fmla="*/ 34 h 92"/>
                  <a:gd name="T18" fmla="*/ 19 w 72"/>
                  <a:gd name="T19" fmla="*/ 23 h 92"/>
                  <a:gd name="T20" fmla="*/ 11 w 72"/>
                  <a:gd name="T21" fmla="*/ 12 h 92"/>
                  <a:gd name="T22" fmla="*/ 0 w 72"/>
                  <a:gd name="T23" fmla="*/ 0 h 92"/>
                  <a:gd name="T24" fmla="*/ 25 w 72"/>
                  <a:gd name="T25" fmla="*/ 12 h 92"/>
                  <a:gd name="T26" fmla="*/ 44 w 72"/>
                  <a:gd name="T27" fmla="*/ 21 h 92"/>
                  <a:gd name="T28" fmla="*/ 51 w 72"/>
                  <a:gd name="T29" fmla="*/ 26 h 92"/>
                  <a:gd name="T30" fmla="*/ 58 w 72"/>
                  <a:gd name="T31" fmla="*/ 31 h 92"/>
                  <a:gd name="T32" fmla="*/ 66 w 72"/>
                  <a:gd name="T33" fmla="*/ 36 h 92"/>
                  <a:gd name="T34" fmla="*/ 72 w 72"/>
                  <a:gd name="T35" fmla="*/ 4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0" name="Freeform 293">
                <a:extLst>
                  <a:ext uri="{FF2B5EF4-FFF2-40B4-BE49-F238E27FC236}">
                    <a16:creationId xmlns:a16="http://schemas.microsoft.com/office/drawing/2014/main" id="{1C6EB186-0358-4855-AC43-15F8E56C98AB}"/>
                  </a:ext>
                </a:extLst>
              </p:cNvPr>
              <p:cNvSpPr>
                <a:spLocks/>
              </p:cNvSpPr>
              <p:nvPr/>
            </p:nvSpPr>
            <p:spPr bwMode="auto">
              <a:xfrm>
                <a:off x="5143" y="2436"/>
                <a:ext cx="16" cy="21"/>
              </a:xfrm>
              <a:custGeom>
                <a:avLst/>
                <a:gdLst>
                  <a:gd name="T0" fmla="*/ 6 w 46"/>
                  <a:gd name="T1" fmla="*/ 6 h 62"/>
                  <a:gd name="T2" fmla="*/ 19 w 46"/>
                  <a:gd name="T3" fmla="*/ 5 h 62"/>
                  <a:gd name="T4" fmla="*/ 31 w 46"/>
                  <a:gd name="T5" fmla="*/ 3 h 62"/>
                  <a:gd name="T6" fmla="*/ 39 w 46"/>
                  <a:gd name="T7" fmla="*/ 1 h 62"/>
                  <a:gd name="T8" fmla="*/ 46 w 46"/>
                  <a:gd name="T9" fmla="*/ 0 h 62"/>
                  <a:gd name="T10" fmla="*/ 46 w 46"/>
                  <a:gd name="T11" fmla="*/ 9 h 62"/>
                  <a:gd name="T12" fmla="*/ 46 w 46"/>
                  <a:gd name="T13" fmla="*/ 18 h 62"/>
                  <a:gd name="T14" fmla="*/ 46 w 46"/>
                  <a:gd name="T15" fmla="*/ 27 h 62"/>
                  <a:gd name="T16" fmla="*/ 46 w 46"/>
                  <a:gd name="T17" fmla="*/ 38 h 62"/>
                  <a:gd name="T18" fmla="*/ 45 w 46"/>
                  <a:gd name="T19" fmla="*/ 46 h 62"/>
                  <a:gd name="T20" fmla="*/ 41 w 46"/>
                  <a:gd name="T21" fmla="*/ 54 h 62"/>
                  <a:gd name="T22" fmla="*/ 39 w 46"/>
                  <a:gd name="T23" fmla="*/ 57 h 62"/>
                  <a:gd name="T24" fmla="*/ 37 w 46"/>
                  <a:gd name="T25" fmla="*/ 60 h 62"/>
                  <a:gd name="T26" fmla="*/ 35 w 46"/>
                  <a:gd name="T27" fmla="*/ 61 h 62"/>
                  <a:gd name="T28" fmla="*/ 33 w 46"/>
                  <a:gd name="T29" fmla="*/ 62 h 62"/>
                  <a:gd name="T30" fmla="*/ 27 w 46"/>
                  <a:gd name="T31" fmla="*/ 61 h 62"/>
                  <a:gd name="T32" fmla="*/ 22 w 46"/>
                  <a:gd name="T33" fmla="*/ 60 h 62"/>
                  <a:gd name="T34" fmla="*/ 17 w 46"/>
                  <a:gd name="T35" fmla="*/ 59 h 62"/>
                  <a:gd name="T36" fmla="*/ 14 w 46"/>
                  <a:gd name="T37" fmla="*/ 57 h 62"/>
                  <a:gd name="T38" fmla="*/ 11 w 46"/>
                  <a:gd name="T39" fmla="*/ 54 h 62"/>
                  <a:gd name="T40" fmla="*/ 7 w 46"/>
                  <a:gd name="T41" fmla="*/ 51 h 62"/>
                  <a:gd name="T42" fmla="*/ 5 w 46"/>
                  <a:gd name="T43" fmla="*/ 47 h 62"/>
                  <a:gd name="T44" fmla="*/ 4 w 46"/>
                  <a:gd name="T45" fmla="*/ 44 h 62"/>
                  <a:gd name="T46" fmla="*/ 1 w 46"/>
                  <a:gd name="T47" fmla="*/ 34 h 62"/>
                  <a:gd name="T48" fmla="*/ 0 w 46"/>
                  <a:gd name="T49" fmla="*/ 25 h 62"/>
                  <a:gd name="T50" fmla="*/ 0 w 46"/>
                  <a:gd name="T51" fmla="*/ 16 h 62"/>
                  <a:gd name="T52" fmla="*/ 0 w 46"/>
                  <a:gd name="T53" fmla="*/ 6 h 62"/>
                  <a:gd name="T54" fmla="*/ 6 w 46"/>
                  <a:gd name="T55"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1" name="Freeform 294">
                <a:extLst>
                  <a:ext uri="{FF2B5EF4-FFF2-40B4-BE49-F238E27FC236}">
                    <a16:creationId xmlns:a16="http://schemas.microsoft.com/office/drawing/2014/main" id="{272FF98D-6C4D-4854-BF11-2E0954786F57}"/>
                  </a:ext>
                </a:extLst>
              </p:cNvPr>
              <p:cNvSpPr>
                <a:spLocks/>
              </p:cNvSpPr>
              <p:nvPr/>
            </p:nvSpPr>
            <p:spPr bwMode="auto">
              <a:xfrm>
                <a:off x="5089" y="2295"/>
                <a:ext cx="50" cy="98"/>
              </a:xfrm>
              <a:custGeom>
                <a:avLst/>
                <a:gdLst>
                  <a:gd name="T0" fmla="*/ 59 w 152"/>
                  <a:gd name="T1" fmla="*/ 0 h 296"/>
                  <a:gd name="T2" fmla="*/ 66 w 152"/>
                  <a:gd name="T3" fmla="*/ 9 h 296"/>
                  <a:gd name="T4" fmla="*/ 77 w 152"/>
                  <a:gd name="T5" fmla="*/ 17 h 296"/>
                  <a:gd name="T6" fmla="*/ 88 w 152"/>
                  <a:gd name="T7" fmla="*/ 23 h 296"/>
                  <a:gd name="T8" fmla="*/ 99 w 152"/>
                  <a:gd name="T9" fmla="*/ 25 h 296"/>
                  <a:gd name="T10" fmla="*/ 108 w 152"/>
                  <a:gd name="T11" fmla="*/ 21 h 296"/>
                  <a:gd name="T12" fmla="*/ 118 w 152"/>
                  <a:gd name="T13" fmla="*/ 12 h 296"/>
                  <a:gd name="T14" fmla="*/ 122 w 152"/>
                  <a:gd name="T15" fmla="*/ 35 h 296"/>
                  <a:gd name="T16" fmla="*/ 130 w 152"/>
                  <a:gd name="T17" fmla="*/ 62 h 296"/>
                  <a:gd name="T18" fmla="*/ 141 w 152"/>
                  <a:gd name="T19" fmla="*/ 86 h 296"/>
                  <a:gd name="T20" fmla="*/ 147 w 152"/>
                  <a:gd name="T21" fmla="*/ 94 h 296"/>
                  <a:gd name="T22" fmla="*/ 152 w 152"/>
                  <a:gd name="T23" fmla="*/ 99 h 296"/>
                  <a:gd name="T24" fmla="*/ 143 w 152"/>
                  <a:gd name="T25" fmla="*/ 120 h 296"/>
                  <a:gd name="T26" fmla="*/ 129 w 152"/>
                  <a:gd name="T27" fmla="*/ 140 h 296"/>
                  <a:gd name="T28" fmla="*/ 117 w 152"/>
                  <a:gd name="T29" fmla="*/ 157 h 296"/>
                  <a:gd name="T30" fmla="*/ 112 w 152"/>
                  <a:gd name="T31" fmla="*/ 172 h 296"/>
                  <a:gd name="T32" fmla="*/ 115 w 152"/>
                  <a:gd name="T33" fmla="*/ 197 h 296"/>
                  <a:gd name="T34" fmla="*/ 115 w 152"/>
                  <a:gd name="T35" fmla="*/ 205 h 296"/>
                  <a:gd name="T36" fmla="*/ 112 w 152"/>
                  <a:gd name="T37" fmla="*/ 216 h 296"/>
                  <a:gd name="T38" fmla="*/ 126 w 152"/>
                  <a:gd name="T39" fmla="*/ 216 h 296"/>
                  <a:gd name="T40" fmla="*/ 146 w 152"/>
                  <a:gd name="T41" fmla="*/ 216 h 296"/>
                  <a:gd name="T42" fmla="*/ 136 w 152"/>
                  <a:gd name="T43" fmla="*/ 252 h 296"/>
                  <a:gd name="T44" fmla="*/ 136 w 152"/>
                  <a:gd name="T45" fmla="*/ 267 h 296"/>
                  <a:gd name="T46" fmla="*/ 146 w 152"/>
                  <a:gd name="T47" fmla="*/ 283 h 296"/>
                  <a:gd name="T48" fmla="*/ 125 w 152"/>
                  <a:gd name="T49" fmla="*/ 291 h 296"/>
                  <a:gd name="T50" fmla="*/ 105 w 152"/>
                  <a:gd name="T51" fmla="*/ 296 h 296"/>
                  <a:gd name="T52" fmla="*/ 85 w 152"/>
                  <a:gd name="T53" fmla="*/ 294 h 296"/>
                  <a:gd name="T54" fmla="*/ 73 w 152"/>
                  <a:gd name="T55" fmla="*/ 288 h 296"/>
                  <a:gd name="T56" fmla="*/ 67 w 152"/>
                  <a:gd name="T57" fmla="*/ 280 h 296"/>
                  <a:gd name="T58" fmla="*/ 66 w 152"/>
                  <a:gd name="T59" fmla="*/ 271 h 296"/>
                  <a:gd name="T60" fmla="*/ 85 w 152"/>
                  <a:gd name="T61" fmla="*/ 253 h 296"/>
                  <a:gd name="T62" fmla="*/ 69 w 152"/>
                  <a:gd name="T63" fmla="*/ 249 h 296"/>
                  <a:gd name="T64" fmla="*/ 52 w 152"/>
                  <a:gd name="T65" fmla="*/ 242 h 296"/>
                  <a:gd name="T66" fmla="*/ 38 w 152"/>
                  <a:gd name="T67" fmla="*/ 231 h 296"/>
                  <a:gd name="T68" fmla="*/ 25 w 152"/>
                  <a:gd name="T69" fmla="*/ 219 h 296"/>
                  <a:gd name="T70" fmla="*/ 14 w 152"/>
                  <a:gd name="T71" fmla="*/ 205 h 296"/>
                  <a:gd name="T72" fmla="*/ 6 w 152"/>
                  <a:gd name="T73" fmla="*/ 190 h 296"/>
                  <a:gd name="T74" fmla="*/ 1 w 152"/>
                  <a:gd name="T75" fmla="*/ 172 h 296"/>
                  <a:gd name="T76" fmla="*/ 0 w 152"/>
                  <a:gd name="T77" fmla="*/ 154 h 296"/>
                  <a:gd name="T78" fmla="*/ 0 w 152"/>
                  <a:gd name="T79" fmla="*/ 130 h 296"/>
                  <a:gd name="T80" fmla="*/ 27 w 152"/>
                  <a:gd name="T81" fmla="*/ 106 h 296"/>
                  <a:gd name="T82" fmla="*/ 32 w 152"/>
                  <a:gd name="T83" fmla="*/ 46 h 296"/>
                  <a:gd name="T84" fmla="*/ 31 w 152"/>
                  <a:gd name="T85" fmla="*/ 18 h 296"/>
                  <a:gd name="T86" fmla="*/ 28 w 152"/>
                  <a:gd name="T87" fmla="*/ 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2" name="Freeform 295">
                <a:extLst>
                  <a:ext uri="{FF2B5EF4-FFF2-40B4-BE49-F238E27FC236}">
                    <a16:creationId xmlns:a16="http://schemas.microsoft.com/office/drawing/2014/main" id="{1FB756A5-4602-4AD2-B75E-E2BCC0553A30}"/>
                  </a:ext>
                </a:extLst>
              </p:cNvPr>
              <p:cNvSpPr>
                <a:spLocks/>
              </p:cNvSpPr>
              <p:nvPr/>
            </p:nvSpPr>
            <p:spPr bwMode="auto">
              <a:xfrm>
                <a:off x="5189" y="2442"/>
                <a:ext cx="8" cy="13"/>
              </a:xfrm>
              <a:custGeom>
                <a:avLst/>
                <a:gdLst>
                  <a:gd name="T0" fmla="*/ 26 w 26"/>
                  <a:gd name="T1" fmla="*/ 38 h 38"/>
                  <a:gd name="T2" fmla="*/ 26 w 26"/>
                  <a:gd name="T3" fmla="*/ 0 h 38"/>
                  <a:gd name="T4" fmla="*/ 21 w 26"/>
                  <a:gd name="T5" fmla="*/ 1 h 38"/>
                  <a:gd name="T6" fmla="*/ 13 w 26"/>
                  <a:gd name="T7" fmla="*/ 4 h 38"/>
                  <a:gd name="T8" fmla="*/ 6 w 26"/>
                  <a:gd name="T9" fmla="*/ 8 h 38"/>
                  <a:gd name="T10" fmla="*/ 0 w 26"/>
                  <a:gd name="T11" fmla="*/ 13 h 38"/>
                  <a:gd name="T12" fmla="*/ 18 w 26"/>
                  <a:gd name="T13" fmla="*/ 30 h 38"/>
                  <a:gd name="T14" fmla="*/ 26 w 26"/>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3" name="Freeform 296">
                <a:extLst>
                  <a:ext uri="{FF2B5EF4-FFF2-40B4-BE49-F238E27FC236}">
                    <a16:creationId xmlns:a16="http://schemas.microsoft.com/office/drawing/2014/main" id="{34A8B7A5-C651-4C55-9EB3-11623F0AD324}"/>
                  </a:ext>
                </a:extLst>
              </p:cNvPr>
              <p:cNvSpPr>
                <a:spLocks/>
              </p:cNvSpPr>
              <p:nvPr/>
            </p:nvSpPr>
            <p:spPr bwMode="auto">
              <a:xfrm>
                <a:off x="5165" y="2420"/>
                <a:ext cx="10" cy="10"/>
              </a:xfrm>
              <a:custGeom>
                <a:avLst/>
                <a:gdLst>
                  <a:gd name="T0" fmla="*/ 0 w 34"/>
                  <a:gd name="T1" fmla="*/ 18 h 31"/>
                  <a:gd name="T2" fmla="*/ 8 w 34"/>
                  <a:gd name="T3" fmla="*/ 22 h 31"/>
                  <a:gd name="T4" fmla="*/ 17 w 34"/>
                  <a:gd name="T5" fmla="*/ 26 h 31"/>
                  <a:gd name="T6" fmla="*/ 27 w 34"/>
                  <a:gd name="T7" fmla="*/ 30 h 31"/>
                  <a:gd name="T8" fmla="*/ 34 w 34"/>
                  <a:gd name="T9" fmla="*/ 31 h 31"/>
                  <a:gd name="T10" fmla="*/ 33 w 34"/>
                  <a:gd name="T11" fmla="*/ 24 h 31"/>
                  <a:gd name="T12" fmla="*/ 30 w 34"/>
                  <a:gd name="T13" fmla="*/ 15 h 31"/>
                  <a:gd name="T14" fmla="*/ 26 w 34"/>
                  <a:gd name="T15" fmla="*/ 6 h 31"/>
                  <a:gd name="T16" fmla="*/ 20 w 34"/>
                  <a:gd name="T17" fmla="*/ 0 h 31"/>
                  <a:gd name="T18" fmla="*/ 16 w 34"/>
                  <a:gd name="T19" fmla="*/ 5 h 31"/>
                  <a:gd name="T20" fmla="*/ 10 w 34"/>
                  <a:gd name="T21" fmla="*/ 11 h 31"/>
                  <a:gd name="T22" fmla="*/ 8 w 34"/>
                  <a:gd name="T23" fmla="*/ 14 h 31"/>
                  <a:gd name="T24" fmla="*/ 6 w 34"/>
                  <a:gd name="T25" fmla="*/ 16 h 31"/>
                  <a:gd name="T26" fmla="*/ 4 w 34"/>
                  <a:gd name="T27" fmla="*/ 18 h 31"/>
                  <a:gd name="T28" fmla="*/ 0 w 34"/>
                  <a:gd name="T29"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4" name="Freeform 297">
                <a:extLst>
                  <a:ext uri="{FF2B5EF4-FFF2-40B4-BE49-F238E27FC236}">
                    <a16:creationId xmlns:a16="http://schemas.microsoft.com/office/drawing/2014/main" id="{BA9D0D0A-8DE7-4C2E-B04B-2DF490E4D26D}"/>
                  </a:ext>
                </a:extLst>
              </p:cNvPr>
              <p:cNvSpPr>
                <a:spLocks/>
              </p:cNvSpPr>
              <p:nvPr/>
            </p:nvSpPr>
            <p:spPr bwMode="auto">
              <a:xfrm>
                <a:off x="5139" y="2418"/>
                <a:ext cx="6" cy="12"/>
              </a:xfrm>
              <a:custGeom>
                <a:avLst/>
                <a:gdLst>
                  <a:gd name="T0" fmla="*/ 0 w 20"/>
                  <a:gd name="T1" fmla="*/ 6 h 37"/>
                  <a:gd name="T2" fmla="*/ 0 w 20"/>
                  <a:gd name="T3" fmla="*/ 37 h 37"/>
                  <a:gd name="T4" fmla="*/ 7 w 20"/>
                  <a:gd name="T5" fmla="*/ 33 h 37"/>
                  <a:gd name="T6" fmla="*/ 20 w 20"/>
                  <a:gd name="T7" fmla="*/ 30 h 37"/>
                  <a:gd name="T8" fmla="*/ 20 w 20"/>
                  <a:gd name="T9" fmla="*/ 0 h 37"/>
                  <a:gd name="T10" fmla="*/ 0 w 20"/>
                  <a:gd name="T11" fmla="*/ 6 h 37"/>
                </a:gdLst>
                <a:ahLst/>
                <a:cxnLst>
                  <a:cxn ang="0">
                    <a:pos x="T0" y="T1"/>
                  </a:cxn>
                  <a:cxn ang="0">
                    <a:pos x="T2" y="T3"/>
                  </a:cxn>
                  <a:cxn ang="0">
                    <a:pos x="T4" y="T5"/>
                  </a:cxn>
                  <a:cxn ang="0">
                    <a:pos x="T6" y="T7"/>
                  </a:cxn>
                  <a:cxn ang="0">
                    <a:pos x="T8" y="T9"/>
                  </a:cxn>
                  <a:cxn ang="0">
                    <a:pos x="T10" y="T11"/>
                  </a:cxn>
                </a:cxnLst>
                <a:rect l="0" t="0" r="r" b="b"/>
                <a:pathLst>
                  <a:path w="20" h="37">
                    <a:moveTo>
                      <a:pt x="0" y="6"/>
                    </a:moveTo>
                    <a:lnTo>
                      <a:pt x="0" y="37"/>
                    </a:lnTo>
                    <a:lnTo>
                      <a:pt x="7" y="33"/>
                    </a:lnTo>
                    <a:lnTo>
                      <a:pt x="20" y="30"/>
                    </a:lnTo>
                    <a:lnTo>
                      <a:pt x="20" y="0"/>
                    </a:lnTo>
                    <a:lnTo>
                      <a:pt x="0"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5" name="Line 298">
                <a:extLst>
                  <a:ext uri="{FF2B5EF4-FFF2-40B4-BE49-F238E27FC236}">
                    <a16:creationId xmlns:a16="http://schemas.microsoft.com/office/drawing/2014/main" id="{7A8A0DD7-8FC1-41EB-BD43-0FCFB1255E40}"/>
                  </a:ext>
                </a:extLst>
              </p:cNvPr>
              <p:cNvSpPr>
                <a:spLocks noChangeShapeType="1"/>
              </p:cNvSpPr>
              <p:nvPr/>
            </p:nvSpPr>
            <p:spPr bwMode="auto">
              <a:xfrm>
                <a:off x="5180" y="2449"/>
                <a:ext cx="1" cy="1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36" name="Freeform 299">
                <a:extLst>
                  <a:ext uri="{FF2B5EF4-FFF2-40B4-BE49-F238E27FC236}">
                    <a16:creationId xmlns:a16="http://schemas.microsoft.com/office/drawing/2014/main" id="{BCDB384E-0E6B-4BBB-B673-B4F81738C009}"/>
                  </a:ext>
                </a:extLst>
              </p:cNvPr>
              <p:cNvSpPr>
                <a:spLocks/>
              </p:cNvSpPr>
              <p:nvPr/>
            </p:nvSpPr>
            <p:spPr bwMode="auto">
              <a:xfrm>
                <a:off x="5180" y="2453"/>
                <a:ext cx="4" cy="6"/>
              </a:xfrm>
              <a:custGeom>
                <a:avLst/>
                <a:gdLst>
                  <a:gd name="T0" fmla="*/ 0 w 13"/>
                  <a:gd name="T1" fmla="*/ 18 h 18"/>
                  <a:gd name="T2" fmla="*/ 1 w 13"/>
                  <a:gd name="T3" fmla="*/ 13 h 18"/>
                  <a:gd name="T4" fmla="*/ 3 w 13"/>
                  <a:gd name="T5" fmla="*/ 9 h 18"/>
                  <a:gd name="T6" fmla="*/ 7 w 13"/>
                  <a:gd name="T7" fmla="*/ 4 h 18"/>
                  <a:gd name="T8" fmla="*/ 13 w 13"/>
                  <a:gd name="T9" fmla="*/ 0 h 18"/>
                </a:gdLst>
                <a:ahLst/>
                <a:cxnLst>
                  <a:cxn ang="0">
                    <a:pos x="T0" y="T1"/>
                  </a:cxn>
                  <a:cxn ang="0">
                    <a:pos x="T2" y="T3"/>
                  </a:cxn>
                  <a:cxn ang="0">
                    <a:pos x="T4" y="T5"/>
                  </a:cxn>
                  <a:cxn ang="0">
                    <a:pos x="T6" y="T7"/>
                  </a:cxn>
                  <a:cxn ang="0">
                    <a:pos x="T8" y="T9"/>
                  </a:cxn>
                </a:cxnLst>
                <a:rect l="0" t="0" r="r" b="b"/>
                <a:pathLst>
                  <a:path w="13" h="18">
                    <a:moveTo>
                      <a:pt x="0" y="18"/>
                    </a:moveTo>
                    <a:lnTo>
                      <a:pt x="1" y="13"/>
                    </a:lnTo>
                    <a:lnTo>
                      <a:pt x="3" y="9"/>
                    </a:lnTo>
                    <a:lnTo>
                      <a:pt x="7" y="4"/>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7" name="Line 300">
                <a:extLst>
                  <a:ext uri="{FF2B5EF4-FFF2-40B4-BE49-F238E27FC236}">
                    <a16:creationId xmlns:a16="http://schemas.microsoft.com/office/drawing/2014/main" id="{CC9AA9F8-295B-447D-A748-B43B41B0A4A2}"/>
                  </a:ext>
                </a:extLst>
              </p:cNvPr>
              <p:cNvSpPr>
                <a:spLocks noChangeShapeType="1"/>
              </p:cNvSpPr>
              <p:nvPr/>
            </p:nvSpPr>
            <p:spPr bwMode="auto">
              <a:xfrm flipH="1" flipV="1">
                <a:off x="5178" y="2447"/>
                <a:ext cx="6" cy="6"/>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38" name="Freeform 301">
                <a:extLst>
                  <a:ext uri="{FF2B5EF4-FFF2-40B4-BE49-F238E27FC236}">
                    <a16:creationId xmlns:a16="http://schemas.microsoft.com/office/drawing/2014/main" id="{AC0A9900-960C-41E0-A46F-F91330A0D117}"/>
                  </a:ext>
                </a:extLst>
              </p:cNvPr>
              <p:cNvSpPr>
                <a:spLocks/>
              </p:cNvSpPr>
              <p:nvPr/>
            </p:nvSpPr>
            <p:spPr bwMode="auto">
              <a:xfrm>
                <a:off x="5116" y="2564"/>
                <a:ext cx="9" cy="10"/>
              </a:xfrm>
              <a:custGeom>
                <a:avLst/>
                <a:gdLst>
                  <a:gd name="T0" fmla="*/ 0 w 27"/>
                  <a:gd name="T1" fmla="*/ 0 h 31"/>
                  <a:gd name="T2" fmla="*/ 20 w 27"/>
                  <a:gd name="T3" fmla="*/ 31 h 31"/>
                  <a:gd name="T4" fmla="*/ 27 w 27"/>
                  <a:gd name="T5" fmla="*/ 13 h 31"/>
                </a:gdLst>
                <a:ahLst/>
                <a:cxnLst>
                  <a:cxn ang="0">
                    <a:pos x="T0" y="T1"/>
                  </a:cxn>
                  <a:cxn ang="0">
                    <a:pos x="T2" y="T3"/>
                  </a:cxn>
                  <a:cxn ang="0">
                    <a:pos x="T4" y="T5"/>
                  </a:cxn>
                </a:cxnLst>
                <a:rect l="0" t="0" r="r" b="b"/>
                <a:pathLst>
                  <a:path w="27" h="31">
                    <a:moveTo>
                      <a:pt x="0" y="0"/>
                    </a:moveTo>
                    <a:lnTo>
                      <a:pt x="20" y="31"/>
                    </a:lnTo>
                    <a:lnTo>
                      <a:pt x="27"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39" name="Freeform 302">
                <a:extLst>
                  <a:ext uri="{FF2B5EF4-FFF2-40B4-BE49-F238E27FC236}">
                    <a16:creationId xmlns:a16="http://schemas.microsoft.com/office/drawing/2014/main" id="{9A22F17D-0876-4741-BF24-BC9E5ADBC388}"/>
                  </a:ext>
                </a:extLst>
              </p:cNvPr>
              <p:cNvSpPr>
                <a:spLocks/>
              </p:cNvSpPr>
              <p:nvPr/>
            </p:nvSpPr>
            <p:spPr bwMode="auto">
              <a:xfrm>
                <a:off x="5119" y="2568"/>
                <a:ext cx="6" cy="1"/>
              </a:xfrm>
              <a:custGeom>
                <a:avLst/>
                <a:gdLst>
                  <a:gd name="T0" fmla="*/ 20 w 20"/>
                  <a:gd name="T1" fmla="*/ 10 w 20"/>
                  <a:gd name="T2" fmla="*/ 0 w 20"/>
                </a:gdLst>
                <a:ahLst/>
                <a:cxnLst>
                  <a:cxn ang="0">
                    <a:pos x="T0" y="0"/>
                  </a:cxn>
                  <a:cxn ang="0">
                    <a:pos x="T1" y="0"/>
                  </a:cxn>
                  <a:cxn ang="0">
                    <a:pos x="T2" y="0"/>
                  </a:cxn>
                </a:cxnLst>
                <a:rect l="0" t="0" r="r" b="b"/>
                <a:pathLst>
                  <a:path w="20">
                    <a:moveTo>
                      <a:pt x="20" y="0"/>
                    </a:moveTo>
                    <a:lnTo>
                      <a:pt x="10"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40" name="Freeform 303">
                <a:extLst>
                  <a:ext uri="{FF2B5EF4-FFF2-40B4-BE49-F238E27FC236}">
                    <a16:creationId xmlns:a16="http://schemas.microsoft.com/office/drawing/2014/main" id="{0746ADF1-E9E6-4E9D-8578-BFBC991C51BD}"/>
                  </a:ext>
                </a:extLst>
              </p:cNvPr>
              <p:cNvSpPr>
                <a:spLocks/>
              </p:cNvSpPr>
              <p:nvPr/>
            </p:nvSpPr>
            <p:spPr bwMode="auto">
              <a:xfrm>
                <a:off x="5127" y="2557"/>
                <a:ext cx="12" cy="5"/>
              </a:xfrm>
              <a:custGeom>
                <a:avLst/>
                <a:gdLst>
                  <a:gd name="T0" fmla="*/ 0 w 34"/>
                  <a:gd name="T1" fmla="*/ 13 h 13"/>
                  <a:gd name="T2" fmla="*/ 6 w 34"/>
                  <a:gd name="T3" fmla="*/ 13 h 13"/>
                  <a:gd name="T4" fmla="*/ 10 w 34"/>
                  <a:gd name="T5" fmla="*/ 11 h 13"/>
                  <a:gd name="T6" fmla="*/ 16 w 34"/>
                  <a:gd name="T7" fmla="*/ 10 h 13"/>
                  <a:gd name="T8" fmla="*/ 20 w 34"/>
                  <a:gd name="T9" fmla="*/ 7 h 13"/>
                  <a:gd name="T10" fmla="*/ 28 w 34"/>
                  <a:gd name="T11" fmla="*/ 2 h 13"/>
                  <a:gd name="T12" fmla="*/ 34 w 34"/>
                  <a:gd name="T13" fmla="*/ 0 h 13"/>
                  <a:gd name="T14" fmla="*/ 25 w 34"/>
                  <a:gd name="T15" fmla="*/ 0 h 13"/>
                  <a:gd name="T16" fmla="*/ 15 w 34"/>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41" name="Freeform 304">
                <a:extLst>
                  <a:ext uri="{FF2B5EF4-FFF2-40B4-BE49-F238E27FC236}">
                    <a16:creationId xmlns:a16="http://schemas.microsoft.com/office/drawing/2014/main" id="{4184E833-C659-4F2B-A57F-AE243AF611C7}"/>
                  </a:ext>
                </a:extLst>
              </p:cNvPr>
              <p:cNvSpPr>
                <a:spLocks/>
              </p:cNvSpPr>
              <p:nvPr/>
            </p:nvSpPr>
            <p:spPr bwMode="auto">
              <a:xfrm>
                <a:off x="5127" y="2547"/>
                <a:ext cx="12" cy="6"/>
              </a:xfrm>
              <a:custGeom>
                <a:avLst/>
                <a:gdLst>
                  <a:gd name="T0" fmla="*/ 34 w 34"/>
                  <a:gd name="T1" fmla="*/ 18 h 18"/>
                  <a:gd name="T2" fmla="*/ 34 w 34"/>
                  <a:gd name="T3" fmla="*/ 0 h 18"/>
                  <a:gd name="T4" fmla="*/ 28 w 34"/>
                  <a:gd name="T5" fmla="*/ 0 h 18"/>
                  <a:gd name="T6" fmla="*/ 20 w 34"/>
                  <a:gd name="T7" fmla="*/ 0 h 18"/>
                  <a:gd name="T8" fmla="*/ 10 w 34"/>
                  <a:gd name="T9" fmla="*/ 0 h 18"/>
                  <a:gd name="T10" fmla="*/ 0 w 34"/>
                  <a:gd name="T11" fmla="*/ 0 h 18"/>
                  <a:gd name="T12" fmla="*/ 34 w 34"/>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34" y="18"/>
                    </a:moveTo>
                    <a:lnTo>
                      <a:pt x="34" y="0"/>
                    </a:lnTo>
                    <a:lnTo>
                      <a:pt x="28" y="0"/>
                    </a:lnTo>
                    <a:lnTo>
                      <a:pt x="20" y="0"/>
                    </a:lnTo>
                    <a:lnTo>
                      <a:pt x="10" y="0"/>
                    </a:lnTo>
                    <a:lnTo>
                      <a:pt x="0" y="0"/>
                    </a:lnTo>
                    <a:lnTo>
                      <a:pt x="34"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42" name="Freeform 305">
                <a:extLst>
                  <a:ext uri="{FF2B5EF4-FFF2-40B4-BE49-F238E27FC236}">
                    <a16:creationId xmlns:a16="http://schemas.microsoft.com/office/drawing/2014/main" id="{2B5FA669-3442-4E15-8DB9-15187703F982}"/>
                  </a:ext>
                </a:extLst>
              </p:cNvPr>
              <p:cNvSpPr>
                <a:spLocks/>
              </p:cNvSpPr>
              <p:nvPr/>
            </p:nvSpPr>
            <p:spPr bwMode="auto">
              <a:xfrm>
                <a:off x="5141" y="2535"/>
                <a:ext cx="20" cy="8"/>
              </a:xfrm>
              <a:custGeom>
                <a:avLst/>
                <a:gdLst>
                  <a:gd name="T0" fmla="*/ 53 w 59"/>
                  <a:gd name="T1" fmla="*/ 25 h 25"/>
                  <a:gd name="T2" fmla="*/ 56 w 59"/>
                  <a:gd name="T3" fmla="*/ 12 h 25"/>
                  <a:gd name="T4" fmla="*/ 59 w 59"/>
                  <a:gd name="T5" fmla="*/ 0 h 25"/>
                  <a:gd name="T6" fmla="*/ 44 w 59"/>
                  <a:gd name="T7" fmla="*/ 0 h 25"/>
                  <a:gd name="T8" fmla="*/ 27 w 59"/>
                  <a:gd name="T9" fmla="*/ 0 h 25"/>
                  <a:gd name="T10" fmla="*/ 19 w 59"/>
                  <a:gd name="T11" fmla="*/ 1 h 25"/>
                  <a:gd name="T12" fmla="*/ 12 w 59"/>
                  <a:gd name="T13" fmla="*/ 2 h 25"/>
                  <a:gd name="T14" fmla="*/ 5 w 59"/>
                  <a:gd name="T15" fmla="*/ 4 h 25"/>
                  <a:gd name="T16" fmla="*/ 0 w 59"/>
                  <a:gd name="T17" fmla="*/ 6 h 25"/>
                  <a:gd name="T18" fmla="*/ 13 w 59"/>
                  <a:gd name="T19" fmla="*/ 14 h 25"/>
                  <a:gd name="T20" fmla="*/ 26 w 59"/>
                  <a:gd name="T21" fmla="*/ 20 h 25"/>
                  <a:gd name="T22" fmla="*/ 33 w 59"/>
                  <a:gd name="T23" fmla="*/ 22 h 25"/>
                  <a:gd name="T24" fmla="*/ 38 w 59"/>
                  <a:gd name="T25" fmla="*/ 24 h 25"/>
                  <a:gd name="T26" fmla="*/ 46 w 59"/>
                  <a:gd name="T27" fmla="*/ 25 h 25"/>
                  <a:gd name="T28" fmla="*/ 53 w 59"/>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43" name="Line 306">
                <a:extLst>
                  <a:ext uri="{FF2B5EF4-FFF2-40B4-BE49-F238E27FC236}">
                    <a16:creationId xmlns:a16="http://schemas.microsoft.com/office/drawing/2014/main" id="{ABF6E67D-2082-4510-888E-2E66F8F89BD5}"/>
                  </a:ext>
                </a:extLst>
              </p:cNvPr>
              <p:cNvSpPr>
                <a:spLocks noChangeShapeType="1"/>
              </p:cNvSpPr>
              <p:nvPr/>
            </p:nvSpPr>
            <p:spPr bwMode="auto">
              <a:xfrm flipV="1">
                <a:off x="5191" y="2516"/>
                <a:ext cx="6" cy="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grpSp>
        <p:sp>
          <p:nvSpPr>
            <p:cNvPr id="776" name="Freeform 307">
              <a:extLst>
                <a:ext uri="{FF2B5EF4-FFF2-40B4-BE49-F238E27FC236}">
                  <a16:creationId xmlns:a16="http://schemas.microsoft.com/office/drawing/2014/main" id="{E05D1772-0AFE-4A16-83DB-86FC2E653ADE}"/>
                </a:ext>
              </a:extLst>
            </p:cNvPr>
            <p:cNvSpPr>
              <a:spLocks/>
            </p:cNvSpPr>
            <p:nvPr>
              <p:custDataLst>
                <p:tags r:id="rId210"/>
              </p:custDataLst>
            </p:nvPr>
          </p:nvSpPr>
          <p:spPr bwMode="auto">
            <a:xfrm>
              <a:off x="7849929" y="3742442"/>
              <a:ext cx="14288" cy="55562"/>
            </a:xfrm>
            <a:custGeom>
              <a:avLst/>
              <a:gdLst>
                <a:gd name="T0" fmla="*/ 0 w 33"/>
                <a:gd name="T1" fmla="*/ 43 h 43"/>
                <a:gd name="T2" fmla="*/ 1 w 33"/>
                <a:gd name="T3" fmla="*/ 34 h 43"/>
                <a:gd name="T4" fmla="*/ 2 w 33"/>
                <a:gd name="T5" fmla="*/ 27 h 43"/>
                <a:gd name="T6" fmla="*/ 5 w 33"/>
                <a:gd name="T7" fmla="*/ 21 h 43"/>
                <a:gd name="T8" fmla="*/ 9 w 33"/>
                <a:gd name="T9" fmla="*/ 15 h 43"/>
                <a:gd name="T10" fmla="*/ 14 w 33"/>
                <a:gd name="T11" fmla="*/ 9 h 43"/>
                <a:gd name="T12" fmla="*/ 20 w 33"/>
                <a:gd name="T13" fmla="*/ 5 h 43"/>
                <a:gd name="T14" fmla="*/ 26 w 33"/>
                <a:gd name="T15" fmla="*/ 2 h 43"/>
                <a:gd name="T16" fmla="*/ 33 w 33"/>
                <a:gd name="T17" fmla="*/ 0 h 43"/>
                <a:gd name="T18" fmla="*/ 33 w 33"/>
                <a:gd name="T19" fmla="*/ 25 h 43"/>
                <a:gd name="T20" fmla="*/ 23 w 33"/>
                <a:gd name="T21" fmla="*/ 27 h 43"/>
                <a:gd name="T22" fmla="*/ 18 w 33"/>
                <a:gd name="T23" fmla="*/ 29 h 43"/>
                <a:gd name="T24" fmla="*/ 16 w 33"/>
                <a:gd name="T25" fmla="*/ 32 h 43"/>
                <a:gd name="T26" fmla="*/ 16 w 33"/>
                <a:gd name="T27" fmla="*/ 34 h 43"/>
                <a:gd name="T28" fmla="*/ 16 w 33"/>
                <a:gd name="T29" fmla="*/ 36 h 43"/>
                <a:gd name="T30" fmla="*/ 14 w 33"/>
                <a:gd name="T31" fmla="*/ 38 h 43"/>
                <a:gd name="T32" fmla="*/ 10 w 33"/>
                <a:gd name="T33" fmla="*/ 41 h 43"/>
                <a:gd name="T34" fmla="*/ 0 w 33"/>
                <a:gd name="T3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77" name="Freeform 308">
              <a:extLst>
                <a:ext uri="{FF2B5EF4-FFF2-40B4-BE49-F238E27FC236}">
                  <a16:creationId xmlns:a16="http://schemas.microsoft.com/office/drawing/2014/main" id="{59576D7D-2D3D-42DE-986C-A4FE6665D722}"/>
                </a:ext>
              </a:extLst>
            </p:cNvPr>
            <p:cNvSpPr>
              <a:spLocks/>
            </p:cNvSpPr>
            <p:nvPr>
              <p:custDataLst>
                <p:tags r:id="rId211"/>
              </p:custDataLst>
            </p:nvPr>
          </p:nvSpPr>
          <p:spPr bwMode="auto">
            <a:xfrm>
              <a:off x="7926130" y="3682117"/>
              <a:ext cx="22224" cy="58738"/>
            </a:xfrm>
            <a:custGeom>
              <a:avLst/>
              <a:gdLst>
                <a:gd name="T0" fmla="*/ 0 w 54"/>
                <a:gd name="T1" fmla="*/ 55 h 92"/>
                <a:gd name="T2" fmla="*/ 1 w 54"/>
                <a:gd name="T3" fmla="*/ 51 h 92"/>
                <a:gd name="T4" fmla="*/ 2 w 54"/>
                <a:gd name="T5" fmla="*/ 46 h 92"/>
                <a:gd name="T6" fmla="*/ 3 w 54"/>
                <a:gd name="T7" fmla="*/ 42 h 92"/>
                <a:gd name="T8" fmla="*/ 6 w 54"/>
                <a:gd name="T9" fmla="*/ 37 h 92"/>
                <a:gd name="T10" fmla="*/ 11 w 54"/>
                <a:gd name="T11" fmla="*/ 29 h 92"/>
                <a:gd name="T12" fmla="*/ 18 w 54"/>
                <a:gd name="T13" fmla="*/ 21 h 92"/>
                <a:gd name="T14" fmla="*/ 31 w 54"/>
                <a:gd name="T15" fmla="*/ 7 h 92"/>
                <a:gd name="T16" fmla="*/ 41 w 54"/>
                <a:gd name="T17" fmla="*/ 0 h 92"/>
                <a:gd name="T18" fmla="*/ 54 w 54"/>
                <a:gd name="T19" fmla="*/ 12 h 92"/>
                <a:gd name="T20" fmla="*/ 51 w 54"/>
                <a:gd name="T21" fmla="*/ 21 h 92"/>
                <a:gd name="T22" fmla="*/ 47 w 54"/>
                <a:gd name="T23" fmla="*/ 29 h 92"/>
                <a:gd name="T24" fmla="*/ 44 w 54"/>
                <a:gd name="T25" fmla="*/ 35 h 92"/>
                <a:gd name="T26" fmla="*/ 41 w 54"/>
                <a:gd name="T27" fmla="*/ 41 h 92"/>
                <a:gd name="T28" fmla="*/ 33 w 54"/>
                <a:gd name="T29" fmla="*/ 49 h 92"/>
                <a:gd name="T30" fmla="*/ 28 w 54"/>
                <a:gd name="T31" fmla="*/ 55 h 92"/>
                <a:gd name="T32" fmla="*/ 26 w 54"/>
                <a:gd name="T33" fmla="*/ 64 h 92"/>
                <a:gd name="T34" fmla="*/ 26 w 54"/>
                <a:gd name="T35" fmla="*/ 74 h 92"/>
                <a:gd name="T36" fmla="*/ 24 w 54"/>
                <a:gd name="T37" fmla="*/ 83 h 92"/>
                <a:gd name="T38" fmla="*/ 20 w 54"/>
                <a:gd name="T39" fmla="*/ 92 h 92"/>
                <a:gd name="T40" fmla="*/ 14 w 54"/>
                <a:gd name="T41" fmla="*/ 83 h 92"/>
                <a:gd name="T42" fmla="*/ 8 w 54"/>
                <a:gd name="T43" fmla="*/ 74 h 92"/>
                <a:gd name="T44" fmla="*/ 5 w 54"/>
                <a:gd name="T45" fmla="*/ 70 h 92"/>
                <a:gd name="T46" fmla="*/ 2 w 54"/>
                <a:gd name="T47" fmla="*/ 64 h 92"/>
                <a:gd name="T48" fmla="*/ 1 w 54"/>
                <a:gd name="T49" fmla="*/ 60 h 92"/>
                <a:gd name="T50" fmla="*/ 0 w 54"/>
                <a:gd name="T51" fmla="*/ 5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78" name="Freeform 309">
              <a:extLst>
                <a:ext uri="{FF2B5EF4-FFF2-40B4-BE49-F238E27FC236}">
                  <a16:creationId xmlns:a16="http://schemas.microsoft.com/office/drawing/2014/main" id="{51FAC828-6C93-4713-8F82-47BF5E39BAA0}"/>
                </a:ext>
              </a:extLst>
            </p:cNvPr>
            <p:cNvSpPr>
              <a:spLocks/>
            </p:cNvSpPr>
            <p:nvPr>
              <p:custDataLst>
                <p:tags r:id="rId212"/>
              </p:custDataLst>
            </p:nvPr>
          </p:nvSpPr>
          <p:spPr bwMode="auto">
            <a:xfrm>
              <a:off x="7973755" y="3561467"/>
              <a:ext cx="23813" cy="57150"/>
            </a:xfrm>
            <a:custGeom>
              <a:avLst/>
              <a:gdLst>
                <a:gd name="T0" fmla="*/ 0 w 60"/>
                <a:gd name="T1" fmla="*/ 0 h 18"/>
                <a:gd name="T2" fmla="*/ 19 w 60"/>
                <a:gd name="T3" fmla="*/ 4 h 18"/>
                <a:gd name="T4" fmla="*/ 37 w 60"/>
                <a:gd name="T5" fmla="*/ 9 h 18"/>
                <a:gd name="T6" fmla="*/ 45 w 60"/>
                <a:gd name="T7" fmla="*/ 11 h 18"/>
                <a:gd name="T8" fmla="*/ 51 w 60"/>
                <a:gd name="T9" fmla="*/ 13 h 18"/>
                <a:gd name="T10" fmla="*/ 56 w 60"/>
                <a:gd name="T11" fmla="*/ 16 h 18"/>
                <a:gd name="T12" fmla="*/ 60 w 60"/>
                <a:gd name="T13" fmla="*/ 18 h 18"/>
                <a:gd name="T14" fmla="*/ 38 w 60"/>
                <a:gd name="T15" fmla="*/ 18 h 18"/>
                <a:gd name="T16" fmla="*/ 23 w 60"/>
                <a:gd name="T17" fmla="*/ 18 h 18"/>
                <a:gd name="T18" fmla="*/ 10 w 60"/>
                <a:gd name="T19" fmla="*/ 18 h 18"/>
                <a:gd name="T20" fmla="*/ 0 w 60"/>
                <a:gd name="T21" fmla="*/ 18 h 18"/>
                <a:gd name="T22" fmla="*/ 0 w 60"/>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79" name="Freeform 310">
              <a:extLst>
                <a:ext uri="{FF2B5EF4-FFF2-40B4-BE49-F238E27FC236}">
                  <a16:creationId xmlns:a16="http://schemas.microsoft.com/office/drawing/2014/main" id="{39BEF69E-DC2E-445C-8979-7FC5679665C6}"/>
                </a:ext>
              </a:extLst>
            </p:cNvPr>
            <p:cNvSpPr>
              <a:spLocks/>
            </p:cNvSpPr>
            <p:nvPr>
              <p:custDataLst>
                <p:tags r:id="rId213"/>
              </p:custDataLst>
            </p:nvPr>
          </p:nvSpPr>
          <p:spPr bwMode="auto">
            <a:xfrm>
              <a:off x="7957880" y="3531306"/>
              <a:ext cx="25400" cy="57150"/>
            </a:xfrm>
            <a:custGeom>
              <a:avLst/>
              <a:gdLst>
                <a:gd name="T0" fmla="*/ 0 w 66"/>
                <a:gd name="T1" fmla="*/ 18 h 18"/>
                <a:gd name="T2" fmla="*/ 66 w 66"/>
                <a:gd name="T3" fmla="*/ 18 h 18"/>
                <a:gd name="T4" fmla="*/ 52 w 66"/>
                <a:gd name="T5" fmla="*/ 13 h 18"/>
                <a:gd name="T6" fmla="*/ 40 w 66"/>
                <a:gd name="T7" fmla="*/ 7 h 18"/>
                <a:gd name="T8" fmla="*/ 35 w 66"/>
                <a:gd name="T9" fmla="*/ 4 h 18"/>
                <a:gd name="T10" fmla="*/ 29 w 66"/>
                <a:gd name="T11" fmla="*/ 2 h 18"/>
                <a:gd name="T12" fmla="*/ 25 w 66"/>
                <a:gd name="T13" fmla="*/ 1 h 18"/>
                <a:gd name="T14" fmla="*/ 19 w 66"/>
                <a:gd name="T15" fmla="*/ 0 h 18"/>
                <a:gd name="T16" fmla="*/ 0 w 66"/>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0" name="Freeform 311">
              <a:extLst>
                <a:ext uri="{FF2B5EF4-FFF2-40B4-BE49-F238E27FC236}">
                  <a16:creationId xmlns:a16="http://schemas.microsoft.com/office/drawing/2014/main" id="{BA31991E-142D-4DEB-8C33-912A28644886}"/>
                </a:ext>
              </a:extLst>
            </p:cNvPr>
            <p:cNvSpPr>
              <a:spLocks/>
            </p:cNvSpPr>
            <p:nvPr>
              <p:custDataLst>
                <p:tags r:id="rId214"/>
              </p:custDataLst>
            </p:nvPr>
          </p:nvSpPr>
          <p:spPr bwMode="auto">
            <a:xfrm>
              <a:off x="7783255" y="3428118"/>
              <a:ext cx="7938" cy="57150"/>
            </a:xfrm>
            <a:custGeom>
              <a:avLst/>
              <a:gdLst>
                <a:gd name="T0" fmla="*/ 0 w 17"/>
                <a:gd name="T1" fmla="*/ 36 h 42"/>
                <a:gd name="T2" fmla="*/ 13 w 17"/>
                <a:gd name="T3" fmla="*/ 42 h 42"/>
                <a:gd name="T4" fmla="*/ 14 w 17"/>
                <a:gd name="T5" fmla="*/ 33 h 42"/>
                <a:gd name="T6" fmla="*/ 16 w 17"/>
                <a:gd name="T7" fmla="*/ 23 h 42"/>
                <a:gd name="T8" fmla="*/ 17 w 17"/>
                <a:gd name="T9" fmla="*/ 18 h 42"/>
                <a:gd name="T10" fmla="*/ 16 w 17"/>
                <a:gd name="T11" fmla="*/ 12 h 42"/>
                <a:gd name="T12" fmla="*/ 16 w 17"/>
                <a:gd name="T13" fmla="*/ 6 h 42"/>
                <a:gd name="T14" fmla="*/ 13 w 17"/>
                <a:gd name="T15" fmla="*/ 0 h 42"/>
                <a:gd name="T16" fmla="*/ 0 w 17"/>
                <a:gd name="T17"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1" name="Freeform 312">
              <a:extLst>
                <a:ext uri="{FF2B5EF4-FFF2-40B4-BE49-F238E27FC236}">
                  <a16:creationId xmlns:a16="http://schemas.microsoft.com/office/drawing/2014/main" id="{0A743B6E-B69B-417C-AA31-7FAB85EA15EA}"/>
                </a:ext>
              </a:extLst>
            </p:cNvPr>
            <p:cNvSpPr>
              <a:spLocks/>
            </p:cNvSpPr>
            <p:nvPr>
              <p:custDataLst>
                <p:tags r:id="rId215"/>
              </p:custDataLst>
            </p:nvPr>
          </p:nvSpPr>
          <p:spPr bwMode="auto">
            <a:xfrm>
              <a:off x="7710230" y="3563056"/>
              <a:ext cx="30163" cy="58737"/>
            </a:xfrm>
            <a:custGeom>
              <a:avLst/>
              <a:gdLst>
                <a:gd name="T0" fmla="*/ 6 w 72"/>
                <a:gd name="T1" fmla="*/ 29 h 29"/>
                <a:gd name="T2" fmla="*/ 15 w 72"/>
                <a:gd name="T3" fmla="*/ 26 h 29"/>
                <a:gd name="T4" fmla="*/ 24 w 72"/>
                <a:gd name="T5" fmla="*/ 24 h 29"/>
                <a:gd name="T6" fmla="*/ 32 w 72"/>
                <a:gd name="T7" fmla="*/ 24 h 29"/>
                <a:gd name="T8" fmla="*/ 39 w 72"/>
                <a:gd name="T9" fmla="*/ 24 h 29"/>
                <a:gd name="T10" fmla="*/ 55 w 72"/>
                <a:gd name="T11" fmla="*/ 27 h 29"/>
                <a:gd name="T12" fmla="*/ 72 w 72"/>
                <a:gd name="T13" fmla="*/ 29 h 29"/>
                <a:gd name="T14" fmla="*/ 72 w 72"/>
                <a:gd name="T15" fmla="*/ 4 h 29"/>
                <a:gd name="T16" fmla="*/ 58 w 72"/>
                <a:gd name="T17" fmla="*/ 1 h 29"/>
                <a:gd name="T18" fmla="*/ 47 w 72"/>
                <a:gd name="T19" fmla="*/ 0 h 29"/>
                <a:gd name="T20" fmla="*/ 39 w 72"/>
                <a:gd name="T21" fmla="*/ 0 h 29"/>
                <a:gd name="T22" fmla="*/ 34 w 72"/>
                <a:gd name="T23" fmla="*/ 2 h 29"/>
                <a:gd name="T24" fmla="*/ 27 w 72"/>
                <a:gd name="T25" fmla="*/ 3 h 29"/>
                <a:gd name="T26" fmla="*/ 21 w 72"/>
                <a:gd name="T27" fmla="*/ 5 h 29"/>
                <a:gd name="T28" fmla="*/ 12 w 72"/>
                <a:gd name="T29" fmla="*/ 5 h 29"/>
                <a:gd name="T30" fmla="*/ 0 w 72"/>
                <a:gd name="T31" fmla="*/ 4 h 29"/>
                <a:gd name="T32" fmla="*/ 3 w 72"/>
                <a:gd name="T33" fmla="*/ 16 h 29"/>
                <a:gd name="T34" fmla="*/ 6 w 72"/>
                <a:gd name="T3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2" name="Freeform 313">
              <a:extLst>
                <a:ext uri="{FF2B5EF4-FFF2-40B4-BE49-F238E27FC236}">
                  <a16:creationId xmlns:a16="http://schemas.microsoft.com/office/drawing/2014/main" id="{65F7D6C7-2C7C-48B3-A7AC-935592C6AA76}"/>
                </a:ext>
              </a:extLst>
            </p:cNvPr>
            <p:cNvSpPr>
              <a:spLocks/>
            </p:cNvSpPr>
            <p:nvPr>
              <p:custDataLst>
                <p:tags r:id="rId216"/>
              </p:custDataLst>
            </p:nvPr>
          </p:nvSpPr>
          <p:spPr bwMode="auto">
            <a:xfrm>
              <a:off x="7718169" y="3748792"/>
              <a:ext cx="19050" cy="55562"/>
            </a:xfrm>
            <a:custGeom>
              <a:avLst/>
              <a:gdLst>
                <a:gd name="T0" fmla="*/ 0 w 46"/>
                <a:gd name="T1" fmla="*/ 0 h 37"/>
                <a:gd name="T2" fmla="*/ 9 w 46"/>
                <a:gd name="T3" fmla="*/ 9 h 37"/>
                <a:gd name="T4" fmla="*/ 20 w 46"/>
                <a:gd name="T5" fmla="*/ 15 h 37"/>
                <a:gd name="T6" fmla="*/ 31 w 46"/>
                <a:gd name="T7" fmla="*/ 20 h 37"/>
                <a:gd name="T8" fmla="*/ 46 w 46"/>
                <a:gd name="T9" fmla="*/ 25 h 37"/>
                <a:gd name="T10" fmla="*/ 37 w 46"/>
                <a:gd name="T11" fmla="*/ 29 h 37"/>
                <a:gd name="T12" fmla="*/ 29 w 46"/>
                <a:gd name="T13" fmla="*/ 33 h 37"/>
                <a:gd name="T14" fmla="*/ 21 w 46"/>
                <a:gd name="T15" fmla="*/ 36 h 37"/>
                <a:gd name="T16" fmla="*/ 13 w 46"/>
                <a:gd name="T17" fmla="*/ 37 h 37"/>
                <a:gd name="T18" fmla="*/ 9 w 46"/>
                <a:gd name="T19" fmla="*/ 36 h 37"/>
                <a:gd name="T20" fmla="*/ 7 w 46"/>
                <a:gd name="T21" fmla="*/ 33 h 37"/>
                <a:gd name="T22" fmla="*/ 5 w 46"/>
                <a:gd name="T23" fmla="*/ 29 h 37"/>
                <a:gd name="T24" fmla="*/ 3 w 46"/>
                <a:gd name="T25" fmla="*/ 23 h 37"/>
                <a:gd name="T26" fmla="*/ 1 w 46"/>
                <a:gd name="T27" fmla="*/ 12 h 37"/>
                <a:gd name="T28" fmla="*/ 0 w 46"/>
                <a:gd name="T2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3" name="Freeform 314">
              <a:extLst>
                <a:ext uri="{FF2B5EF4-FFF2-40B4-BE49-F238E27FC236}">
                  <a16:creationId xmlns:a16="http://schemas.microsoft.com/office/drawing/2014/main" id="{5B569B53-0DC2-4898-B1E2-A2A9DCE8880C}"/>
                </a:ext>
              </a:extLst>
            </p:cNvPr>
            <p:cNvSpPr>
              <a:spLocks/>
            </p:cNvSpPr>
            <p:nvPr>
              <p:custDataLst>
                <p:tags r:id="rId217"/>
              </p:custDataLst>
            </p:nvPr>
          </p:nvSpPr>
          <p:spPr bwMode="auto">
            <a:xfrm>
              <a:off x="7830880" y="3567818"/>
              <a:ext cx="11114" cy="57150"/>
            </a:xfrm>
            <a:custGeom>
              <a:avLst/>
              <a:gdLst>
                <a:gd name="T0" fmla="*/ 0 w 26"/>
                <a:gd name="T1" fmla="*/ 0 h 19"/>
                <a:gd name="T2" fmla="*/ 26 w 26"/>
                <a:gd name="T3" fmla="*/ 19 h 19"/>
                <a:gd name="T4" fmla="*/ 26 w 26"/>
                <a:gd name="T5" fmla="*/ 9 h 19"/>
                <a:gd name="T6" fmla="*/ 26 w 26"/>
                <a:gd name="T7" fmla="*/ 0 h 19"/>
                <a:gd name="T8" fmla="*/ 15 w 26"/>
                <a:gd name="T9" fmla="*/ 0 h 19"/>
                <a:gd name="T10" fmla="*/ 0 w 26"/>
                <a:gd name="T11" fmla="*/ 0 h 19"/>
              </a:gdLst>
              <a:ahLst/>
              <a:cxnLst>
                <a:cxn ang="0">
                  <a:pos x="T0" y="T1"/>
                </a:cxn>
                <a:cxn ang="0">
                  <a:pos x="T2" y="T3"/>
                </a:cxn>
                <a:cxn ang="0">
                  <a:pos x="T4" y="T5"/>
                </a:cxn>
                <a:cxn ang="0">
                  <a:pos x="T6" y="T7"/>
                </a:cxn>
                <a:cxn ang="0">
                  <a:pos x="T8" y="T9"/>
                </a:cxn>
                <a:cxn ang="0">
                  <a:pos x="T10" y="T11"/>
                </a:cxn>
              </a:cxnLst>
              <a:rect l="0" t="0" r="r" b="b"/>
              <a:pathLst>
                <a:path w="26" h="19">
                  <a:moveTo>
                    <a:pt x="0" y="0"/>
                  </a:moveTo>
                  <a:lnTo>
                    <a:pt x="26" y="19"/>
                  </a:lnTo>
                  <a:lnTo>
                    <a:pt x="26" y="9"/>
                  </a:lnTo>
                  <a:lnTo>
                    <a:pt x="26" y="0"/>
                  </a:lnTo>
                  <a:lnTo>
                    <a:pt x="15"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4" name="Freeform 315">
              <a:extLst>
                <a:ext uri="{FF2B5EF4-FFF2-40B4-BE49-F238E27FC236}">
                  <a16:creationId xmlns:a16="http://schemas.microsoft.com/office/drawing/2014/main" id="{0D97446A-4315-4F03-9E7C-5C864101D721}"/>
                </a:ext>
              </a:extLst>
            </p:cNvPr>
            <p:cNvSpPr>
              <a:spLocks/>
            </p:cNvSpPr>
            <p:nvPr>
              <p:custDataLst>
                <p:tags r:id="rId218"/>
              </p:custDataLst>
            </p:nvPr>
          </p:nvSpPr>
          <p:spPr bwMode="auto">
            <a:xfrm>
              <a:off x="7691180" y="3563056"/>
              <a:ext cx="19050" cy="58737"/>
            </a:xfrm>
            <a:custGeom>
              <a:avLst/>
              <a:gdLst>
                <a:gd name="T0" fmla="*/ 2 w 43"/>
                <a:gd name="T1" fmla="*/ 0 h 31"/>
                <a:gd name="T2" fmla="*/ 1 w 43"/>
                <a:gd name="T3" fmla="*/ 12 h 31"/>
                <a:gd name="T4" fmla="*/ 0 w 43"/>
                <a:gd name="T5" fmla="*/ 23 h 31"/>
                <a:gd name="T6" fmla="*/ 0 w 43"/>
                <a:gd name="T7" fmla="*/ 26 h 31"/>
                <a:gd name="T8" fmla="*/ 0 w 43"/>
                <a:gd name="T9" fmla="*/ 29 h 31"/>
                <a:gd name="T10" fmla="*/ 0 w 43"/>
                <a:gd name="T11" fmla="*/ 31 h 31"/>
                <a:gd name="T12" fmla="*/ 2 w 43"/>
                <a:gd name="T13" fmla="*/ 31 h 31"/>
                <a:gd name="T14" fmla="*/ 13 w 43"/>
                <a:gd name="T15" fmla="*/ 22 h 31"/>
                <a:gd name="T16" fmla="*/ 25 w 43"/>
                <a:gd name="T17" fmla="*/ 13 h 31"/>
                <a:gd name="T18" fmla="*/ 35 w 43"/>
                <a:gd name="T19" fmla="*/ 5 h 31"/>
                <a:gd name="T20" fmla="*/ 43 w 43"/>
                <a:gd name="T21" fmla="*/ 0 h 31"/>
                <a:gd name="T22" fmla="*/ 2 w 43"/>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5" name="Freeform 316">
              <a:extLst>
                <a:ext uri="{FF2B5EF4-FFF2-40B4-BE49-F238E27FC236}">
                  <a16:creationId xmlns:a16="http://schemas.microsoft.com/office/drawing/2014/main" id="{A7E76FC5-A688-4B48-B664-3281967BE425}"/>
                </a:ext>
              </a:extLst>
            </p:cNvPr>
            <p:cNvSpPr>
              <a:spLocks/>
            </p:cNvSpPr>
            <p:nvPr>
              <p:custDataLst>
                <p:tags r:id="rId219"/>
              </p:custDataLst>
            </p:nvPr>
          </p:nvSpPr>
          <p:spPr bwMode="auto">
            <a:xfrm>
              <a:off x="7735630" y="3610680"/>
              <a:ext cx="30163" cy="57150"/>
            </a:xfrm>
            <a:custGeom>
              <a:avLst/>
              <a:gdLst>
                <a:gd name="T0" fmla="*/ 4 w 71"/>
                <a:gd name="T1" fmla="*/ 12 h 49"/>
                <a:gd name="T2" fmla="*/ 4 w 71"/>
                <a:gd name="T3" fmla="*/ 18 h 49"/>
                <a:gd name="T4" fmla="*/ 5 w 71"/>
                <a:gd name="T5" fmla="*/ 25 h 49"/>
                <a:gd name="T6" fmla="*/ 7 w 71"/>
                <a:gd name="T7" fmla="*/ 31 h 49"/>
                <a:gd name="T8" fmla="*/ 9 w 71"/>
                <a:gd name="T9" fmla="*/ 37 h 49"/>
                <a:gd name="T10" fmla="*/ 14 w 71"/>
                <a:gd name="T11" fmla="*/ 41 h 49"/>
                <a:gd name="T12" fmla="*/ 18 w 71"/>
                <a:gd name="T13" fmla="*/ 46 h 49"/>
                <a:gd name="T14" fmla="*/ 23 w 71"/>
                <a:gd name="T15" fmla="*/ 48 h 49"/>
                <a:gd name="T16" fmla="*/ 30 w 71"/>
                <a:gd name="T17" fmla="*/ 49 h 49"/>
                <a:gd name="T18" fmla="*/ 35 w 71"/>
                <a:gd name="T19" fmla="*/ 48 h 49"/>
                <a:gd name="T20" fmla="*/ 40 w 71"/>
                <a:gd name="T21" fmla="*/ 46 h 49"/>
                <a:gd name="T22" fmla="*/ 45 w 71"/>
                <a:gd name="T23" fmla="*/ 42 h 49"/>
                <a:gd name="T24" fmla="*/ 50 w 71"/>
                <a:gd name="T25" fmla="*/ 37 h 49"/>
                <a:gd name="T26" fmla="*/ 60 w 71"/>
                <a:gd name="T27" fmla="*/ 28 h 49"/>
                <a:gd name="T28" fmla="*/ 71 w 71"/>
                <a:gd name="T29" fmla="*/ 18 h 49"/>
                <a:gd name="T30" fmla="*/ 61 w 71"/>
                <a:gd name="T31" fmla="*/ 12 h 49"/>
                <a:gd name="T32" fmla="*/ 52 w 71"/>
                <a:gd name="T33" fmla="*/ 9 h 49"/>
                <a:gd name="T34" fmla="*/ 44 w 71"/>
                <a:gd name="T35" fmla="*/ 7 h 49"/>
                <a:gd name="T36" fmla="*/ 37 w 71"/>
                <a:gd name="T37" fmla="*/ 6 h 49"/>
                <a:gd name="T38" fmla="*/ 29 w 71"/>
                <a:gd name="T39" fmla="*/ 6 h 49"/>
                <a:gd name="T40" fmla="*/ 21 w 71"/>
                <a:gd name="T41" fmla="*/ 5 h 49"/>
                <a:gd name="T42" fmla="*/ 14 w 71"/>
                <a:gd name="T43" fmla="*/ 3 h 49"/>
                <a:gd name="T44" fmla="*/ 4 w 71"/>
                <a:gd name="T45" fmla="*/ 0 h 49"/>
                <a:gd name="T46" fmla="*/ 3 w 71"/>
                <a:gd name="T47" fmla="*/ 1 h 49"/>
                <a:gd name="T48" fmla="*/ 1 w 71"/>
                <a:gd name="T49" fmla="*/ 6 h 49"/>
                <a:gd name="T50" fmla="*/ 0 w 71"/>
                <a:gd name="T51" fmla="*/ 8 h 49"/>
                <a:gd name="T52" fmla="*/ 0 w 71"/>
                <a:gd name="T53" fmla="*/ 10 h 49"/>
                <a:gd name="T54" fmla="*/ 1 w 71"/>
                <a:gd name="T55" fmla="*/ 11 h 49"/>
                <a:gd name="T56" fmla="*/ 4 w 71"/>
                <a:gd name="T57" fmla="*/ 1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6" name="Freeform 317">
              <a:extLst>
                <a:ext uri="{FF2B5EF4-FFF2-40B4-BE49-F238E27FC236}">
                  <a16:creationId xmlns:a16="http://schemas.microsoft.com/office/drawing/2014/main" id="{1D223591-5D1F-49B7-A0D0-351FC62BE660}"/>
                </a:ext>
              </a:extLst>
            </p:cNvPr>
            <p:cNvSpPr>
              <a:spLocks/>
            </p:cNvSpPr>
            <p:nvPr>
              <p:custDataLst>
                <p:tags r:id="rId220"/>
              </p:custDataLst>
            </p:nvPr>
          </p:nvSpPr>
          <p:spPr bwMode="auto">
            <a:xfrm>
              <a:off x="7537193" y="3813880"/>
              <a:ext cx="46038" cy="58737"/>
            </a:xfrm>
            <a:custGeom>
              <a:avLst/>
              <a:gdLst>
                <a:gd name="T0" fmla="*/ 46 w 112"/>
                <a:gd name="T1" fmla="*/ 2 h 26"/>
                <a:gd name="T2" fmla="*/ 56 w 112"/>
                <a:gd name="T3" fmla="*/ 2 h 26"/>
                <a:gd name="T4" fmla="*/ 66 w 112"/>
                <a:gd name="T5" fmla="*/ 3 h 26"/>
                <a:gd name="T6" fmla="*/ 74 w 112"/>
                <a:gd name="T7" fmla="*/ 4 h 26"/>
                <a:gd name="T8" fmla="*/ 84 w 112"/>
                <a:gd name="T9" fmla="*/ 6 h 26"/>
                <a:gd name="T10" fmla="*/ 92 w 112"/>
                <a:gd name="T11" fmla="*/ 9 h 26"/>
                <a:gd name="T12" fmla="*/ 100 w 112"/>
                <a:gd name="T13" fmla="*/ 12 h 26"/>
                <a:gd name="T14" fmla="*/ 106 w 112"/>
                <a:gd name="T15" fmla="*/ 16 h 26"/>
                <a:gd name="T16" fmla="*/ 112 w 112"/>
                <a:gd name="T17" fmla="*/ 20 h 26"/>
                <a:gd name="T18" fmla="*/ 110 w 112"/>
                <a:gd name="T19" fmla="*/ 22 h 26"/>
                <a:gd name="T20" fmla="*/ 105 w 112"/>
                <a:gd name="T21" fmla="*/ 23 h 26"/>
                <a:gd name="T22" fmla="*/ 101 w 112"/>
                <a:gd name="T23" fmla="*/ 25 h 26"/>
                <a:gd name="T24" fmla="*/ 95 w 112"/>
                <a:gd name="T25" fmla="*/ 25 h 26"/>
                <a:gd name="T26" fmla="*/ 87 w 112"/>
                <a:gd name="T27" fmla="*/ 26 h 26"/>
                <a:gd name="T28" fmla="*/ 79 w 112"/>
                <a:gd name="T29" fmla="*/ 26 h 26"/>
                <a:gd name="T30" fmla="*/ 66 w 112"/>
                <a:gd name="T31" fmla="*/ 24 h 26"/>
                <a:gd name="T32" fmla="*/ 41 w 112"/>
                <a:gd name="T33" fmla="*/ 19 h 26"/>
                <a:gd name="T34" fmla="*/ 16 w 112"/>
                <a:gd name="T35" fmla="*/ 13 h 26"/>
                <a:gd name="T36" fmla="*/ 0 w 112"/>
                <a:gd name="T37" fmla="*/ 8 h 26"/>
                <a:gd name="T38" fmla="*/ 5 w 112"/>
                <a:gd name="T39" fmla="*/ 4 h 26"/>
                <a:gd name="T40" fmla="*/ 11 w 112"/>
                <a:gd name="T41" fmla="*/ 2 h 26"/>
                <a:gd name="T42" fmla="*/ 18 w 112"/>
                <a:gd name="T43" fmla="*/ 1 h 26"/>
                <a:gd name="T44" fmla="*/ 25 w 112"/>
                <a:gd name="T45" fmla="*/ 0 h 26"/>
                <a:gd name="T46" fmla="*/ 37 w 112"/>
                <a:gd name="T47" fmla="*/ 1 h 26"/>
                <a:gd name="T48" fmla="*/ 46 w 112"/>
                <a:gd name="T49"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7" name="Freeform 318">
              <a:extLst>
                <a:ext uri="{FF2B5EF4-FFF2-40B4-BE49-F238E27FC236}">
                  <a16:creationId xmlns:a16="http://schemas.microsoft.com/office/drawing/2014/main" id="{1315F22F-F96C-443D-A7BE-20F97F1E3140}"/>
                </a:ext>
              </a:extLst>
            </p:cNvPr>
            <p:cNvSpPr>
              <a:spLocks/>
            </p:cNvSpPr>
            <p:nvPr>
              <p:custDataLst>
                <p:tags r:id="rId221"/>
              </p:custDataLst>
            </p:nvPr>
          </p:nvSpPr>
          <p:spPr bwMode="auto">
            <a:xfrm>
              <a:off x="7635619" y="3851979"/>
              <a:ext cx="14287" cy="58737"/>
            </a:xfrm>
            <a:custGeom>
              <a:avLst/>
              <a:gdLst>
                <a:gd name="T0" fmla="*/ 0 w 41"/>
                <a:gd name="T1" fmla="*/ 0 h 25"/>
                <a:gd name="T2" fmla="*/ 41 w 41"/>
                <a:gd name="T3" fmla="*/ 0 h 25"/>
                <a:gd name="T4" fmla="*/ 28 w 41"/>
                <a:gd name="T5" fmla="*/ 8 h 25"/>
                <a:gd name="T6" fmla="*/ 18 w 41"/>
                <a:gd name="T7" fmla="*/ 15 h 25"/>
                <a:gd name="T8" fmla="*/ 9 w 41"/>
                <a:gd name="T9" fmla="*/ 20 h 25"/>
                <a:gd name="T10" fmla="*/ 0 w 41"/>
                <a:gd name="T11" fmla="*/ 25 h 25"/>
                <a:gd name="T12" fmla="*/ 0 w 41"/>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1" h="25">
                  <a:moveTo>
                    <a:pt x="0" y="0"/>
                  </a:moveTo>
                  <a:lnTo>
                    <a:pt x="41" y="0"/>
                  </a:lnTo>
                  <a:lnTo>
                    <a:pt x="28" y="8"/>
                  </a:lnTo>
                  <a:lnTo>
                    <a:pt x="18" y="15"/>
                  </a:lnTo>
                  <a:lnTo>
                    <a:pt x="9" y="20"/>
                  </a:lnTo>
                  <a:lnTo>
                    <a:pt x="0" y="25"/>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8" name="Freeform 319">
              <a:extLst>
                <a:ext uri="{FF2B5EF4-FFF2-40B4-BE49-F238E27FC236}">
                  <a16:creationId xmlns:a16="http://schemas.microsoft.com/office/drawing/2014/main" id="{20F17D88-AF33-4CCB-9D58-D3C9C8FA29C5}"/>
                </a:ext>
              </a:extLst>
            </p:cNvPr>
            <p:cNvSpPr>
              <a:spLocks/>
            </p:cNvSpPr>
            <p:nvPr>
              <p:custDataLst>
                <p:tags r:id="rId222"/>
              </p:custDataLst>
            </p:nvPr>
          </p:nvSpPr>
          <p:spPr bwMode="auto">
            <a:xfrm>
              <a:off x="7468930" y="3783717"/>
              <a:ext cx="36513" cy="55562"/>
            </a:xfrm>
            <a:custGeom>
              <a:avLst/>
              <a:gdLst>
                <a:gd name="T0" fmla="*/ 0 w 81"/>
                <a:gd name="T1" fmla="*/ 31 h 31"/>
                <a:gd name="T2" fmla="*/ 0 w 81"/>
                <a:gd name="T3" fmla="*/ 22 h 31"/>
                <a:gd name="T4" fmla="*/ 0 w 81"/>
                <a:gd name="T5" fmla="*/ 13 h 31"/>
                <a:gd name="T6" fmla="*/ 0 w 81"/>
                <a:gd name="T7" fmla="*/ 10 h 31"/>
                <a:gd name="T8" fmla="*/ 2 w 81"/>
                <a:gd name="T9" fmla="*/ 8 h 31"/>
                <a:gd name="T10" fmla="*/ 3 w 81"/>
                <a:gd name="T11" fmla="*/ 6 h 31"/>
                <a:gd name="T12" fmla="*/ 4 w 81"/>
                <a:gd name="T13" fmla="*/ 4 h 31"/>
                <a:gd name="T14" fmla="*/ 8 w 81"/>
                <a:gd name="T15" fmla="*/ 2 h 31"/>
                <a:gd name="T16" fmla="*/ 14 w 81"/>
                <a:gd name="T17" fmla="*/ 0 h 31"/>
                <a:gd name="T18" fmla="*/ 26 w 81"/>
                <a:gd name="T19" fmla="*/ 1 h 31"/>
                <a:gd name="T20" fmla="*/ 41 w 81"/>
                <a:gd name="T21" fmla="*/ 1 h 31"/>
                <a:gd name="T22" fmla="*/ 56 w 81"/>
                <a:gd name="T23" fmla="*/ 1 h 31"/>
                <a:gd name="T24" fmla="*/ 65 w 81"/>
                <a:gd name="T25" fmla="*/ 1 h 31"/>
                <a:gd name="T26" fmla="*/ 73 w 81"/>
                <a:gd name="T27" fmla="*/ 1 h 31"/>
                <a:gd name="T28" fmla="*/ 81 w 81"/>
                <a:gd name="T29" fmla="*/ 1 h 31"/>
                <a:gd name="T30" fmla="*/ 73 w 81"/>
                <a:gd name="T31" fmla="*/ 6 h 31"/>
                <a:gd name="T32" fmla="*/ 67 w 81"/>
                <a:gd name="T33" fmla="*/ 10 h 31"/>
                <a:gd name="T34" fmla="*/ 64 w 81"/>
                <a:gd name="T35" fmla="*/ 14 h 31"/>
                <a:gd name="T36" fmla="*/ 62 w 81"/>
                <a:gd name="T37" fmla="*/ 18 h 31"/>
                <a:gd name="T38" fmla="*/ 59 w 81"/>
                <a:gd name="T39" fmla="*/ 21 h 31"/>
                <a:gd name="T40" fmla="*/ 54 w 81"/>
                <a:gd name="T41" fmla="*/ 23 h 31"/>
                <a:gd name="T42" fmla="*/ 47 w 81"/>
                <a:gd name="T43" fmla="*/ 25 h 31"/>
                <a:gd name="T44" fmla="*/ 34 w 81"/>
                <a:gd name="T45" fmla="*/ 25 h 31"/>
                <a:gd name="T46" fmla="*/ 0 w 81"/>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89" name="Freeform 320">
              <a:extLst>
                <a:ext uri="{FF2B5EF4-FFF2-40B4-BE49-F238E27FC236}">
                  <a16:creationId xmlns:a16="http://schemas.microsoft.com/office/drawing/2014/main" id="{CB3371B6-10B8-4DE7-959C-C25FE6954F5F}"/>
                </a:ext>
              </a:extLst>
            </p:cNvPr>
            <p:cNvSpPr>
              <a:spLocks/>
            </p:cNvSpPr>
            <p:nvPr>
              <p:custDataLst>
                <p:tags r:id="rId223"/>
              </p:custDataLst>
            </p:nvPr>
          </p:nvSpPr>
          <p:spPr bwMode="auto">
            <a:xfrm>
              <a:off x="7513380" y="3769429"/>
              <a:ext cx="39688" cy="55561"/>
            </a:xfrm>
            <a:custGeom>
              <a:avLst/>
              <a:gdLst>
                <a:gd name="T0" fmla="*/ 2 w 89"/>
                <a:gd name="T1" fmla="*/ 49 h 49"/>
                <a:gd name="T2" fmla="*/ 89 w 89"/>
                <a:gd name="T3" fmla="*/ 49 h 49"/>
                <a:gd name="T4" fmla="*/ 78 w 89"/>
                <a:gd name="T5" fmla="*/ 41 h 49"/>
                <a:gd name="T6" fmla="*/ 68 w 89"/>
                <a:gd name="T7" fmla="*/ 35 h 49"/>
                <a:gd name="T8" fmla="*/ 57 w 89"/>
                <a:gd name="T9" fmla="*/ 30 h 49"/>
                <a:gd name="T10" fmla="*/ 46 w 89"/>
                <a:gd name="T11" fmla="*/ 25 h 49"/>
                <a:gd name="T12" fmla="*/ 36 w 89"/>
                <a:gd name="T13" fmla="*/ 21 h 49"/>
                <a:gd name="T14" fmla="*/ 26 w 89"/>
                <a:gd name="T15" fmla="*/ 14 h 49"/>
                <a:gd name="T16" fmla="*/ 16 w 89"/>
                <a:gd name="T17" fmla="*/ 8 h 49"/>
                <a:gd name="T18" fmla="*/ 9 w 89"/>
                <a:gd name="T19" fmla="*/ 0 h 49"/>
                <a:gd name="T20" fmla="*/ 4 w 89"/>
                <a:gd name="T21" fmla="*/ 10 h 49"/>
                <a:gd name="T22" fmla="*/ 1 w 89"/>
                <a:gd name="T23" fmla="*/ 23 h 49"/>
                <a:gd name="T24" fmla="*/ 0 w 89"/>
                <a:gd name="T25" fmla="*/ 29 h 49"/>
                <a:gd name="T26" fmla="*/ 0 w 89"/>
                <a:gd name="T27" fmla="*/ 36 h 49"/>
                <a:gd name="T28" fmla="*/ 0 w 89"/>
                <a:gd name="T29" fmla="*/ 43 h 49"/>
                <a:gd name="T30" fmla="*/ 2 w 89"/>
                <a:gd name="T3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0" name="Freeform 321">
              <a:extLst>
                <a:ext uri="{FF2B5EF4-FFF2-40B4-BE49-F238E27FC236}">
                  <a16:creationId xmlns:a16="http://schemas.microsoft.com/office/drawing/2014/main" id="{158D581D-3E81-44B4-99E6-274B23AF3F1F}"/>
                </a:ext>
              </a:extLst>
            </p:cNvPr>
            <p:cNvSpPr>
              <a:spLocks/>
            </p:cNvSpPr>
            <p:nvPr>
              <p:custDataLst>
                <p:tags r:id="rId224"/>
              </p:custDataLst>
            </p:nvPr>
          </p:nvSpPr>
          <p:spPr bwMode="auto">
            <a:xfrm>
              <a:off x="7565768" y="3778955"/>
              <a:ext cx="36513" cy="58737"/>
            </a:xfrm>
            <a:custGeom>
              <a:avLst/>
              <a:gdLst>
                <a:gd name="T0" fmla="*/ 0 w 86"/>
                <a:gd name="T1" fmla="*/ 21 h 46"/>
                <a:gd name="T2" fmla="*/ 14 w 86"/>
                <a:gd name="T3" fmla="*/ 26 h 46"/>
                <a:gd name="T4" fmla="*/ 25 w 86"/>
                <a:gd name="T5" fmla="*/ 29 h 46"/>
                <a:gd name="T6" fmla="*/ 30 w 86"/>
                <a:gd name="T7" fmla="*/ 30 h 46"/>
                <a:gd name="T8" fmla="*/ 36 w 86"/>
                <a:gd name="T9" fmla="*/ 30 h 46"/>
                <a:gd name="T10" fmla="*/ 41 w 86"/>
                <a:gd name="T11" fmla="*/ 29 h 46"/>
                <a:gd name="T12" fmla="*/ 46 w 86"/>
                <a:gd name="T13" fmla="*/ 27 h 46"/>
                <a:gd name="T14" fmla="*/ 46 w 86"/>
                <a:gd name="T15" fmla="*/ 36 h 46"/>
                <a:gd name="T16" fmla="*/ 46 w 86"/>
                <a:gd name="T17" fmla="*/ 46 h 46"/>
                <a:gd name="T18" fmla="*/ 56 w 86"/>
                <a:gd name="T19" fmla="*/ 45 h 46"/>
                <a:gd name="T20" fmla="*/ 67 w 86"/>
                <a:gd name="T21" fmla="*/ 43 h 46"/>
                <a:gd name="T22" fmla="*/ 77 w 86"/>
                <a:gd name="T23" fmla="*/ 40 h 46"/>
                <a:gd name="T24" fmla="*/ 86 w 86"/>
                <a:gd name="T25" fmla="*/ 40 h 46"/>
                <a:gd name="T26" fmla="*/ 83 w 86"/>
                <a:gd name="T27" fmla="*/ 32 h 46"/>
                <a:gd name="T28" fmla="*/ 80 w 86"/>
                <a:gd name="T29" fmla="*/ 25 h 46"/>
                <a:gd name="T30" fmla="*/ 74 w 86"/>
                <a:gd name="T31" fmla="*/ 19 h 46"/>
                <a:gd name="T32" fmla="*/ 70 w 86"/>
                <a:gd name="T33" fmla="*/ 14 h 46"/>
                <a:gd name="T34" fmla="*/ 64 w 86"/>
                <a:gd name="T35" fmla="*/ 9 h 46"/>
                <a:gd name="T36" fmla="*/ 58 w 86"/>
                <a:gd name="T37" fmla="*/ 6 h 46"/>
                <a:gd name="T38" fmla="*/ 51 w 86"/>
                <a:gd name="T39" fmla="*/ 3 h 46"/>
                <a:gd name="T40" fmla="*/ 46 w 86"/>
                <a:gd name="T41" fmla="*/ 1 h 46"/>
                <a:gd name="T42" fmla="*/ 39 w 86"/>
                <a:gd name="T43" fmla="*/ 0 h 46"/>
                <a:gd name="T44" fmla="*/ 33 w 86"/>
                <a:gd name="T45" fmla="*/ 0 h 46"/>
                <a:gd name="T46" fmla="*/ 26 w 86"/>
                <a:gd name="T47" fmla="*/ 1 h 46"/>
                <a:gd name="T48" fmla="*/ 19 w 86"/>
                <a:gd name="T49" fmla="*/ 3 h 46"/>
                <a:gd name="T50" fmla="*/ 14 w 86"/>
                <a:gd name="T51" fmla="*/ 6 h 46"/>
                <a:gd name="T52" fmla="*/ 8 w 86"/>
                <a:gd name="T53" fmla="*/ 10 h 46"/>
                <a:gd name="T54" fmla="*/ 4 w 86"/>
                <a:gd name="T55" fmla="*/ 15 h 46"/>
                <a:gd name="T56" fmla="*/ 0 w 86"/>
                <a:gd name="T5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1" name="Freeform 322">
              <a:extLst>
                <a:ext uri="{FF2B5EF4-FFF2-40B4-BE49-F238E27FC236}">
                  <a16:creationId xmlns:a16="http://schemas.microsoft.com/office/drawing/2014/main" id="{4D4865B7-6307-4D62-9B68-1227D8A4C17C}"/>
                </a:ext>
              </a:extLst>
            </p:cNvPr>
            <p:cNvSpPr>
              <a:spLocks/>
            </p:cNvSpPr>
            <p:nvPr>
              <p:custDataLst>
                <p:tags r:id="rId225"/>
              </p:custDataLst>
            </p:nvPr>
          </p:nvSpPr>
          <p:spPr bwMode="auto">
            <a:xfrm>
              <a:off x="7618155" y="3783717"/>
              <a:ext cx="25400" cy="55562"/>
            </a:xfrm>
            <a:custGeom>
              <a:avLst/>
              <a:gdLst>
                <a:gd name="T0" fmla="*/ 0 w 59"/>
                <a:gd name="T1" fmla="*/ 0 h 18"/>
                <a:gd name="T2" fmla="*/ 0 w 59"/>
                <a:gd name="T3" fmla="*/ 18 h 18"/>
                <a:gd name="T4" fmla="*/ 39 w 59"/>
                <a:gd name="T5" fmla="*/ 18 h 18"/>
                <a:gd name="T6" fmla="*/ 59 w 59"/>
                <a:gd name="T7" fmla="*/ 6 h 18"/>
                <a:gd name="T8" fmla="*/ 51 w 59"/>
                <a:gd name="T9" fmla="*/ 5 h 18"/>
                <a:gd name="T10" fmla="*/ 45 w 59"/>
                <a:gd name="T11" fmla="*/ 4 h 18"/>
                <a:gd name="T12" fmla="*/ 37 w 59"/>
                <a:gd name="T13" fmla="*/ 5 h 18"/>
                <a:gd name="T14" fmla="*/ 29 w 59"/>
                <a:gd name="T15" fmla="*/ 6 h 18"/>
                <a:gd name="T16" fmla="*/ 22 w 59"/>
                <a:gd name="T17" fmla="*/ 6 h 18"/>
                <a:gd name="T18" fmla="*/ 14 w 59"/>
                <a:gd name="T19" fmla="*/ 5 h 18"/>
                <a:gd name="T20" fmla="*/ 7 w 59"/>
                <a:gd name="T21" fmla="*/ 4 h 18"/>
                <a:gd name="T22" fmla="*/ 0 w 59"/>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2" name="Freeform 323">
              <a:extLst>
                <a:ext uri="{FF2B5EF4-FFF2-40B4-BE49-F238E27FC236}">
                  <a16:creationId xmlns:a16="http://schemas.microsoft.com/office/drawing/2014/main" id="{0612B3C7-91B1-4AF9-92AE-47BA167F23D9}"/>
                </a:ext>
              </a:extLst>
            </p:cNvPr>
            <p:cNvSpPr>
              <a:spLocks/>
            </p:cNvSpPr>
            <p:nvPr>
              <p:custDataLst>
                <p:tags r:id="rId226"/>
              </p:custDataLst>
            </p:nvPr>
          </p:nvSpPr>
          <p:spPr bwMode="auto">
            <a:xfrm>
              <a:off x="7691180" y="3775780"/>
              <a:ext cx="1589" cy="55561"/>
            </a:xfrm>
            <a:custGeom>
              <a:avLst/>
              <a:gdLst>
                <a:gd name="T0" fmla="*/ 4 w 4"/>
                <a:gd name="T1" fmla="*/ 19 h 19"/>
                <a:gd name="T2" fmla="*/ 4 w 4"/>
                <a:gd name="T3" fmla="*/ 0 h 19"/>
                <a:gd name="T4" fmla="*/ 2 w 4"/>
                <a:gd name="T5" fmla="*/ 1 h 19"/>
                <a:gd name="T6" fmla="*/ 1 w 4"/>
                <a:gd name="T7" fmla="*/ 3 h 19"/>
                <a:gd name="T8" fmla="*/ 0 w 4"/>
                <a:gd name="T9" fmla="*/ 6 h 19"/>
                <a:gd name="T10" fmla="*/ 0 w 4"/>
                <a:gd name="T11" fmla="*/ 10 h 19"/>
                <a:gd name="T12" fmla="*/ 0 w 4"/>
                <a:gd name="T13" fmla="*/ 14 h 19"/>
                <a:gd name="T14" fmla="*/ 1 w 4"/>
                <a:gd name="T15" fmla="*/ 16 h 19"/>
                <a:gd name="T16" fmla="*/ 2 w 4"/>
                <a:gd name="T17" fmla="*/ 19 h 19"/>
                <a:gd name="T18" fmla="*/ 4 w 4"/>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3" name="Freeform 324">
              <a:extLst>
                <a:ext uri="{FF2B5EF4-FFF2-40B4-BE49-F238E27FC236}">
                  <a16:creationId xmlns:a16="http://schemas.microsoft.com/office/drawing/2014/main" id="{4E33D613-6813-4DFF-BA1D-B8139F33C294}"/>
                </a:ext>
              </a:extLst>
            </p:cNvPr>
            <p:cNvSpPr>
              <a:spLocks/>
            </p:cNvSpPr>
            <p:nvPr>
              <p:custDataLst>
                <p:tags r:id="rId227"/>
              </p:custDataLst>
            </p:nvPr>
          </p:nvSpPr>
          <p:spPr bwMode="auto">
            <a:xfrm>
              <a:off x="7265731" y="3590043"/>
              <a:ext cx="20638" cy="58738"/>
            </a:xfrm>
            <a:custGeom>
              <a:avLst/>
              <a:gdLst>
                <a:gd name="T0" fmla="*/ 0 w 46"/>
                <a:gd name="T1" fmla="*/ 50 h 50"/>
                <a:gd name="T2" fmla="*/ 7 w 46"/>
                <a:gd name="T3" fmla="*/ 0 h 50"/>
                <a:gd name="T4" fmla="*/ 23 w 46"/>
                <a:gd name="T5" fmla="*/ 8 h 50"/>
                <a:gd name="T6" fmla="*/ 34 w 46"/>
                <a:gd name="T7" fmla="*/ 14 h 50"/>
                <a:gd name="T8" fmla="*/ 37 w 46"/>
                <a:gd name="T9" fmla="*/ 18 h 50"/>
                <a:gd name="T10" fmla="*/ 41 w 46"/>
                <a:gd name="T11" fmla="*/ 22 h 50"/>
                <a:gd name="T12" fmla="*/ 44 w 46"/>
                <a:gd name="T13" fmla="*/ 30 h 50"/>
                <a:gd name="T14" fmla="*/ 46 w 46"/>
                <a:gd name="T15" fmla="*/ 38 h 50"/>
                <a:gd name="T16" fmla="*/ 34 w 46"/>
                <a:gd name="T17" fmla="*/ 42 h 50"/>
                <a:gd name="T18" fmla="*/ 21 w 46"/>
                <a:gd name="T19" fmla="*/ 46 h 50"/>
                <a:gd name="T20" fmla="*/ 8 w 46"/>
                <a:gd name="T21" fmla="*/ 49 h 50"/>
                <a:gd name="T22" fmla="*/ 0 w 46"/>
                <a:gd name="T2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4" name="Freeform 325">
              <a:extLst>
                <a:ext uri="{FF2B5EF4-FFF2-40B4-BE49-F238E27FC236}">
                  <a16:creationId xmlns:a16="http://schemas.microsoft.com/office/drawing/2014/main" id="{F1D68FEF-0168-4A60-BB8C-32CE7F5E2F50}"/>
                </a:ext>
              </a:extLst>
            </p:cNvPr>
            <p:cNvSpPr>
              <a:spLocks/>
            </p:cNvSpPr>
            <p:nvPr>
              <p:custDataLst>
                <p:tags r:id="rId228"/>
              </p:custDataLst>
            </p:nvPr>
          </p:nvSpPr>
          <p:spPr bwMode="auto">
            <a:xfrm>
              <a:off x="7211756" y="3563056"/>
              <a:ext cx="30163" cy="58737"/>
            </a:xfrm>
            <a:custGeom>
              <a:avLst/>
              <a:gdLst>
                <a:gd name="T0" fmla="*/ 0 w 66"/>
                <a:gd name="T1" fmla="*/ 0 h 80"/>
                <a:gd name="T2" fmla="*/ 10 w 66"/>
                <a:gd name="T3" fmla="*/ 0 h 80"/>
                <a:gd name="T4" fmla="*/ 18 w 66"/>
                <a:gd name="T5" fmla="*/ 0 h 80"/>
                <a:gd name="T6" fmla="*/ 26 w 66"/>
                <a:gd name="T7" fmla="*/ 0 h 80"/>
                <a:gd name="T8" fmla="*/ 33 w 66"/>
                <a:gd name="T9" fmla="*/ 0 h 80"/>
                <a:gd name="T10" fmla="*/ 33 w 66"/>
                <a:gd name="T11" fmla="*/ 7 h 80"/>
                <a:gd name="T12" fmla="*/ 34 w 66"/>
                <a:gd name="T13" fmla="*/ 14 h 80"/>
                <a:gd name="T14" fmla="*/ 36 w 66"/>
                <a:gd name="T15" fmla="*/ 21 h 80"/>
                <a:gd name="T16" fmla="*/ 38 w 66"/>
                <a:gd name="T17" fmla="*/ 27 h 80"/>
                <a:gd name="T18" fmla="*/ 44 w 66"/>
                <a:gd name="T19" fmla="*/ 36 h 80"/>
                <a:gd name="T20" fmla="*/ 49 w 66"/>
                <a:gd name="T21" fmla="*/ 45 h 80"/>
                <a:gd name="T22" fmla="*/ 56 w 66"/>
                <a:gd name="T23" fmla="*/ 52 h 80"/>
                <a:gd name="T24" fmla="*/ 61 w 66"/>
                <a:gd name="T25" fmla="*/ 60 h 80"/>
                <a:gd name="T26" fmla="*/ 62 w 66"/>
                <a:gd name="T27" fmla="*/ 65 h 80"/>
                <a:gd name="T28" fmla="*/ 65 w 66"/>
                <a:gd name="T29" fmla="*/ 69 h 80"/>
                <a:gd name="T30" fmla="*/ 66 w 66"/>
                <a:gd name="T31" fmla="*/ 75 h 80"/>
                <a:gd name="T32" fmla="*/ 66 w 66"/>
                <a:gd name="T33" fmla="*/ 80 h 80"/>
                <a:gd name="T34" fmla="*/ 0 w 66"/>
                <a:gd name="T35" fmla="*/ 18 h 80"/>
                <a:gd name="T36" fmla="*/ 0 w 66"/>
                <a:gd name="T3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5" name="Freeform 326">
              <a:extLst>
                <a:ext uri="{FF2B5EF4-FFF2-40B4-BE49-F238E27FC236}">
                  <a16:creationId xmlns:a16="http://schemas.microsoft.com/office/drawing/2014/main" id="{B608DC57-4D00-4729-8D8A-8667D48AE81E}"/>
                </a:ext>
              </a:extLst>
            </p:cNvPr>
            <p:cNvSpPr>
              <a:spLocks/>
            </p:cNvSpPr>
            <p:nvPr>
              <p:custDataLst>
                <p:tags r:id="rId229"/>
              </p:custDataLst>
            </p:nvPr>
          </p:nvSpPr>
          <p:spPr bwMode="auto">
            <a:xfrm>
              <a:off x="7046656" y="3547181"/>
              <a:ext cx="7938" cy="57150"/>
            </a:xfrm>
            <a:custGeom>
              <a:avLst/>
              <a:gdLst>
                <a:gd name="T0" fmla="*/ 20 w 20"/>
                <a:gd name="T1" fmla="*/ 48 h 48"/>
                <a:gd name="T2" fmla="*/ 20 w 20"/>
                <a:gd name="T3" fmla="*/ 39 h 48"/>
                <a:gd name="T4" fmla="*/ 19 w 20"/>
                <a:gd name="T5" fmla="*/ 32 h 48"/>
                <a:gd name="T6" fmla="*/ 16 w 20"/>
                <a:gd name="T7" fmla="*/ 25 h 48"/>
                <a:gd name="T8" fmla="*/ 14 w 20"/>
                <a:gd name="T9" fmla="*/ 19 h 48"/>
                <a:gd name="T10" fmla="*/ 12 w 20"/>
                <a:gd name="T11" fmla="*/ 14 h 48"/>
                <a:gd name="T12" fmla="*/ 9 w 20"/>
                <a:gd name="T13" fmla="*/ 9 h 48"/>
                <a:gd name="T14" fmla="*/ 4 w 20"/>
                <a:gd name="T15" fmla="*/ 4 h 48"/>
                <a:gd name="T16" fmla="*/ 0 w 20"/>
                <a:gd name="T17" fmla="*/ 0 h 48"/>
                <a:gd name="T18" fmla="*/ 0 w 20"/>
                <a:gd name="T19" fmla="*/ 8 h 48"/>
                <a:gd name="T20" fmla="*/ 2 w 20"/>
                <a:gd name="T21" fmla="*/ 17 h 48"/>
                <a:gd name="T22" fmla="*/ 4 w 20"/>
                <a:gd name="T23" fmla="*/ 24 h 48"/>
                <a:gd name="T24" fmla="*/ 8 w 20"/>
                <a:gd name="T25" fmla="*/ 31 h 48"/>
                <a:gd name="T26" fmla="*/ 14 w 20"/>
                <a:gd name="T27" fmla="*/ 41 h 48"/>
                <a:gd name="T28" fmla="*/ 20 w 20"/>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6" name="Line 327" descr="Horizontal dunkel">
              <a:extLst>
                <a:ext uri="{FF2B5EF4-FFF2-40B4-BE49-F238E27FC236}">
                  <a16:creationId xmlns:a16="http://schemas.microsoft.com/office/drawing/2014/main" id="{B6DCDD54-BD73-494A-9E99-FD5BCD497C03}"/>
                </a:ext>
              </a:extLst>
            </p:cNvPr>
            <p:cNvSpPr>
              <a:spLocks noChangeShapeType="1"/>
            </p:cNvSpPr>
            <p:nvPr>
              <p:custDataLst>
                <p:tags r:id="rId230"/>
              </p:custDataLst>
            </p:nvPr>
          </p:nvSpPr>
          <p:spPr bwMode="auto">
            <a:xfrm>
              <a:off x="7072056" y="3583693"/>
              <a:ext cx="4763" cy="6350"/>
            </a:xfrm>
            <a:prstGeom prst="line">
              <a:avLst/>
            </a:prstGeom>
            <a:no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7" name="Freeform 328">
              <a:extLst>
                <a:ext uri="{FF2B5EF4-FFF2-40B4-BE49-F238E27FC236}">
                  <a16:creationId xmlns:a16="http://schemas.microsoft.com/office/drawing/2014/main" id="{51EF8069-8D18-4BA1-BBB4-7A5B091DA2AE}"/>
                </a:ext>
              </a:extLst>
            </p:cNvPr>
            <p:cNvSpPr>
              <a:spLocks/>
            </p:cNvSpPr>
            <p:nvPr>
              <p:custDataLst>
                <p:tags r:id="rId231"/>
              </p:custDataLst>
            </p:nvPr>
          </p:nvSpPr>
          <p:spPr bwMode="auto">
            <a:xfrm>
              <a:off x="7068880" y="3583693"/>
              <a:ext cx="7938" cy="57150"/>
            </a:xfrm>
            <a:custGeom>
              <a:avLst/>
              <a:gdLst>
                <a:gd name="T0" fmla="*/ 20 w 20"/>
                <a:gd name="T1" fmla="*/ 12 h 12"/>
                <a:gd name="T2" fmla="*/ 20 w 20"/>
                <a:gd name="T3" fmla="*/ 8 h 12"/>
                <a:gd name="T4" fmla="*/ 18 w 20"/>
                <a:gd name="T5" fmla="*/ 5 h 12"/>
                <a:gd name="T6" fmla="*/ 15 w 20"/>
                <a:gd name="T7" fmla="*/ 3 h 12"/>
                <a:gd name="T8" fmla="*/ 13 w 20"/>
                <a:gd name="T9" fmla="*/ 2 h 12"/>
                <a:gd name="T10" fmla="*/ 7 w 20"/>
                <a:gd name="T11" fmla="*/ 0 h 12"/>
                <a:gd name="T12" fmla="*/ 0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20" y="12"/>
                  </a:moveTo>
                  <a:lnTo>
                    <a:pt x="20" y="8"/>
                  </a:lnTo>
                  <a:lnTo>
                    <a:pt x="18" y="5"/>
                  </a:lnTo>
                  <a:lnTo>
                    <a:pt x="15" y="3"/>
                  </a:lnTo>
                  <a:lnTo>
                    <a:pt x="13" y="2"/>
                  </a:lnTo>
                  <a:lnTo>
                    <a:pt x="7"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8" name="Freeform 329">
              <a:extLst>
                <a:ext uri="{FF2B5EF4-FFF2-40B4-BE49-F238E27FC236}">
                  <a16:creationId xmlns:a16="http://schemas.microsoft.com/office/drawing/2014/main" id="{0F9F6689-2F08-46BD-9405-5FAB585707F8}"/>
                </a:ext>
              </a:extLst>
            </p:cNvPr>
            <p:cNvSpPr>
              <a:spLocks/>
            </p:cNvSpPr>
            <p:nvPr>
              <p:custDataLst>
                <p:tags r:id="rId232"/>
              </p:custDataLst>
            </p:nvPr>
          </p:nvSpPr>
          <p:spPr bwMode="auto">
            <a:xfrm>
              <a:off x="6970456" y="3428118"/>
              <a:ext cx="22224" cy="57150"/>
            </a:xfrm>
            <a:custGeom>
              <a:avLst/>
              <a:gdLst>
                <a:gd name="T0" fmla="*/ 7 w 53"/>
                <a:gd name="T1" fmla="*/ 0 h 30"/>
                <a:gd name="T2" fmla="*/ 11 w 53"/>
                <a:gd name="T3" fmla="*/ 4 h 30"/>
                <a:gd name="T4" fmla="*/ 23 w 53"/>
                <a:gd name="T5" fmla="*/ 13 h 30"/>
                <a:gd name="T6" fmla="*/ 37 w 53"/>
                <a:gd name="T7" fmla="*/ 23 h 30"/>
                <a:gd name="T8" fmla="*/ 46 w 53"/>
                <a:gd name="T9" fmla="*/ 30 h 30"/>
                <a:gd name="T10" fmla="*/ 49 w 53"/>
                <a:gd name="T11" fmla="*/ 18 h 30"/>
                <a:gd name="T12" fmla="*/ 53 w 53"/>
                <a:gd name="T13" fmla="*/ 6 h 30"/>
                <a:gd name="T14" fmla="*/ 37 w 53"/>
                <a:gd name="T15" fmla="*/ 5 h 30"/>
                <a:gd name="T16" fmla="*/ 26 w 53"/>
                <a:gd name="T17" fmla="*/ 3 h 30"/>
                <a:gd name="T18" fmla="*/ 21 w 53"/>
                <a:gd name="T19" fmla="*/ 3 h 30"/>
                <a:gd name="T20" fmla="*/ 15 w 53"/>
                <a:gd name="T21" fmla="*/ 3 h 30"/>
                <a:gd name="T22" fmla="*/ 9 w 53"/>
                <a:gd name="T23" fmla="*/ 4 h 30"/>
                <a:gd name="T24" fmla="*/ 0 w 53"/>
                <a:gd name="T25" fmla="*/ 6 h 30"/>
                <a:gd name="T26" fmla="*/ 7 w 53"/>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799" name="Freeform 330">
              <a:extLst>
                <a:ext uri="{FF2B5EF4-FFF2-40B4-BE49-F238E27FC236}">
                  <a16:creationId xmlns:a16="http://schemas.microsoft.com/office/drawing/2014/main" id="{40507F50-A6FA-486E-BFE1-E796D0763691}"/>
                </a:ext>
              </a:extLst>
            </p:cNvPr>
            <p:cNvSpPr>
              <a:spLocks/>
            </p:cNvSpPr>
            <p:nvPr>
              <p:custDataLst>
                <p:tags r:id="rId233"/>
              </p:custDataLst>
            </p:nvPr>
          </p:nvSpPr>
          <p:spPr bwMode="auto">
            <a:xfrm>
              <a:off x="7499093" y="3791655"/>
              <a:ext cx="11112" cy="57150"/>
            </a:xfrm>
            <a:custGeom>
              <a:avLst/>
              <a:gdLst>
                <a:gd name="T0" fmla="*/ 0 w 33"/>
                <a:gd name="T1" fmla="*/ 6 h 31"/>
                <a:gd name="T2" fmla="*/ 4 w 33"/>
                <a:gd name="T3" fmla="*/ 21 h 31"/>
                <a:gd name="T4" fmla="*/ 7 w 33"/>
                <a:gd name="T5" fmla="*/ 31 h 31"/>
                <a:gd name="T6" fmla="*/ 22 w 33"/>
                <a:gd name="T7" fmla="*/ 31 h 31"/>
                <a:gd name="T8" fmla="*/ 33 w 33"/>
                <a:gd name="T9" fmla="*/ 31 h 31"/>
                <a:gd name="T10" fmla="*/ 33 w 33"/>
                <a:gd name="T11" fmla="*/ 0 h 31"/>
                <a:gd name="T12" fmla="*/ 27 w 33"/>
                <a:gd name="T13" fmla="*/ 0 h 31"/>
                <a:gd name="T14" fmla="*/ 19 w 33"/>
                <a:gd name="T15" fmla="*/ 0 h 31"/>
                <a:gd name="T16" fmla="*/ 10 w 33"/>
                <a:gd name="T17" fmla="*/ 0 h 31"/>
                <a:gd name="T18" fmla="*/ 0 w 33"/>
                <a:gd name="T19" fmla="*/ 0 h 31"/>
                <a:gd name="T20" fmla="*/ 0 w 33"/>
                <a:gd name="T21"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0" name="Freeform 331">
              <a:extLst>
                <a:ext uri="{FF2B5EF4-FFF2-40B4-BE49-F238E27FC236}">
                  <a16:creationId xmlns:a16="http://schemas.microsoft.com/office/drawing/2014/main" id="{5EBDC480-3BE4-435C-A29D-30F0E8BCB25C}"/>
                </a:ext>
              </a:extLst>
            </p:cNvPr>
            <p:cNvSpPr>
              <a:spLocks/>
            </p:cNvSpPr>
            <p:nvPr>
              <p:custDataLst>
                <p:tags r:id="rId234"/>
              </p:custDataLst>
            </p:nvPr>
          </p:nvSpPr>
          <p:spPr bwMode="auto">
            <a:xfrm>
              <a:off x="8015030" y="3748792"/>
              <a:ext cx="28575" cy="55562"/>
            </a:xfrm>
            <a:custGeom>
              <a:avLst/>
              <a:gdLst>
                <a:gd name="T0" fmla="*/ 19 w 65"/>
                <a:gd name="T1" fmla="*/ 68 h 68"/>
                <a:gd name="T2" fmla="*/ 16 w 65"/>
                <a:gd name="T3" fmla="*/ 68 h 68"/>
                <a:gd name="T4" fmla="*/ 14 w 65"/>
                <a:gd name="T5" fmla="*/ 66 h 68"/>
                <a:gd name="T6" fmla="*/ 11 w 65"/>
                <a:gd name="T7" fmla="*/ 64 h 68"/>
                <a:gd name="T8" fmla="*/ 7 w 65"/>
                <a:gd name="T9" fmla="*/ 61 h 68"/>
                <a:gd name="T10" fmla="*/ 4 w 65"/>
                <a:gd name="T11" fmla="*/ 59 h 68"/>
                <a:gd name="T12" fmla="*/ 2 w 65"/>
                <a:gd name="T13" fmla="*/ 55 h 68"/>
                <a:gd name="T14" fmla="*/ 0 w 65"/>
                <a:gd name="T15" fmla="*/ 52 h 68"/>
                <a:gd name="T16" fmla="*/ 0 w 65"/>
                <a:gd name="T17" fmla="*/ 49 h 68"/>
                <a:gd name="T18" fmla="*/ 0 w 65"/>
                <a:gd name="T19" fmla="*/ 38 h 68"/>
                <a:gd name="T20" fmla="*/ 2 w 65"/>
                <a:gd name="T21" fmla="*/ 29 h 68"/>
                <a:gd name="T22" fmla="*/ 5 w 65"/>
                <a:gd name="T23" fmla="*/ 21 h 68"/>
                <a:gd name="T24" fmla="*/ 9 w 65"/>
                <a:gd name="T25" fmla="*/ 14 h 68"/>
                <a:gd name="T26" fmla="*/ 15 w 65"/>
                <a:gd name="T27" fmla="*/ 8 h 68"/>
                <a:gd name="T28" fmla="*/ 22 w 65"/>
                <a:gd name="T29" fmla="*/ 4 h 68"/>
                <a:gd name="T30" fmla="*/ 30 w 65"/>
                <a:gd name="T31" fmla="*/ 2 h 68"/>
                <a:gd name="T32" fmla="*/ 39 w 65"/>
                <a:gd name="T33" fmla="*/ 0 h 68"/>
                <a:gd name="T34" fmla="*/ 52 w 65"/>
                <a:gd name="T35" fmla="*/ 0 h 68"/>
                <a:gd name="T36" fmla="*/ 65 w 65"/>
                <a:gd name="T37" fmla="*/ 0 h 68"/>
                <a:gd name="T38" fmla="*/ 65 w 65"/>
                <a:gd name="T39" fmla="*/ 43 h 68"/>
                <a:gd name="T40" fmla="*/ 56 w 65"/>
                <a:gd name="T41" fmla="*/ 52 h 68"/>
                <a:gd name="T42" fmla="*/ 45 w 65"/>
                <a:gd name="T43" fmla="*/ 61 h 68"/>
                <a:gd name="T44" fmla="*/ 39 w 65"/>
                <a:gd name="T45" fmla="*/ 64 h 68"/>
                <a:gd name="T46" fmla="*/ 34 w 65"/>
                <a:gd name="T47" fmla="*/ 66 h 68"/>
                <a:gd name="T48" fmla="*/ 27 w 65"/>
                <a:gd name="T49" fmla="*/ 68 h 68"/>
                <a:gd name="T50" fmla="*/ 19 w 65"/>
                <a:gd name="T5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1" name="Freeform 332">
              <a:extLst>
                <a:ext uri="{FF2B5EF4-FFF2-40B4-BE49-F238E27FC236}">
                  <a16:creationId xmlns:a16="http://schemas.microsoft.com/office/drawing/2014/main" id="{316B9133-67B0-46F1-8047-5AB898E319A8}"/>
                </a:ext>
              </a:extLst>
            </p:cNvPr>
            <p:cNvSpPr>
              <a:spLocks/>
            </p:cNvSpPr>
            <p:nvPr>
              <p:custDataLst>
                <p:tags r:id="rId235"/>
              </p:custDataLst>
            </p:nvPr>
          </p:nvSpPr>
          <p:spPr bwMode="auto">
            <a:xfrm>
              <a:off x="6952994" y="3331282"/>
              <a:ext cx="274636" cy="368299"/>
            </a:xfrm>
            <a:custGeom>
              <a:avLst/>
              <a:gdLst>
                <a:gd name="T0" fmla="*/ 502 w 625"/>
                <a:gd name="T1" fmla="*/ 337 h 694"/>
                <a:gd name="T2" fmla="*/ 484 w 625"/>
                <a:gd name="T3" fmla="*/ 341 h 694"/>
                <a:gd name="T4" fmla="*/ 479 w 625"/>
                <a:gd name="T5" fmla="*/ 382 h 694"/>
                <a:gd name="T6" fmla="*/ 515 w 625"/>
                <a:gd name="T7" fmla="*/ 404 h 694"/>
                <a:gd name="T8" fmla="*/ 534 w 625"/>
                <a:gd name="T9" fmla="*/ 405 h 694"/>
                <a:gd name="T10" fmla="*/ 550 w 625"/>
                <a:gd name="T11" fmla="*/ 424 h 694"/>
                <a:gd name="T12" fmla="*/ 560 w 625"/>
                <a:gd name="T13" fmla="*/ 459 h 694"/>
                <a:gd name="T14" fmla="*/ 572 w 625"/>
                <a:gd name="T15" fmla="*/ 474 h 694"/>
                <a:gd name="T16" fmla="*/ 588 w 625"/>
                <a:gd name="T17" fmla="*/ 483 h 694"/>
                <a:gd name="T18" fmla="*/ 614 w 625"/>
                <a:gd name="T19" fmla="*/ 487 h 694"/>
                <a:gd name="T20" fmla="*/ 625 w 625"/>
                <a:gd name="T21" fmla="*/ 505 h 694"/>
                <a:gd name="T22" fmla="*/ 625 w 625"/>
                <a:gd name="T23" fmla="*/ 539 h 694"/>
                <a:gd name="T24" fmla="*/ 618 w 625"/>
                <a:gd name="T25" fmla="*/ 603 h 694"/>
                <a:gd name="T26" fmla="*/ 611 w 625"/>
                <a:gd name="T27" fmla="*/ 672 h 694"/>
                <a:gd name="T28" fmla="*/ 562 w 625"/>
                <a:gd name="T29" fmla="*/ 693 h 694"/>
                <a:gd name="T30" fmla="*/ 539 w 625"/>
                <a:gd name="T31" fmla="*/ 693 h 694"/>
                <a:gd name="T32" fmla="*/ 394 w 625"/>
                <a:gd name="T33" fmla="*/ 564 h 694"/>
                <a:gd name="T34" fmla="*/ 397 w 625"/>
                <a:gd name="T35" fmla="*/ 552 h 694"/>
                <a:gd name="T36" fmla="*/ 394 w 625"/>
                <a:gd name="T37" fmla="*/ 539 h 694"/>
                <a:gd name="T38" fmla="*/ 338 w 625"/>
                <a:gd name="T39" fmla="*/ 488 h 694"/>
                <a:gd name="T40" fmla="*/ 305 w 625"/>
                <a:gd name="T41" fmla="*/ 453 h 694"/>
                <a:gd name="T42" fmla="*/ 293 w 625"/>
                <a:gd name="T43" fmla="*/ 419 h 694"/>
                <a:gd name="T44" fmla="*/ 291 w 625"/>
                <a:gd name="T45" fmla="*/ 381 h 694"/>
                <a:gd name="T46" fmla="*/ 285 w 625"/>
                <a:gd name="T47" fmla="*/ 360 h 694"/>
                <a:gd name="T48" fmla="*/ 268 w 625"/>
                <a:gd name="T49" fmla="*/ 342 h 694"/>
                <a:gd name="T50" fmla="*/ 241 w 625"/>
                <a:gd name="T51" fmla="*/ 310 h 694"/>
                <a:gd name="T52" fmla="*/ 224 w 625"/>
                <a:gd name="T53" fmla="*/ 269 h 694"/>
                <a:gd name="T54" fmla="*/ 213 w 625"/>
                <a:gd name="T55" fmla="*/ 238 h 694"/>
                <a:gd name="T56" fmla="*/ 190 w 625"/>
                <a:gd name="T57" fmla="*/ 212 h 694"/>
                <a:gd name="T58" fmla="*/ 150 w 625"/>
                <a:gd name="T59" fmla="*/ 171 h 694"/>
                <a:gd name="T60" fmla="*/ 136 w 625"/>
                <a:gd name="T61" fmla="*/ 146 h 694"/>
                <a:gd name="T62" fmla="*/ 112 w 625"/>
                <a:gd name="T63" fmla="*/ 132 h 694"/>
                <a:gd name="T64" fmla="*/ 80 w 625"/>
                <a:gd name="T65" fmla="*/ 113 h 694"/>
                <a:gd name="T66" fmla="*/ 49 w 625"/>
                <a:gd name="T67" fmla="*/ 85 h 694"/>
                <a:gd name="T68" fmla="*/ 23 w 625"/>
                <a:gd name="T69" fmla="*/ 51 h 694"/>
                <a:gd name="T70" fmla="*/ 5 w 625"/>
                <a:gd name="T71" fmla="*/ 19 h 694"/>
                <a:gd name="T72" fmla="*/ 10 w 625"/>
                <a:gd name="T73" fmla="*/ 4 h 694"/>
                <a:gd name="T74" fmla="*/ 37 w 625"/>
                <a:gd name="T75" fmla="*/ 13 h 694"/>
                <a:gd name="T76" fmla="*/ 84 w 625"/>
                <a:gd name="T77" fmla="*/ 16 h 694"/>
                <a:gd name="T78" fmla="*/ 116 w 625"/>
                <a:gd name="T79" fmla="*/ 20 h 694"/>
                <a:gd name="T80" fmla="*/ 138 w 625"/>
                <a:gd name="T81" fmla="*/ 27 h 694"/>
                <a:gd name="T82" fmla="*/ 156 w 625"/>
                <a:gd name="T83" fmla="*/ 42 h 694"/>
                <a:gd name="T84" fmla="*/ 204 w 625"/>
                <a:gd name="T85" fmla="*/ 109 h 694"/>
                <a:gd name="T86" fmla="*/ 254 w 625"/>
                <a:gd name="T87" fmla="*/ 163 h 694"/>
                <a:gd name="T88" fmla="*/ 299 w 625"/>
                <a:gd name="T89" fmla="*/ 202 h 694"/>
                <a:gd name="T90" fmla="*/ 329 w 625"/>
                <a:gd name="T91" fmla="*/ 219 h 694"/>
                <a:gd name="T92" fmla="*/ 366 w 625"/>
                <a:gd name="T93" fmla="*/ 227 h 694"/>
                <a:gd name="T94" fmla="*/ 388 w 625"/>
                <a:gd name="T95" fmla="*/ 230 h 694"/>
                <a:gd name="T96" fmla="*/ 401 w 625"/>
                <a:gd name="T97" fmla="*/ 241 h 694"/>
                <a:gd name="T98" fmla="*/ 416 w 625"/>
                <a:gd name="T99" fmla="*/ 260 h 694"/>
                <a:gd name="T100" fmla="*/ 427 w 625"/>
                <a:gd name="T101" fmla="*/ 265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2" name="Freeform 333">
              <a:extLst>
                <a:ext uri="{FF2B5EF4-FFF2-40B4-BE49-F238E27FC236}">
                  <a16:creationId xmlns:a16="http://schemas.microsoft.com/office/drawing/2014/main" id="{E558396D-E079-47DC-9CC5-604DDF410894}"/>
                </a:ext>
              </a:extLst>
            </p:cNvPr>
            <p:cNvSpPr>
              <a:spLocks/>
            </p:cNvSpPr>
            <p:nvPr>
              <p:custDataLst>
                <p:tags r:id="rId236"/>
              </p:custDataLst>
            </p:nvPr>
          </p:nvSpPr>
          <p:spPr bwMode="auto">
            <a:xfrm>
              <a:off x="7294306" y="3380493"/>
              <a:ext cx="253999" cy="257174"/>
            </a:xfrm>
            <a:custGeom>
              <a:avLst/>
              <a:gdLst>
                <a:gd name="T0" fmla="*/ 516 w 585"/>
                <a:gd name="T1" fmla="*/ 28 h 493"/>
                <a:gd name="T2" fmla="*/ 495 w 585"/>
                <a:gd name="T3" fmla="*/ 55 h 493"/>
                <a:gd name="T4" fmla="*/ 512 w 585"/>
                <a:gd name="T5" fmla="*/ 93 h 493"/>
                <a:gd name="T6" fmla="*/ 534 w 585"/>
                <a:gd name="T7" fmla="*/ 130 h 493"/>
                <a:gd name="T8" fmla="*/ 573 w 585"/>
                <a:gd name="T9" fmla="*/ 177 h 493"/>
                <a:gd name="T10" fmla="*/ 580 w 585"/>
                <a:gd name="T11" fmla="*/ 205 h 493"/>
                <a:gd name="T12" fmla="*/ 547 w 585"/>
                <a:gd name="T13" fmla="*/ 204 h 493"/>
                <a:gd name="T14" fmla="*/ 516 w 585"/>
                <a:gd name="T15" fmla="*/ 233 h 493"/>
                <a:gd name="T16" fmla="*/ 506 w 585"/>
                <a:gd name="T17" fmla="*/ 246 h 493"/>
                <a:gd name="T18" fmla="*/ 518 w 585"/>
                <a:gd name="T19" fmla="*/ 271 h 493"/>
                <a:gd name="T20" fmla="*/ 525 w 585"/>
                <a:gd name="T21" fmla="*/ 294 h 493"/>
                <a:gd name="T22" fmla="*/ 505 w 585"/>
                <a:gd name="T23" fmla="*/ 308 h 493"/>
                <a:gd name="T24" fmla="*/ 459 w 585"/>
                <a:gd name="T25" fmla="*/ 323 h 493"/>
                <a:gd name="T26" fmla="*/ 443 w 585"/>
                <a:gd name="T27" fmla="*/ 354 h 493"/>
                <a:gd name="T28" fmla="*/ 445 w 585"/>
                <a:gd name="T29" fmla="*/ 415 h 493"/>
                <a:gd name="T30" fmla="*/ 430 w 585"/>
                <a:gd name="T31" fmla="*/ 454 h 493"/>
                <a:gd name="T32" fmla="*/ 400 w 585"/>
                <a:gd name="T33" fmla="*/ 472 h 493"/>
                <a:gd name="T34" fmla="*/ 370 w 585"/>
                <a:gd name="T35" fmla="*/ 488 h 493"/>
                <a:gd name="T36" fmla="*/ 341 w 585"/>
                <a:gd name="T37" fmla="*/ 493 h 493"/>
                <a:gd name="T38" fmla="*/ 329 w 585"/>
                <a:gd name="T39" fmla="*/ 487 h 493"/>
                <a:gd name="T40" fmla="*/ 327 w 585"/>
                <a:gd name="T41" fmla="*/ 471 h 493"/>
                <a:gd name="T42" fmla="*/ 304 w 585"/>
                <a:gd name="T43" fmla="*/ 451 h 493"/>
                <a:gd name="T44" fmla="*/ 251 w 585"/>
                <a:gd name="T45" fmla="*/ 454 h 493"/>
                <a:gd name="T46" fmla="*/ 219 w 585"/>
                <a:gd name="T47" fmla="*/ 462 h 493"/>
                <a:gd name="T48" fmla="*/ 176 w 585"/>
                <a:gd name="T49" fmla="*/ 440 h 493"/>
                <a:gd name="T50" fmla="*/ 122 w 585"/>
                <a:gd name="T51" fmla="*/ 436 h 493"/>
                <a:gd name="T52" fmla="*/ 95 w 585"/>
                <a:gd name="T53" fmla="*/ 429 h 493"/>
                <a:gd name="T54" fmla="*/ 81 w 585"/>
                <a:gd name="T55" fmla="*/ 366 h 493"/>
                <a:gd name="T56" fmla="*/ 58 w 585"/>
                <a:gd name="T57" fmla="*/ 310 h 493"/>
                <a:gd name="T58" fmla="*/ 35 w 585"/>
                <a:gd name="T59" fmla="*/ 292 h 493"/>
                <a:gd name="T60" fmla="*/ 12 w 585"/>
                <a:gd name="T61" fmla="*/ 260 h 493"/>
                <a:gd name="T62" fmla="*/ 5 w 585"/>
                <a:gd name="T63" fmla="*/ 204 h 493"/>
                <a:gd name="T64" fmla="*/ 31 w 585"/>
                <a:gd name="T65" fmla="*/ 153 h 493"/>
                <a:gd name="T66" fmla="*/ 54 w 585"/>
                <a:gd name="T67" fmla="*/ 141 h 493"/>
                <a:gd name="T68" fmla="*/ 75 w 585"/>
                <a:gd name="T69" fmla="*/ 152 h 493"/>
                <a:gd name="T70" fmla="*/ 97 w 585"/>
                <a:gd name="T71" fmla="*/ 187 h 493"/>
                <a:gd name="T72" fmla="*/ 129 w 585"/>
                <a:gd name="T73" fmla="*/ 214 h 493"/>
                <a:gd name="T74" fmla="*/ 170 w 585"/>
                <a:gd name="T75" fmla="*/ 213 h 493"/>
                <a:gd name="T76" fmla="*/ 221 w 585"/>
                <a:gd name="T77" fmla="*/ 189 h 493"/>
                <a:gd name="T78" fmla="*/ 233 w 585"/>
                <a:gd name="T79" fmla="*/ 172 h 493"/>
                <a:gd name="T80" fmla="*/ 288 w 585"/>
                <a:gd name="T81" fmla="*/ 178 h 493"/>
                <a:gd name="T82" fmla="*/ 326 w 585"/>
                <a:gd name="T83" fmla="*/ 181 h 493"/>
                <a:gd name="T84" fmla="*/ 337 w 585"/>
                <a:gd name="T85" fmla="*/ 170 h 493"/>
                <a:gd name="T86" fmla="*/ 362 w 585"/>
                <a:gd name="T87" fmla="*/ 158 h 493"/>
                <a:gd name="T88" fmla="*/ 383 w 585"/>
                <a:gd name="T89" fmla="*/ 136 h 493"/>
                <a:gd name="T90" fmla="*/ 415 w 585"/>
                <a:gd name="T91" fmla="*/ 79 h 493"/>
                <a:gd name="T92" fmla="*/ 427 w 585"/>
                <a:gd name="T93" fmla="*/ 25 h 493"/>
                <a:gd name="T94" fmla="*/ 447 w 585"/>
                <a:gd name="T95" fmla="*/ 6 h 493"/>
                <a:gd name="T96" fmla="*/ 479 w 585"/>
                <a:gd name="T97" fmla="*/ 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3" name="Freeform 334">
              <a:extLst>
                <a:ext uri="{FF2B5EF4-FFF2-40B4-BE49-F238E27FC236}">
                  <a16:creationId xmlns:a16="http://schemas.microsoft.com/office/drawing/2014/main" id="{554520CA-07E4-4F68-9222-BEB73E0C317A}"/>
                </a:ext>
              </a:extLst>
            </p:cNvPr>
            <p:cNvSpPr>
              <a:spLocks/>
            </p:cNvSpPr>
            <p:nvPr>
              <p:custDataLst>
                <p:tags r:id="rId237"/>
              </p:custDataLst>
            </p:nvPr>
          </p:nvSpPr>
          <p:spPr bwMode="auto">
            <a:xfrm>
              <a:off x="7649905" y="3786891"/>
              <a:ext cx="92075" cy="57150"/>
            </a:xfrm>
            <a:custGeom>
              <a:avLst/>
              <a:gdLst>
                <a:gd name="T0" fmla="*/ 0 w 212"/>
                <a:gd name="T1" fmla="*/ 105 h 105"/>
                <a:gd name="T2" fmla="*/ 16 w 212"/>
                <a:gd name="T3" fmla="*/ 85 h 105"/>
                <a:gd name="T4" fmla="*/ 35 w 212"/>
                <a:gd name="T5" fmla="*/ 68 h 105"/>
                <a:gd name="T6" fmla="*/ 44 w 212"/>
                <a:gd name="T7" fmla="*/ 60 h 105"/>
                <a:gd name="T8" fmla="*/ 54 w 212"/>
                <a:gd name="T9" fmla="*/ 53 h 105"/>
                <a:gd name="T10" fmla="*/ 64 w 212"/>
                <a:gd name="T11" fmla="*/ 46 h 105"/>
                <a:gd name="T12" fmla="*/ 73 w 212"/>
                <a:gd name="T13" fmla="*/ 38 h 105"/>
                <a:gd name="T14" fmla="*/ 83 w 212"/>
                <a:gd name="T15" fmla="*/ 32 h 105"/>
                <a:gd name="T16" fmla="*/ 94 w 212"/>
                <a:gd name="T17" fmla="*/ 27 h 105"/>
                <a:gd name="T18" fmla="*/ 106 w 212"/>
                <a:gd name="T19" fmla="*/ 21 h 105"/>
                <a:gd name="T20" fmla="*/ 118 w 212"/>
                <a:gd name="T21" fmla="*/ 16 h 105"/>
                <a:gd name="T22" fmla="*/ 144 w 212"/>
                <a:gd name="T23" fmla="*/ 8 h 105"/>
                <a:gd name="T24" fmla="*/ 172 w 212"/>
                <a:gd name="T25" fmla="*/ 0 h 105"/>
                <a:gd name="T26" fmla="*/ 212 w 212"/>
                <a:gd name="T27" fmla="*/ 0 h 105"/>
                <a:gd name="T28" fmla="*/ 202 w 212"/>
                <a:gd name="T29" fmla="*/ 9 h 105"/>
                <a:gd name="T30" fmla="*/ 190 w 212"/>
                <a:gd name="T31" fmla="*/ 18 h 105"/>
                <a:gd name="T32" fmla="*/ 178 w 212"/>
                <a:gd name="T33" fmla="*/ 27 h 105"/>
                <a:gd name="T34" fmla="*/ 165 w 212"/>
                <a:gd name="T35" fmla="*/ 35 h 105"/>
                <a:gd name="T36" fmla="*/ 137 w 212"/>
                <a:gd name="T37" fmla="*/ 52 h 105"/>
                <a:gd name="T38" fmla="*/ 109 w 212"/>
                <a:gd name="T39" fmla="*/ 66 h 105"/>
                <a:gd name="T40" fmla="*/ 79 w 212"/>
                <a:gd name="T41" fmla="*/ 79 h 105"/>
                <a:gd name="T42" fmla="*/ 50 w 212"/>
                <a:gd name="T43" fmla="*/ 90 h 105"/>
                <a:gd name="T44" fmla="*/ 23 w 212"/>
                <a:gd name="T45" fmla="*/ 99 h 105"/>
                <a:gd name="T46" fmla="*/ 0 w 212"/>
                <a:gd name="T4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4" name="Freeform 335">
              <a:extLst>
                <a:ext uri="{FF2B5EF4-FFF2-40B4-BE49-F238E27FC236}">
                  <a16:creationId xmlns:a16="http://schemas.microsoft.com/office/drawing/2014/main" id="{BD2FA259-51A4-437C-818B-9A4B0628AFB5}"/>
                </a:ext>
              </a:extLst>
            </p:cNvPr>
            <p:cNvSpPr>
              <a:spLocks/>
            </p:cNvSpPr>
            <p:nvPr>
              <p:custDataLst>
                <p:tags r:id="rId238"/>
              </p:custDataLst>
            </p:nvPr>
          </p:nvSpPr>
          <p:spPr bwMode="auto">
            <a:xfrm>
              <a:off x="7765793" y="3453518"/>
              <a:ext cx="42862" cy="88899"/>
            </a:xfrm>
            <a:custGeom>
              <a:avLst/>
              <a:gdLst>
                <a:gd name="T0" fmla="*/ 0 w 92"/>
                <a:gd name="T1" fmla="*/ 81 h 166"/>
                <a:gd name="T2" fmla="*/ 0 w 92"/>
                <a:gd name="T3" fmla="*/ 148 h 166"/>
                <a:gd name="T4" fmla="*/ 5 w 92"/>
                <a:gd name="T5" fmla="*/ 144 h 166"/>
                <a:gd name="T6" fmla="*/ 12 w 92"/>
                <a:gd name="T7" fmla="*/ 139 h 166"/>
                <a:gd name="T8" fmla="*/ 14 w 92"/>
                <a:gd name="T9" fmla="*/ 137 h 166"/>
                <a:gd name="T10" fmla="*/ 17 w 92"/>
                <a:gd name="T11" fmla="*/ 135 h 166"/>
                <a:gd name="T12" fmla="*/ 18 w 92"/>
                <a:gd name="T13" fmla="*/ 132 h 166"/>
                <a:gd name="T14" fmla="*/ 19 w 92"/>
                <a:gd name="T15" fmla="*/ 130 h 166"/>
                <a:gd name="T16" fmla="*/ 20 w 92"/>
                <a:gd name="T17" fmla="*/ 138 h 166"/>
                <a:gd name="T18" fmla="*/ 24 w 92"/>
                <a:gd name="T19" fmla="*/ 148 h 166"/>
                <a:gd name="T20" fmla="*/ 27 w 92"/>
                <a:gd name="T21" fmla="*/ 154 h 166"/>
                <a:gd name="T22" fmla="*/ 30 w 92"/>
                <a:gd name="T23" fmla="*/ 159 h 166"/>
                <a:gd name="T24" fmla="*/ 35 w 92"/>
                <a:gd name="T25" fmla="*/ 163 h 166"/>
                <a:gd name="T26" fmla="*/ 39 w 92"/>
                <a:gd name="T27" fmla="*/ 166 h 166"/>
                <a:gd name="T28" fmla="*/ 41 w 92"/>
                <a:gd name="T29" fmla="*/ 158 h 166"/>
                <a:gd name="T30" fmla="*/ 41 w 92"/>
                <a:gd name="T31" fmla="*/ 148 h 166"/>
                <a:gd name="T32" fmla="*/ 41 w 92"/>
                <a:gd name="T33" fmla="*/ 137 h 166"/>
                <a:gd name="T34" fmla="*/ 41 w 92"/>
                <a:gd name="T35" fmla="*/ 126 h 166"/>
                <a:gd name="T36" fmla="*/ 40 w 92"/>
                <a:gd name="T37" fmla="*/ 107 h 166"/>
                <a:gd name="T38" fmla="*/ 39 w 92"/>
                <a:gd name="T39" fmla="*/ 99 h 166"/>
                <a:gd name="T40" fmla="*/ 48 w 92"/>
                <a:gd name="T41" fmla="*/ 100 h 166"/>
                <a:gd name="T42" fmla="*/ 57 w 92"/>
                <a:gd name="T43" fmla="*/ 102 h 166"/>
                <a:gd name="T44" fmla="*/ 64 w 92"/>
                <a:gd name="T45" fmla="*/ 105 h 166"/>
                <a:gd name="T46" fmla="*/ 71 w 92"/>
                <a:gd name="T47" fmla="*/ 108 h 166"/>
                <a:gd name="T48" fmla="*/ 76 w 92"/>
                <a:gd name="T49" fmla="*/ 111 h 166"/>
                <a:gd name="T50" fmla="*/ 82 w 92"/>
                <a:gd name="T51" fmla="*/ 114 h 166"/>
                <a:gd name="T52" fmla="*/ 87 w 92"/>
                <a:gd name="T53" fmla="*/ 116 h 166"/>
                <a:gd name="T54" fmla="*/ 92 w 92"/>
                <a:gd name="T55" fmla="*/ 118 h 166"/>
                <a:gd name="T56" fmla="*/ 85 w 92"/>
                <a:gd name="T57" fmla="*/ 103 h 166"/>
                <a:gd name="T58" fmla="*/ 81 w 92"/>
                <a:gd name="T59" fmla="*/ 89 h 166"/>
                <a:gd name="T60" fmla="*/ 76 w 92"/>
                <a:gd name="T61" fmla="*/ 75 h 166"/>
                <a:gd name="T62" fmla="*/ 73 w 92"/>
                <a:gd name="T63" fmla="*/ 60 h 166"/>
                <a:gd name="T64" fmla="*/ 70 w 92"/>
                <a:gd name="T65" fmla="*/ 47 h 166"/>
                <a:gd name="T66" fmla="*/ 67 w 92"/>
                <a:gd name="T67" fmla="*/ 34 h 166"/>
                <a:gd name="T68" fmla="*/ 63 w 92"/>
                <a:gd name="T69" fmla="*/ 23 h 166"/>
                <a:gd name="T70" fmla="*/ 59 w 92"/>
                <a:gd name="T71" fmla="*/ 13 h 166"/>
                <a:gd name="T72" fmla="*/ 59 w 92"/>
                <a:gd name="T73" fmla="*/ 19 h 166"/>
                <a:gd name="T74" fmla="*/ 59 w 92"/>
                <a:gd name="T75" fmla="*/ 25 h 166"/>
                <a:gd name="T76" fmla="*/ 50 w 92"/>
                <a:gd name="T77" fmla="*/ 23 h 166"/>
                <a:gd name="T78" fmla="*/ 42 w 92"/>
                <a:gd name="T79" fmla="*/ 19 h 166"/>
                <a:gd name="T80" fmla="*/ 35 w 92"/>
                <a:gd name="T81" fmla="*/ 15 h 166"/>
                <a:gd name="T82" fmla="*/ 29 w 92"/>
                <a:gd name="T83" fmla="*/ 11 h 166"/>
                <a:gd name="T84" fmla="*/ 23 w 92"/>
                <a:gd name="T85" fmla="*/ 7 h 166"/>
                <a:gd name="T86" fmla="*/ 16 w 92"/>
                <a:gd name="T87" fmla="*/ 3 h 166"/>
                <a:gd name="T88" fmla="*/ 8 w 92"/>
                <a:gd name="T89" fmla="*/ 1 h 166"/>
                <a:gd name="T90" fmla="*/ 0 w 92"/>
                <a:gd name="T91" fmla="*/ 0 h 166"/>
                <a:gd name="T92" fmla="*/ 0 w 92"/>
                <a:gd name="T93" fmla="*/ 10 h 166"/>
                <a:gd name="T94" fmla="*/ 0 w 92"/>
                <a:gd name="T95" fmla="*/ 19 h 166"/>
                <a:gd name="T96" fmla="*/ 0 w 92"/>
                <a:gd name="T97" fmla="*/ 33 h 166"/>
                <a:gd name="T98" fmla="*/ 0 w 92"/>
                <a:gd name="T99" fmla="*/ 52 h 166"/>
                <a:gd name="T100" fmla="*/ 0 w 92"/>
                <a:gd name="T101" fmla="*/ 70 h 166"/>
                <a:gd name="T102" fmla="*/ 0 w 92"/>
                <a:gd name="T103" fmla="*/ 8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5" name="Freeform 336">
              <a:extLst>
                <a:ext uri="{FF2B5EF4-FFF2-40B4-BE49-F238E27FC236}">
                  <a16:creationId xmlns:a16="http://schemas.microsoft.com/office/drawing/2014/main" id="{4164498B-61E7-4778-A096-EA1FEBC3A672}"/>
                </a:ext>
              </a:extLst>
            </p:cNvPr>
            <p:cNvSpPr>
              <a:spLocks/>
            </p:cNvSpPr>
            <p:nvPr>
              <p:custDataLst>
                <p:tags r:id="rId239"/>
              </p:custDataLst>
            </p:nvPr>
          </p:nvSpPr>
          <p:spPr bwMode="auto">
            <a:xfrm>
              <a:off x="7778493" y="3597981"/>
              <a:ext cx="71437" cy="55561"/>
            </a:xfrm>
            <a:custGeom>
              <a:avLst/>
              <a:gdLst>
                <a:gd name="T0" fmla="*/ 7 w 166"/>
                <a:gd name="T1" fmla="*/ 0 h 62"/>
                <a:gd name="T2" fmla="*/ 14 w 166"/>
                <a:gd name="T3" fmla="*/ 3 h 62"/>
                <a:gd name="T4" fmla="*/ 22 w 166"/>
                <a:gd name="T5" fmla="*/ 6 h 62"/>
                <a:gd name="T6" fmla="*/ 30 w 166"/>
                <a:gd name="T7" fmla="*/ 7 h 62"/>
                <a:gd name="T8" fmla="*/ 36 w 166"/>
                <a:gd name="T9" fmla="*/ 8 h 62"/>
                <a:gd name="T10" fmla="*/ 48 w 166"/>
                <a:gd name="T11" fmla="*/ 8 h 62"/>
                <a:gd name="T12" fmla="*/ 58 w 166"/>
                <a:gd name="T13" fmla="*/ 7 h 62"/>
                <a:gd name="T14" fmla="*/ 69 w 166"/>
                <a:gd name="T15" fmla="*/ 5 h 62"/>
                <a:gd name="T16" fmla="*/ 80 w 166"/>
                <a:gd name="T17" fmla="*/ 3 h 62"/>
                <a:gd name="T18" fmla="*/ 92 w 166"/>
                <a:gd name="T19" fmla="*/ 1 h 62"/>
                <a:gd name="T20" fmla="*/ 106 w 166"/>
                <a:gd name="T21" fmla="*/ 0 h 62"/>
                <a:gd name="T22" fmla="*/ 111 w 166"/>
                <a:gd name="T23" fmla="*/ 1 h 62"/>
                <a:gd name="T24" fmla="*/ 115 w 166"/>
                <a:gd name="T25" fmla="*/ 2 h 62"/>
                <a:gd name="T26" fmla="*/ 120 w 166"/>
                <a:gd name="T27" fmla="*/ 5 h 62"/>
                <a:gd name="T28" fmla="*/ 124 w 166"/>
                <a:gd name="T29" fmla="*/ 8 h 62"/>
                <a:gd name="T30" fmla="*/ 132 w 166"/>
                <a:gd name="T31" fmla="*/ 17 h 62"/>
                <a:gd name="T32" fmla="*/ 138 w 166"/>
                <a:gd name="T33" fmla="*/ 26 h 62"/>
                <a:gd name="T34" fmla="*/ 145 w 166"/>
                <a:gd name="T35" fmla="*/ 36 h 62"/>
                <a:gd name="T36" fmla="*/ 151 w 166"/>
                <a:gd name="T37" fmla="*/ 45 h 62"/>
                <a:gd name="T38" fmla="*/ 155 w 166"/>
                <a:gd name="T39" fmla="*/ 49 h 62"/>
                <a:gd name="T40" fmla="*/ 158 w 166"/>
                <a:gd name="T41" fmla="*/ 52 h 62"/>
                <a:gd name="T42" fmla="*/ 162 w 166"/>
                <a:gd name="T43" fmla="*/ 54 h 62"/>
                <a:gd name="T44" fmla="*/ 166 w 166"/>
                <a:gd name="T45" fmla="*/ 56 h 62"/>
                <a:gd name="T46" fmla="*/ 159 w 166"/>
                <a:gd name="T47" fmla="*/ 57 h 62"/>
                <a:gd name="T48" fmla="*/ 151 w 166"/>
                <a:gd name="T49" fmla="*/ 59 h 62"/>
                <a:gd name="T50" fmla="*/ 143 w 166"/>
                <a:gd name="T51" fmla="*/ 61 h 62"/>
                <a:gd name="T52" fmla="*/ 133 w 166"/>
                <a:gd name="T53" fmla="*/ 62 h 62"/>
                <a:gd name="T54" fmla="*/ 125 w 166"/>
                <a:gd name="T55" fmla="*/ 61 h 62"/>
                <a:gd name="T56" fmla="*/ 119 w 166"/>
                <a:gd name="T57" fmla="*/ 58 h 62"/>
                <a:gd name="T58" fmla="*/ 112 w 166"/>
                <a:gd name="T59" fmla="*/ 54 h 62"/>
                <a:gd name="T60" fmla="*/ 106 w 166"/>
                <a:gd name="T61" fmla="*/ 50 h 62"/>
                <a:gd name="T62" fmla="*/ 100 w 166"/>
                <a:gd name="T63" fmla="*/ 45 h 62"/>
                <a:gd name="T64" fmla="*/ 93 w 166"/>
                <a:gd name="T65" fmla="*/ 41 h 62"/>
                <a:gd name="T66" fmla="*/ 87 w 166"/>
                <a:gd name="T67" fmla="*/ 39 h 62"/>
                <a:gd name="T68" fmla="*/ 79 w 166"/>
                <a:gd name="T69" fmla="*/ 38 h 62"/>
                <a:gd name="T70" fmla="*/ 56 w 166"/>
                <a:gd name="T71" fmla="*/ 38 h 62"/>
                <a:gd name="T72" fmla="*/ 35 w 166"/>
                <a:gd name="T73" fmla="*/ 39 h 62"/>
                <a:gd name="T74" fmla="*/ 26 w 166"/>
                <a:gd name="T75" fmla="*/ 41 h 62"/>
                <a:gd name="T76" fmla="*/ 19 w 166"/>
                <a:gd name="T77" fmla="*/ 43 h 62"/>
                <a:gd name="T78" fmla="*/ 12 w 166"/>
                <a:gd name="T79" fmla="*/ 46 h 62"/>
                <a:gd name="T80" fmla="*/ 7 w 166"/>
                <a:gd name="T81" fmla="*/ 50 h 62"/>
                <a:gd name="T82" fmla="*/ 2 w 166"/>
                <a:gd name="T83" fmla="*/ 45 h 62"/>
                <a:gd name="T84" fmla="*/ 1 w 166"/>
                <a:gd name="T85" fmla="*/ 40 h 62"/>
                <a:gd name="T86" fmla="*/ 0 w 166"/>
                <a:gd name="T87" fmla="*/ 34 h 62"/>
                <a:gd name="T88" fmla="*/ 1 w 166"/>
                <a:gd name="T89" fmla="*/ 28 h 62"/>
                <a:gd name="T90" fmla="*/ 4 w 166"/>
                <a:gd name="T91" fmla="*/ 15 h 62"/>
                <a:gd name="T92" fmla="*/ 7 w 166"/>
                <a:gd name="T9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6" name="Freeform 337">
              <a:extLst>
                <a:ext uri="{FF2B5EF4-FFF2-40B4-BE49-F238E27FC236}">
                  <a16:creationId xmlns:a16="http://schemas.microsoft.com/office/drawing/2014/main" id="{E034D987-19AD-4154-BABB-6371A00523F7}"/>
                </a:ext>
              </a:extLst>
            </p:cNvPr>
            <p:cNvSpPr>
              <a:spLocks/>
            </p:cNvSpPr>
            <p:nvPr>
              <p:custDataLst>
                <p:tags r:id="rId240"/>
              </p:custDataLst>
            </p:nvPr>
          </p:nvSpPr>
          <p:spPr bwMode="auto">
            <a:xfrm>
              <a:off x="7854693" y="3521781"/>
              <a:ext cx="85725" cy="63499"/>
            </a:xfrm>
            <a:custGeom>
              <a:avLst/>
              <a:gdLst>
                <a:gd name="T0" fmla="*/ 33 w 193"/>
                <a:gd name="T1" fmla="*/ 35 h 121"/>
                <a:gd name="T2" fmla="*/ 48 w 193"/>
                <a:gd name="T3" fmla="*/ 25 h 121"/>
                <a:gd name="T4" fmla="*/ 68 w 193"/>
                <a:gd name="T5" fmla="*/ 12 h 121"/>
                <a:gd name="T6" fmla="*/ 84 w 193"/>
                <a:gd name="T7" fmla="*/ 4 h 121"/>
                <a:gd name="T8" fmla="*/ 94 w 193"/>
                <a:gd name="T9" fmla="*/ 1 h 121"/>
                <a:gd name="T10" fmla="*/ 105 w 193"/>
                <a:gd name="T11" fmla="*/ 1 h 121"/>
                <a:gd name="T12" fmla="*/ 116 w 193"/>
                <a:gd name="T13" fmla="*/ 3 h 121"/>
                <a:gd name="T14" fmla="*/ 131 w 193"/>
                <a:gd name="T15" fmla="*/ 10 h 121"/>
                <a:gd name="T16" fmla="*/ 148 w 193"/>
                <a:gd name="T17" fmla="*/ 21 h 121"/>
                <a:gd name="T18" fmla="*/ 162 w 193"/>
                <a:gd name="T19" fmla="*/ 28 h 121"/>
                <a:gd name="T20" fmla="*/ 173 w 193"/>
                <a:gd name="T21" fmla="*/ 30 h 121"/>
                <a:gd name="T22" fmla="*/ 179 w 193"/>
                <a:gd name="T23" fmla="*/ 48 h 121"/>
                <a:gd name="T24" fmla="*/ 178 w 193"/>
                <a:gd name="T25" fmla="*/ 66 h 121"/>
                <a:gd name="T26" fmla="*/ 182 w 193"/>
                <a:gd name="T27" fmla="*/ 75 h 121"/>
                <a:gd name="T28" fmla="*/ 187 w 193"/>
                <a:gd name="T29" fmla="*/ 89 h 121"/>
                <a:gd name="T30" fmla="*/ 188 w 193"/>
                <a:gd name="T31" fmla="*/ 102 h 121"/>
                <a:gd name="T32" fmla="*/ 191 w 193"/>
                <a:gd name="T33" fmla="*/ 109 h 121"/>
                <a:gd name="T34" fmla="*/ 188 w 193"/>
                <a:gd name="T35" fmla="*/ 114 h 121"/>
                <a:gd name="T36" fmla="*/ 177 w 193"/>
                <a:gd name="T37" fmla="*/ 118 h 121"/>
                <a:gd name="T38" fmla="*/ 159 w 193"/>
                <a:gd name="T39" fmla="*/ 121 h 121"/>
                <a:gd name="T40" fmla="*/ 116 w 193"/>
                <a:gd name="T41" fmla="*/ 119 h 121"/>
                <a:gd name="T42" fmla="*/ 72 w 193"/>
                <a:gd name="T43" fmla="*/ 116 h 121"/>
                <a:gd name="T44" fmla="*/ 63 w 193"/>
                <a:gd name="T45" fmla="*/ 110 h 121"/>
                <a:gd name="T46" fmla="*/ 56 w 193"/>
                <a:gd name="T47" fmla="*/ 100 h 121"/>
                <a:gd name="T48" fmla="*/ 54 w 193"/>
                <a:gd name="T49" fmla="*/ 87 h 121"/>
                <a:gd name="T50" fmla="*/ 47 w 193"/>
                <a:gd name="T51" fmla="*/ 79 h 121"/>
                <a:gd name="T52" fmla="*/ 31 w 193"/>
                <a:gd name="T53" fmla="*/ 75 h 121"/>
                <a:gd name="T54" fmla="*/ 13 w 193"/>
                <a:gd name="T55" fmla="*/ 69 h 121"/>
                <a:gd name="T56" fmla="*/ 3 w 193"/>
                <a:gd name="T57" fmla="*/ 62 h 121"/>
                <a:gd name="T58" fmla="*/ 0 w 193"/>
                <a:gd name="T59" fmla="*/ 58 h 121"/>
                <a:gd name="T60" fmla="*/ 1 w 193"/>
                <a:gd name="T61" fmla="*/ 51 h 121"/>
                <a:gd name="T62" fmla="*/ 7 w 193"/>
                <a:gd name="T63" fmla="*/ 45 h 121"/>
                <a:gd name="T64" fmla="*/ 20 w 193"/>
                <a:gd name="T65" fmla="*/ 3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7" name="Freeform 338">
              <a:extLst>
                <a:ext uri="{FF2B5EF4-FFF2-40B4-BE49-F238E27FC236}">
                  <a16:creationId xmlns:a16="http://schemas.microsoft.com/office/drawing/2014/main" id="{D8277115-8296-4861-9CD0-751A9D3143D1}"/>
                </a:ext>
              </a:extLst>
            </p:cNvPr>
            <p:cNvSpPr>
              <a:spLocks/>
            </p:cNvSpPr>
            <p:nvPr>
              <p:custDataLst>
                <p:tags r:id="rId241"/>
              </p:custDataLst>
            </p:nvPr>
          </p:nvSpPr>
          <p:spPr bwMode="auto">
            <a:xfrm>
              <a:off x="7543544" y="3459869"/>
              <a:ext cx="166687" cy="230187"/>
            </a:xfrm>
            <a:custGeom>
              <a:avLst/>
              <a:gdLst>
                <a:gd name="T0" fmla="*/ 37 w 379"/>
                <a:gd name="T1" fmla="*/ 419 h 437"/>
                <a:gd name="T2" fmla="*/ 46 w 379"/>
                <a:gd name="T3" fmla="*/ 407 h 437"/>
                <a:gd name="T4" fmla="*/ 24 w 379"/>
                <a:gd name="T5" fmla="*/ 311 h 437"/>
                <a:gd name="T6" fmla="*/ 2 w 379"/>
                <a:gd name="T7" fmla="*/ 294 h 437"/>
                <a:gd name="T8" fmla="*/ 15 w 379"/>
                <a:gd name="T9" fmla="*/ 270 h 437"/>
                <a:gd name="T10" fmla="*/ 31 w 379"/>
                <a:gd name="T11" fmla="*/ 221 h 437"/>
                <a:gd name="T12" fmla="*/ 39 w 379"/>
                <a:gd name="T13" fmla="*/ 172 h 437"/>
                <a:gd name="T14" fmla="*/ 57 w 379"/>
                <a:gd name="T15" fmla="*/ 159 h 437"/>
                <a:gd name="T16" fmla="*/ 65 w 379"/>
                <a:gd name="T17" fmla="*/ 130 h 437"/>
                <a:gd name="T18" fmla="*/ 76 w 379"/>
                <a:gd name="T19" fmla="*/ 78 h 437"/>
                <a:gd name="T20" fmla="*/ 90 w 379"/>
                <a:gd name="T21" fmla="*/ 51 h 437"/>
                <a:gd name="T22" fmla="*/ 115 w 379"/>
                <a:gd name="T23" fmla="*/ 31 h 437"/>
                <a:gd name="T24" fmla="*/ 153 w 379"/>
                <a:gd name="T25" fmla="*/ 25 h 437"/>
                <a:gd name="T26" fmla="*/ 217 w 379"/>
                <a:gd name="T27" fmla="*/ 38 h 437"/>
                <a:gd name="T28" fmla="*/ 262 w 379"/>
                <a:gd name="T29" fmla="*/ 48 h 437"/>
                <a:gd name="T30" fmla="*/ 303 w 379"/>
                <a:gd name="T31" fmla="*/ 45 h 437"/>
                <a:gd name="T32" fmla="*/ 329 w 379"/>
                <a:gd name="T33" fmla="*/ 31 h 437"/>
                <a:gd name="T34" fmla="*/ 356 w 379"/>
                <a:gd name="T35" fmla="*/ 7 h 437"/>
                <a:gd name="T36" fmla="*/ 374 w 379"/>
                <a:gd name="T37" fmla="*/ 9 h 437"/>
                <a:gd name="T38" fmla="*/ 372 w 379"/>
                <a:gd name="T39" fmla="*/ 35 h 437"/>
                <a:gd name="T40" fmla="*/ 329 w 379"/>
                <a:gd name="T41" fmla="*/ 80 h 437"/>
                <a:gd name="T42" fmla="*/ 292 w 379"/>
                <a:gd name="T43" fmla="*/ 97 h 437"/>
                <a:gd name="T44" fmla="*/ 271 w 379"/>
                <a:gd name="T45" fmla="*/ 94 h 437"/>
                <a:gd name="T46" fmla="*/ 238 w 379"/>
                <a:gd name="T47" fmla="*/ 69 h 437"/>
                <a:gd name="T48" fmla="*/ 212 w 379"/>
                <a:gd name="T49" fmla="*/ 56 h 437"/>
                <a:gd name="T50" fmla="*/ 177 w 379"/>
                <a:gd name="T51" fmla="*/ 56 h 437"/>
                <a:gd name="T52" fmla="*/ 138 w 379"/>
                <a:gd name="T53" fmla="*/ 61 h 437"/>
                <a:gd name="T54" fmla="*/ 114 w 379"/>
                <a:gd name="T55" fmla="*/ 79 h 437"/>
                <a:gd name="T56" fmla="*/ 79 w 379"/>
                <a:gd name="T57" fmla="*/ 161 h 437"/>
                <a:gd name="T58" fmla="*/ 119 w 379"/>
                <a:gd name="T59" fmla="*/ 169 h 437"/>
                <a:gd name="T60" fmla="*/ 133 w 379"/>
                <a:gd name="T61" fmla="*/ 191 h 437"/>
                <a:gd name="T62" fmla="*/ 155 w 379"/>
                <a:gd name="T63" fmla="*/ 168 h 437"/>
                <a:gd name="T64" fmla="*/ 172 w 379"/>
                <a:gd name="T65" fmla="*/ 153 h 437"/>
                <a:gd name="T66" fmla="*/ 221 w 379"/>
                <a:gd name="T67" fmla="*/ 150 h 437"/>
                <a:gd name="T68" fmla="*/ 250 w 379"/>
                <a:gd name="T69" fmla="*/ 147 h 437"/>
                <a:gd name="T70" fmla="*/ 273 w 379"/>
                <a:gd name="T71" fmla="*/ 173 h 437"/>
                <a:gd name="T72" fmla="*/ 279 w 379"/>
                <a:gd name="T73" fmla="*/ 203 h 437"/>
                <a:gd name="T74" fmla="*/ 246 w 379"/>
                <a:gd name="T75" fmla="*/ 192 h 437"/>
                <a:gd name="T76" fmla="*/ 218 w 379"/>
                <a:gd name="T77" fmla="*/ 185 h 437"/>
                <a:gd name="T78" fmla="*/ 192 w 379"/>
                <a:gd name="T79" fmla="*/ 195 h 437"/>
                <a:gd name="T80" fmla="*/ 186 w 379"/>
                <a:gd name="T81" fmla="*/ 209 h 437"/>
                <a:gd name="T82" fmla="*/ 192 w 379"/>
                <a:gd name="T83" fmla="*/ 233 h 437"/>
                <a:gd name="T84" fmla="*/ 220 w 379"/>
                <a:gd name="T85" fmla="*/ 272 h 437"/>
                <a:gd name="T86" fmla="*/ 225 w 379"/>
                <a:gd name="T87" fmla="*/ 296 h 437"/>
                <a:gd name="T88" fmla="*/ 215 w 379"/>
                <a:gd name="T89" fmla="*/ 322 h 437"/>
                <a:gd name="T90" fmla="*/ 205 w 379"/>
                <a:gd name="T91" fmla="*/ 345 h 437"/>
                <a:gd name="T92" fmla="*/ 210 w 379"/>
                <a:gd name="T93" fmla="*/ 356 h 437"/>
                <a:gd name="T94" fmla="*/ 236 w 379"/>
                <a:gd name="T95" fmla="*/ 368 h 437"/>
                <a:gd name="T96" fmla="*/ 252 w 379"/>
                <a:gd name="T97" fmla="*/ 400 h 437"/>
                <a:gd name="T98" fmla="*/ 239 w 379"/>
                <a:gd name="T99" fmla="*/ 429 h 437"/>
                <a:gd name="T100" fmla="*/ 221 w 379"/>
                <a:gd name="T101" fmla="*/ 421 h 437"/>
                <a:gd name="T102" fmla="*/ 202 w 379"/>
                <a:gd name="T103" fmla="*/ 417 h 437"/>
                <a:gd name="T104" fmla="*/ 177 w 379"/>
                <a:gd name="T105" fmla="*/ 400 h 437"/>
                <a:gd name="T106" fmla="*/ 153 w 379"/>
                <a:gd name="T107" fmla="*/ 356 h 437"/>
                <a:gd name="T108" fmla="*/ 137 w 379"/>
                <a:gd name="T109" fmla="*/ 304 h 437"/>
                <a:gd name="T110" fmla="*/ 114 w 379"/>
                <a:gd name="T111" fmla="*/ 263 h 437"/>
                <a:gd name="T112" fmla="*/ 97 w 379"/>
                <a:gd name="T113" fmla="*/ 259 h 437"/>
                <a:gd name="T114" fmla="*/ 105 w 379"/>
                <a:gd name="T115" fmla="*/ 381 h 437"/>
                <a:gd name="T116" fmla="*/ 93 w 379"/>
                <a:gd name="T117" fmla="*/ 404 h 437"/>
                <a:gd name="T118" fmla="*/ 57 w 379"/>
                <a:gd name="T119" fmla="*/ 426 h 437"/>
                <a:gd name="T120" fmla="*/ 59 w 379"/>
                <a:gd name="T121" fmla="*/ 4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8" name="Freeform 339">
              <a:extLst>
                <a:ext uri="{FF2B5EF4-FFF2-40B4-BE49-F238E27FC236}">
                  <a16:creationId xmlns:a16="http://schemas.microsoft.com/office/drawing/2014/main" id="{FB5F77C4-08FB-41D9-8440-EED756522950}"/>
                </a:ext>
              </a:extLst>
            </p:cNvPr>
            <p:cNvSpPr>
              <a:spLocks/>
            </p:cNvSpPr>
            <p:nvPr>
              <p:custDataLst>
                <p:tags r:id="rId242"/>
              </p:custDataLst>
            </p:nvPr>
          </p:nvSpPr>
          <p:spPr bwMode="auto">
            <a:xfrm>
              <a:off x="7208580" y="3701168"/>
              <a:ext cx="250825" cy="95250"/>
            </a:xfrm>
            <a:custGeom>
              <a:avLst/>
              <a:gdLst>
                <a:gd name="T0" fmla="*/ 11 w 578"/>
                <a:gd name="T1" fmla="*/ 50 h 184"/>
                <a:gd name="T2" fmla="*/ 24 w 578"/>
                <a:gd name="T3" fmla="*/ 32 h 184"/>
                <a:gd name="T4" fmla="*/ 41 w 578"/>
                <a:gd name="T5" fmla="*/ 7 h 184"/>
                <a:gd name="T6" fmla="*/ 54 w 578"/>
                <a:gd name="T7" fmla="*/ 0 h 184"/>
                <a:gd name="T8" fmla="*/ 79 w 578"/>
                <a:gd name="T9" fmla="*/ 2 h 184"/>
                <a:gd name="T10" fmla="*/ 95 w 578"/>
                <a:gd name="T11" fmla="*/ 2 h 184"/>
                <a:gd name="T12" fmla="*/ 101 w 578"/>
                <a:gd name="T13" fmla="*/ 5 h 184"/>
                <a:gd name="T14" fmla="*/ 115 w 578"/>
                <a:gd name="T15" fmla="*/ 15 h 184"/>
                <a:gd name="T16" fmla="*/ 147 w 578"/>
                <a:gd name="T17" fmla="*/ 27 h 184"/>
                <a:gd name="T18" fmla="*/ 168 w 578"/>
                <a:gd name="T19" fmla="*/ 37 h 184"/>
                <a:gd name="T20" fmla="*/ 178 w 578"/>
                <a:gd name="T21" fmla="*/ 53 h 184"/>
                <a:gd name="T22" fmla="*/ 192 w 578"/>
                <a:gd name="T23" fmla="*/ 61 h 184"/>
                <a:gd name="T24" fmla="*/ 231 w 578"/>
                <a:gd name="T25" fmla="*/ 60 h 184"/>
                <a:gd name="T26" fmla="*/ 277 w 578"/>
                <a:gd name="T27" fmla="*/ 51 h 184"/>
                <a:gd name="T28" fmla="*/ 299 w 578"/>
                <a:gd name="T29" fmla="*/ 39 h 184"/>
                <a:gd name="T30" fmla="*/ 314 w 578"/>
                <a:gd name="T31" fmla="*/ 34 h 184"/>
                <a:gd name="T32" fmla="*/ 327 w 578"/>
                <a:gd name="T33" fmla="*/ 35 h 184"/>
                <a:gd name="T34" fmla="*/ 339 w 578"/>
                <a:gd name="T35" fmla="*/ 31 h 184"/>
                <a:gd name="T36" fmla="*/ 366 w 578"/>
                <a:gd name="T37" fmla="*/ 34 h 184"/>
                <a:gd name="T38" fmla="*/ 399 w 578"/>
                <a:gd name="T39" fmla="*/ 59 h 184"/>
                <a:gd name="T40" fmla="*/ 428 w 578"/>
                <a:gd name="T41" fmla="*/ 89 h 184"/>
                <a:gd name="T42" fmla="*/ 456 w 578"/>
                <a:gd name="T43" fmla="*/ 105 h 184"/>
                <a:gd name="T44" fmla="*/ 479 w 578"/>
                <a:gd name="T45" fmla="*/ 107 h 184"/>
                <a:gd name="T46" fmla="*/ 493 w 578"/>
                <a:gd name="T47" fmla="*/ 108 h 184"/>
                <a:gd name="T48" fmla="*/ 505 w 578"/>
                <a:gd name="T49" fmla="*/ 125 h 184"/>
                <a:gd name="T50" fmla="*/ 522 w 578"/>
                <a:gd name="T51" fmla="*/ 140 h 184"/>
                <a:gd name="T52" fmla="*/ 534 w 578"/>
                <a:gd name="T53" fmla="*/ 139 h 184"/>
                <a:gd name="T54" fmla="*/ 546 w 578"/>
                <a:gd name="T55" fmla="*/ 128 h 184"/>
                <a:gd name="T56" fmla="*/ 558 w 578"/>
                <a:gd name="T57" fmla="*/ 134 h 184"/>
                <a:gd name="T58" fmla="*/ 571 w 578"/>
                <a:gd name="T59" fmla="*/ 145 h 184"/>
                <a:gd name="T60" fmla="*/ 578 w 578"/>
                <a:gd name="T61" fmla="*/ 160 h 184"/>
                <a:gd name="T62" fmla="*/ 575 w 578"/>
                <a:gd name="T63" fmla="*/ 173 h 184"/>
                <a:gd name="T64" fmla="*/ 567 w 578"/>
                <a:gd name="T65" fmla="*/ 182 h 184"/>
                <a:gd name="T66" fmla="*/ 551 w 578"/>
                <a:gd name="T67" fmla="*/ 178 h 184"/>
                <a:gd name="T68" fmla="*/ 526 w 578"/>
                <a:gd name="T69" fmla="*/ 170 h 184"/>
                <a:gd name="T70" fmla="*/ 491 w 578"/>
                <a:gd name="T71" fmla="*/ 172 h 184"/>
                <a:gd name="T72" fmla="*/ 462 w 578"/>
                <a:gd name="T73" fmla="*/ 170 h 184"/>
                <a:gd name="T74" fmla="*/ 451 w 578"/>
                <a:gd name="T75" fmla="*/ 160 h 184"/>
                <a:gd name="T76" fmla="*/ 438 w 578"/>
                <a:gd name="T77" fmla="*/ 154 h 184"/>
                <a:gd name="T78" fmla="*/ 426 w 578"/>
                <a:gd name="T79" fmla="*/ 160 h 184"/>
                <a:gd name="T80" fmla="*/ 416 w 578"/>
                <a:gd name="T81" fmla="*/ 170 h 184"/>
                <a:gd name="T82" fmla="*/ 398 w 578"/>
                <a:gd name="T83" fmla="*/ 171 h 184"/>
                <a:gd name="T84" fmla="*/ 328 w 578"/>
                <a:gd name="T85" fmla="*/ 153 h 184"/>
                <a:gd name="T86" fmla="*/ 277 w 578"/>
                <a:gd name="T87" fmla="*/ 132 h 184"/>
                <a:gd name="T88" fmla="*/ 266 w 578"/>
                <a:gd name="T89" fmla="*/ 123 h 184"/>
                <a:gd name="T90" fmla="*/ 230 w 578"/>
                <a:gd name="T91" fmla="*/ 119 h 184"/>
                <a:gd name="T92" fmla="*/ 201 w 578"/>
                <a:gd name="T93" fmla="*/ 113 h 184"/>
                <a:gd name="T94" fmla="*/ 168 w 578"/>
                <a:gd name="T95" fmla="*/ 111 h 184"/>
                <a:gd name="T96" fmla="*/ 146 w 578"/>
                <a:gd name="T97" fmla="*/ 111 h 184"/>
                <a:gd name="T98" fmla="*/ 124 w 578"/>
                <a:gd name="T99" fmla="*/ 105 h 184"/>
                <a:gd name="T100" fmla="*/ 120 w 578"/>
                <a:gd name="T101" fmla="*/ 99 h 184"/>
                <a:gd name="T102" fmla="*/ 69 w 578"/>
                <a:gd name="T103" fmla="*/ 97 h 184"/>
                <a:gd name="T104" fmla="*/ 46 w 578"/>
                <a:gd name="T105" fmla="*/ 88 h 184"/>
                <a:gd name="T106" fmla="*/ 0 w 578"/>
                <a:gd name="T107" fmla="*/ 5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09" name="Freeform 340">
              <a:extLst>
                <a:ext uri="{FF2B5EF4-FFF2-40B4-BE49-F238E27FC236}">
                  <a16:creationId xmlns:a16="http://schemas.microsoft.com/office/drawing/2014/main" id="{1127285C-F7F0-49C6-8537-A8B08007E656}"/>
                </a:ext>
              </a:extLst>
            </p:cNvPr>
            <p:cNvSpPr>
              <a:spLocks/>
            </p:cNvSpPr>
            <p:nvPr>
              <p:custDataLst>
                <p:tags r:id="rId243"/>
              </p:custDataLst>
            </p:nvPr>
          </p:nvSpPr>
          <p:spPr bwMode="auto">
            <a:xfrm>
              <a:off x="7889618" y="3558293"/>
              <a:ext cx="214312" cy="252412"/>
            </a:xfrm>
            <a:custGeom>
              <a:avLst/>
              <a:gdLst>
                <a:gd name="T0" fmla="*/ 482 w 491"/>
                <a:gd name="T1" fmla="*/ 479 h 481"/>
                <a:gd name="T2" fmla="*/ 457 w 491"/>
                <a:gd name="T3" fmla="*/ 465 h 481"/>
                <a:gd name="T4" fmla="*/ 422 w 491"/>
                <a:gd name="T5" fmla="*/ 434 h 481"/>
                <a:gd name="T6" fmla="*/ 412 w 491"/>
                <a:gd name="T7" fmla="*/ 417 h 481"/>
                <a:gd name="T8" fmla="*/ 376 w 491"/>
                <a:gd name="T9" fmla="*/ 410 h 481"/>
                <a:gd name="T10" fmla="*/ 360 w 491"/>
                <a:gd name="T11" fmla="*/ 406 h 481"/>
                <a:gd name="T12" fmla="*/ 350 w 491"/>
                <a:gd name="T13" fmla="*/ 396 h 481"/>
                <a:gd name="T14" fmla="*/ 346 w 491"/>
                <a:gd name="T15" fmla="*/ 374 h 481"/>
                <a:gd name="T16" fmla="*/ 342 w 491"/>
                <a:gd name="T17" fmla="*/ 332 h 481"/>
                <a:gd name="T18" fmla="*/ 327 w 491"/>
                <a:gd name="T19" fmla="*/ 303 h 481"/>
                <a:gd name="T20" fmla="*/ 319 w 491"/>
                <a:gd name="T21" fmla="*/ 277 h 481"/>
                <a:gd name="T22" fmla="*/ 314 w 491"/>
                <a:gd name="T23" fmla="*/ 244 h 481"/>
                <a:gd name="T24" fmla="*/ 292 w 491"/>
                <a:gd name="T25" fmla="*/ 223 h 481"/>
                <a:gd name="T26" fmla="*/ 260 w 491"/>
                <a:gd name="T27" fmla="*/ 205 h 481"/>
                <a:gd name="T28" fmla="*/ 221 w 491"/>
                <a:gd name="T29" fmla="*/ 190 h 481"/>
                <a:gd name="T30" fmla="*/ 178 w 491"/>
                <a:gd name="T31" fmla="*/ 181 h 481"/>
                <a:gd name="T32" fmla="*/ 133 w 491"/>
                <a:gd name="T33" fmla="*/ 178 h 481"/>
                <a:gd name="T34" fmla="*/ 133 w 491"/>
                <a:gd name="T35" fmla="*/ 156 h 481"/>
                <a:gd name="T36" fmla="*/ 110 w 491"/>
                <a:gd name="T37" fmla="*/ 145 h 481"/>
                <a:gd name="T38" fmla="*/ 85 w 491"/>
                <a:gd name="T39" fmla="*/ 130 h 481"/>
                <a:gd name="T40" fmla="*/ 66 w 491"/>
                <a:gd name="T41" fmla="*/ 111 h 481"/>
                <a:gd name="T42" fmla="*/ 73 w 491"/>
                <a:gd name="T43" fmla="*/ 133 h 481"/>
                <a:gd name="T44" fmla="*/ 54 w 491"/>
                <a:gd name="T45" fmla="*/ 147 h 481"/>
                <a:gd name="T46" fmla="*/ 40 w 491"/>
                <a:gd name="T47" fmla="*/ 178 h 481"/>
                <a:gd name="T48" fmla="*/ 24 w 491"/>
                <a:gd name="T49" fmla="*/ 220 h 481"/>
                <a:gd name="T50" fmla="*/ 13 w 491"/>
                <a:gd name="T51" fmla="*/ 265 h 481"/>
                <a:gd name="T52" fmla="*/ 14 w 491"/>
                <a:gd name="T53" fmla="*/ 237 h 481"/>
                <a:gd name="T54" fmla="*/ 23 w 491"/>
                <a:gd name="T55" fmla="*/ 209 h 481"/>
                <a:gd name="T56" fmla="*/ 32 w 491"/>
                <a:gd name="T57" fmla="*/ 181 h 481"/>
                <a:gd name="T58" fmla="*/ 30 w 491"/>
                <a:gd name="T59" fmla="*/ 143 h 481"/>
                <a:gd name="T60" fmla="*/ 17 w 491"/>
                <a:gd name="T61" fmla="*/ 111 h 481"/>
                <a:gd name="T62" fmla="*/ 0 w 491"/>
                <a:gd name="T63" fmla="*/ 73 h 481"/>
                <a:gd name="T64" fmla="*/ 34 w 491"/>
                <a:gd name="T65" fmla="*/ 59 h 481"/>
                <a:gd name="T66" fmla="*/ 59 w 491"/>
                <a:gd name="T67" fmla="*/ 55 h 481"/>
                <a:gd name="T68" fmla="*/ 84 w 491"/>
                <a:gd name="T69" fmla="*/ 58 h 481"/>
                <a:gd name="T70" fmla="*/ 102 w 491"/>
                <a:gd name="T71" fmla="*/ 66 h 481"/>
                <a:gd name="T72" fmla="*/ 121 w 491"/>
                <a:gd name="T73" fmla="*/ 82 h 481"/>
                <a:gd name="T74" fmla="*/ 140 w 491"/>
                <a:gd name="T75" fmla="*/ 111 h 481"/>
                <a:gd name="T76" fmla="*/ 183 w 491"/>
                <a:gd name="T77" fmla="*/ 103 h 481"/>
                <a:gd name="T78" fmla="*/ 196 w 491"/>
                <a:gd name="T79" fmla="*/ 96 h 481"/>
                <a:gd name="T80" fmla="*/ 200 w 491"/>
                <a:gd name="T81" fmla="*/ 90 h 481"/>
                <a:gd name="T82" fmla="*/ 207 w 491"/>
                <a:gd name="T83" fmla="*/ 73 h 481"/>
                <a:gd name="T84" fmla="*/ 232 w 491"/>
                <a:gd name="T85" fmla="*/ 54 h 481"/>
                <a:gd name="T86" fmla="*/ 254 w 491"/>
                <a:gd name="T87" fmla="*/ 49 h 481"/>
                <a:gd name="T88" fmla="*/ 263 w 491"/>
                <a:gd name="T89" fmla="*/ 30 h 481"/>
                <a:gd name="T90" fmla="*/ 280 w 491"/>
                <a:gd name="T91" fmla="*/ 9 h 481"/>
                <a:gd name="T92" fmla="*/ 300 w 491"/>
                <a:gd name="T93" fmla="*/ 1 h 481"/>
                <a:gd name="T94" fmla="*/ 323 w 491"/>
                <a:gd name="T95" fmla="*/ 0 h 481"/>
                <a:gd name="T96" fmla="*/ 351 w 491"/>
                <a:gd name="T97" fmla="*/ 8 h 481"/>
                <a:gd name="T98" fmla="*/ 399 w 491"/>
                <a:gd name="T99" fmla="*/ 38 h 481"/>
                <a:gd name="T100" fmla="*/ 428 w 491"/>
                <a:gd name="T101" fmla="*/ 53 h 481"/>
                <a:gd name="T102" fmla="*/ 459 w 491"/>
                <a:gd name="T103" fmla="*/ 60 h 481"/>
                <a:gd name="T104" fmla="*/ 491 w 491"/>
                <a:gd name="T105" fmla="*/ 67 h 481"/>
                <a:gd name="T106" fmla="*/ 491 w 491"/>
                <a:gd name="T107" fmla="*/ 326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0" name="Freeform 341">
              <a:extLst>
                <a:ext uri="{FF2B5EF4-FFF2-40B4-BE49-F238E27FC236}">
                  <a16:creationId xmlns:a16="http://schemas.microsoft.com/office/drawing/2014/main" id="{F5DDCD66-09F3-445B-BEB7-F84886D58D2F}"/>
                </a:ext>
              </a:extLst>
            </p:cNvPr>
            <p:cNvSpPr>
              <a:spLocks/>
            </p:cNvSpPr>
            <p:nvPr>
              <p:custDataLst>
                <p:tags r:id="rId244"/>
              </p:custDataLst>
            </p:nvPr>
          </p:nvSpPr>
          <p:spPr bwMode="auto">
            <a:xfrm>
              <a:off x="6421182" y="2389897"/>
              <a:ext cx="53975" cy="60325"/>
            </a:xfrm>
            <a:custGeom>
              <a:avLst/>
              <a:gdLst>
                <a:gd name="T0" fmla="*/ 0 w 133"/>
                <a:gd name="T1" fmla="*/ 19 h 117"/>
                <a:gd name="T2" fmla="*/ 72 w 133"/>
                <a:gd name="T3" fmla="*/ 0 h 117"/>
                <a:gd name="T4" fmla="*/ 81 w 133"/>
                <a:gd name="T5" fmla="*/ 6 h 117"/>
                <a:gd name="T6" fmla="*/ 91 w 133"/>
                <a:gd name="T7" fmla="*/ 14 h 117"/>
                <a:gd name="T8" fmla="*/ 101 w 133"/>
                <a:gd name="T9" fmla="*/ 25 h 117"/>
                <a:gd name="T10" fmla="*/ 109 w 133"/>
                <a:gd name="T11" fmla="*/ 37 h 117"/>
                <a:gd name="T12" fmla="*/ 118 w 133"/>
                <a:gd name="T13" fmla="*/ 49 h 117"/>
                <a:gd name="T14" fmla="*/ 126 w 133"/>
                <a:gd name="T15" fmla="*/ 62 h 117"/>
                <a:gd name="T16" fmla="*/ 128 w 133"/>
                <a:gd name="T17" fmla="*/ 68 h 117"/>
                <a:gd name="T18" fmla="*/ 130 w 133"/>
                <a:gd name="T19" fmla="*/ 74 h 117"/>
                <a:gd name="T20" fmla="*/ 131 w 133"/>
                <a:gd name="T21" fmla="*/ 80 h 117"/>
                <a:gd name="T22" fmla="*/ 133 w 133"/>
                <a:gd name="T23" fmla="*/ 86 h 117"/>
                <a:gd name="T24" fmla="*/ 131 w 133"/>
                <a:gd name="T25" fmla="*/ 92 h 117"/>
                <a:gd name="T26" fmla="*/ 128 w 133"/>
                <a:gd name="T27" fmla="*/ 97 h 117"/>
                <a:gd name="T28" fmla="*/ 124 w 133"/>
                <a:gd name="T29" fmla="*/ 102 h 117"/>
                <a:gd name="T30" fmla="*/ 118 w 133"/>
                <a:gd name="T31" fmla="*/ 107 h 117"/>
                <a:gd name="T32" fmla="*/ 113 w 133"/>
                <a:gd name="T33" fmla="*/ 111 h 117"/>
                <a:gd name="T34" fmla="*/ 107 w 133"/>
                <a:gd name="T35" fmla="*/ 114 h 117"/>
                <a:gd name="T36" fmla="*/ 103 w 133"/>
                <a:gd name="T37" fmla="*/ 117 h 117"/>
                <a:gd name="T38" fmla="*/ 100 w 133"/>
                <a:gd name="T39" fmla="*/ 117 h 117"/>
                <a:gd name="T40" fmla="*/ 72 w 133"/>
                <a:gd name="T41" fmla="*/ 95 h 117"/>
                <a:gd name="T42" fmla="*/ 45 w 133"/>
                <a:gd name="T43" fmla="*/ 70 h 117"/>
                <a:gd name="T44" fmla="*/ 32 w 133"/>
                <a:gd name="T45" fmla="*/ 58 h 117"/>
                <a:gd name="T46" fmla="*/ 18 w 133"/>
                <a:gd name="T47" fmla="*/ 46 h 117"/>
                <a:gd name="T48" fmla="*/ 8 w 133"/>
                <a:gd name="T49" fmla="*/ 33 h 117"/>
                <a:gd name="T50" fmla="*/ 0 w 133"/>
                <a:gd name="T5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11" name="Freeform 342">
              <a:extLst>
                <a:ext uri="{FF2B5EF4-FFF2-40B4-BE49-F238E27FC236}">
                  <a16:creationId xmlns:a16="http://schemas.microsoft.com/office/drawing/2014/main" id="{CEFF2728-FBCA-4AB7-B64B-64C48B453087}"/>
                </a:ext>
              </a:extLst>
            </p:cNvPr>
            <p:cNvSpPr>
              <a:spLocks/>
            </p:cNvSpPr>
            <p:nvPr>
              <p:custDataLst>
                <p:tags r:id="rId245"/>
              </p:custDataLst>
            </p:nvPr>
          </p:nvSpPr>
          <p:spPr bwMode="auto">
            <a:xfrm>
              <a:off x="4878134" y="1794588"/>
              <a:ext cx="220663" cy="177800"/>
            </a:xfrm>
            <a:custGeom>
              <a:avLst/>
              <a:gdLst>
                <a:gd name="T0" fmla="*/ 272 w 505"/>
                <a:gd name="T1" fmla="*/ 36 h 339"/>
                <a:gd name="T2" fmla="*/ 484 w 505"/>
                <a:gd name="T3" fmla="*/ 86 h 339"/>
                <a:gd name="T4" fmla="*/ 478 w 505"/>
                <a:gd name="T5" fmla="*/ 109 h 339"/>
                <a:gd name="T6" fmla="*/ 471 w 505"/>
                <a:gd name="T7" fmla="*/ 129 h 339"/>
                <a:gd name="T8" fmla="*/ 461 w 505"/>
                <a:gd name="T9" fmla="*/ 145 h 339"/>
                <a:gd name="T10" fmla="*/ 451 w 505"/>
                <a:gd name="T11" fmla="*/ 153 h 339"/>
                <a:gd name="T12" fmla="*/ 461 w 505"/>
                <a:gd name="T13" fmla="*/ 184 h 339"/>
                <a:gd name="T14" fmla="*/ 477 w 505"/>
                <a:gd name="T15" fmla="*/ 215 h 339"/>
                <a:gd name="T16" fmla="*/ 505 w 505"/>
                <a:gd name="T17" fmla="*/ 258 h 339"/>
                <a:gd name="T18" fmla="*/ 493 w 505"/>
                <a:gd name="T19" fmla="*/ 271 h 339"/>
                <a:gd name="T20" fmla="*/ 479 w 505"/>
                <a:gd name="T21" fmla="*/ 292 h 339"/>
                <a:gd name="T22" fmla="*/ 468 w 505"/>
                <a:gd name="T23" fmla="*/ 314 h 339"/>
                <a:gd name="T24" fmla="*/ 464 w 505"/>
                <a:gd name="T25" fmla="*/ 339 h 339"/>
                <a:gd name="T26" fmla="*/ 443 w 505"/>
                <a:gd name="T27" fmla="*/ 338 h 339"/>
                <a:gd name="T28" fmla="*/ 414 w 505"/>
                <a:gd name="T29" fmla="*/ 335 h 339"/>
                <a:gd name="T30" fmla="*/ 385 w 505"/>
                <a:gd name="T31" fmla="*/ 331 h 339"/>
                <a:gd name="T32" fmla="*/ 358 w 505"/>
                <a:gd name="T33" fmla="*/ 326 h 339"/>
                <a:gd name="T34" fmla="*/ 304 w 505"/>
                <a:gd name="T35" fmla="*/ 325 h 339"/>
                <a:gd name="T36" fmla="*/ 264 w 505"/>
                <a:gd name="T37" fmla="*/ 321 h 339"/>
                <a:gd name="T38" fmla="*/ 248 w 505"/>
                <a:gd name="T39" fmla="*/ 317 h 339"/>
                <a:gd name="T40" fmla="*/ 232 w 505"/>
                <a:gd name="T41" fmla="*/ 310 h 339"/>
                <a:gd name="T42" fmla="*/ 213 w 505"/>
                <a:gd name="T43" fmla="*/ 300 h 339"/>
                <a:gd name="T44" fmla="*/ 180 w 505"/>
                <a:gd name="T45" fmla="*/ 289 h 339"/>
                <a:gd name="T46" fmla="*/ 146 w 505"/>
                <a:gd name="T47" fmla="*/ 273 h 339"/>
                <a:gd name="T48" fmla="*/ 98 w 505"/>
                <a:gd name="T49" fmla="*/ 249 h 339"/>
                <a:gd name="T50" fmla="*/ 62 w 505"/>
                <a:gd name="T51" fmla="*/ 206 h 339"/>
                <a:gd name="T52" fmla="*/ 52 w 505"/>
                <a:gd name="T53" fmla="*/ 169 h 339"/>
                <a:gd name="T54" fmla="*/ 36 w 505"/>
                <a:gd name="T55" fmla="*/ 124 h 339"/>
                <a:gd name="T56" fmla="*/ 15 w 505"/>
                <a:gd name="T57" fmla="*/ 83 h 339"/>
                <a:gd name="T58" fmla="*/ 2 w 505"/>
                <a:gd name="T59" fmla="*/ 64 h 339"/>
                <a:gd name="T60" fmla="*/ 5 w 505"/>
                <a:gd name="T61" fmla="*/ 61 h 339"/>
                <a:gd name="T62" fmla="*/ 11 w 505"/>
                <a:gd name="T63" fmla="*/ 56 h 339"/>
                <a:gd name="T64" fmla="*/ 11 w 505"/>
                <a:gd name="T65" fmla="*/ 48 h 339"/>
                <a:gd name="T66" fmla="*/ 11 w 505"/>
                <a:gd name="T67" fmla="*/ 43 h 339"/>
                <a:gd name="T68" fmla="*/ 34 w 505"/>
                <a:gd name="T69" fmla="*/ 34 h 339"/>
                <a:gd name="T70" fmla="*/ 73 w 505"/>
                <a:gd name="T71" fmla="*/ 22 h 339"/>
                <a:gd name="T72" fmla="*/ 128 w 505"/>
                <a:gd name="T73" fmla="*/ 8 h 339"/>
                <a:gd name="T74" fmla="*/ 173 w 505"/>
                <a:gd name="T75" fmla="*/ 11 h 339"/>
                <a:gd name="T76" fmla="*/ 188 w 505"/>
                <a:gd name="T77" fmla="*/ 28 h 339"/>
                <a:gd name="T78" fmla="*/ 201 w 505"/>
                <a:gd name="T79" fmla="*/ 35 h 339"/>
                <a:gd name="T80" fmla="*/ 219 w 505"/>
                <a:gd name="T81" fmla="*/ 36 h 339"/>
                <a:gd name="T82" fmla="*/ 239 w 505"/>
                <a:gd name="T83" fmla="*/ 36 h 339"/>
                <a:gd name="T84" fmla="*/ 259 w 505"/>
                <a:gd name="T85" fmla="*/ 24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2" name="Freeform 343">
              <a:extLst>
                <a:ext uri="{FF2B5EF4-FFF2-40B4-BE49-F238E27FC236}">
                  <a16:creationId xmlns:a16="http://schemas.microsoft.com/office/drawing/2014/main" id="{D0D22667-C266-433A-B471-876A35AAAA02}"/>
                </a:ext>
              </a:extLst>
            </p:cNvPr>
            <p:cNvSpPr>
              <a:spLocks/>
            </p:cNvSpPr>
            <p:nvPr>
              <p:custDataLst>
                <p:tags r:id="rId246"/>
              </p:custDataLst>
            </p:nvPr>
          </p:nvSpPr>
          <p:spPr bwMode="auto">
            <a:xfrm>
              <a:off x="4941634" y="1999374"/>
              <a:ext cx="146050" cy="71437"/>
            </a:xfrm>
            <a:custGeom>
              <a:avLst/>
              <a:gdLst>
                <a:gd name="T0" fmla="*/ 312 w 338"/>
                <a:gd name="T1" fmla="*/ 0 h 141"/>
                <a:gd name="T2" fmla="*/ 186 w 338"/>
                <a:gd name="T3" fmla="*/ 0 h 141"/>
                <a:gd name="T4" fmla="*/ 168 w 338"/>
                <a:gd name="T5" fmla="*/ 8 h 141"/>
                <a:gd name="T6" fmla="*/ 144 w 338"/>
                <a:gd name="T7" fmla="*/ 21 h 141"/>
                <a:gd name="T8" fmla="*/ 132 w 338"/>
                <a:gd name="T9" fmla="*/ 27 h 141"/>
                <a:gd name="T10" fmla="*/ 119 w 338"/>
                <a:gd name="T11" fmla="*/ 32 h 141"/>
                <a:gd name="T12" fmla="*/ 112 w 338"/>
                <a:gd name="T13" fmla="*/ 34 h 141"/>
                <a:gd name="T14" fmla="*/ 105 w 338"/>
                <a:gd name="T15" fmla="*/ 35 h 141"/>
                <a:gd name="T16" fmla="*/ 99 w 338"/>
                <a:gd name="T17" fmla="*/ 36 h 141"/>
                <a:gd name="T18" fmla="*/ 93 w 338"/>
                <a:gd name="T19" fmla="*/ 37 h 141"/>
                <a:gd name="T20" fmla="*/ 88 w 338"/>
                <a:gd name="T21" fmla="*/ 36 h 141"/>
                <a:gd name="T22" fmla="*/ 84 w 338"/>
                <a:gd name="T23" fmla="*/ 35 h 141"/>
                <a:gd name="T24" fmla="*/ 78 w 338"/>
                <a:gd name="T25" fmla="*/ 32 h 141"/>
                <a:gd name="T26" fmla="*/ 74 w 338"/>
                <a:gd name="T27" fmla="*/ 30 h 141"/>
                <a:gd name="T28" fmla="*/ 66 w 338"/>
                <a:gd name="T29" fmla="*/ 24 h 141"/>
                <a:gd name="T30" fmla="*/ 59 w 338"/>
                <a:gd name="T31" fmla="*/ 18 h 141"/>
                <a:gd name="T32" fmla="*/ 49 w 338"/>
                <a:gd name="T33" fmla="*/ 34 h 141"/>
                <a:gd name="T34" fmla="*/ 37 w 338"/>
                <a:gd name="T35" fmla="*/ 51 h 141"/>
                <a:gd name="T36" fmla="*/ 30 w 338"/>
                <a:gd name="T37" fmla="*/ 60 h 141"/>
                <a:gd name="T38" fmla="*/ 21 w 338"/>
                <a:gd name="T39" fmla="*/ 68 h 141"/>
                <a:gd name="T40" fmla="*/ 11 w 338"/>
                <a:gd name="T41" fmla="*/ 75 h 141"/>
                <a:gd name="T42" fmla="*/ 0 w 338"/>
                <a:gd name="T43" fmla="*/ 80 h 141"/>
                <a:gd name="T44" fmla="*/ 12 w 338"/>
                <a:gd name="T45" fmla="*/ 90 h 141"/>
                <a:gd name="T46" fmla="*/ 23 w 338"/>
                <a:gd name="T47" fmla="*/ 100 h 141"/>
                <a:gd name="T48" fmla="*/ 33 w 338"/>
                <a:gd name="T49" fmla="*/ 108 h 141"/>
                <a:gd name="T50" fmla="*/ 44 w 338"/>
                <a:gd name="T51" fmla="*/ 116 h 141"/>
                <a:gd name="T52" fmla="*/ 55 w 338"/>
                <a:gd name="T53" fmla="*/ 122 h 141"/>
                <a:gd name="T54" fmla="*/ 66 w 338"/>
                <a:gd name="T55" fmla="*/ 129 h 141"/>
                <a:gd name="T56" fmla="*/ 79 w 338"/>
                <a:gd name="T57" fmla="*/ 135 h 141"/>
                <a:gd name="T58" fmla="*/ 93 w 338"/>
                <a:gd name="T59" fmla="*/ 141 h 141"/>
                <a:gd name="T60" fmla="*/ 259 w 338"/>
                <a:gd name="T61" fmla="*/ 141 h 141"/>
                <a:gd name="T62" fmla="*/ 269 w 338"/>
                <a:gd name="T63" fmla="*/ 124 h 141"/>
                <a:gd name="T64" fmla="*/ 281 w 338"/>
                <a:gd name="T65" fmla="*/ 107 h 141"/>
                <a:gd name="T66" fmla="*/ 292 w 338"/>
                <a:gd name="T67" fmla="*/ 92 h 141"/>
                <a:gd name="T68" fmla="*/ 304 w 338"/>
                <a:gd name="T69" fmla="*/ 78 h 141"/>
                <a:gd name="T70" fmla="*/ 315 w 338"/>
                <a:gd name="T71" fmla="*/ 64 h 141"/>
                <a:gd name="T72" fmla="*/ 324 w 338"/>
                <a:gd name="T73" fmla="*/ 48 h 141"/>
                <a:gd name="T74" fmla="*/ 333 w 338"/>
                <a:gd name="T75" fmla="*/ 34 h 141"/>
                <a:gd name="T76" fmla="*/ 338 w 338"/>
                <a:gd name="T77" fmla="*/ 18 h 141"/>
                <a:gd name="T78" fmla="*/ 312 w 338"/>
                <a:gd name="T7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3" name="Freeform 344">
              <a:extLst>
                <a:ext uri="{FF2B5EF4-FFF2-40B4-BE49-F238E27FC236}">
                  <a16:creationId xmlns:a16="http://schemas.microsoft.com/office/drawing/2014/main" id="{87C8715D-4B63-4EE1-B7DF-4B8558CD2943}"/>
                </a:ext>
              </a:extLst>
            </p:cNvPr>
            <p:cNvSpPr>
              <a:spLocks/>
            </p:cNvSpPr>
            <p:nvPr>
              <p:custDataLst>
                <p:tags r:id="rId247"/>
              </p:custDataLst>
            </p:nvPr>
          </p:nvSpPr>
          <p:spPr bwMode="auto">
            <a:xfrm>
              <a:off x="5041647" y="1654888"/>
              <a:ext cx="111125" cy="65086"/>
            </a:xfrm>
            <a:custGeom>
              <a:avLst/>
              <a:gdLst>
                <a:gd name="T0" fmla="*/ 259 w 259"/>
                <a:gd name="T1" fmla="*/ 129 h 129"/>
                <a:gd name="T2" fmla="*/ 255 w 259"/>
                <a:gd name="T3" fmla="*/ 102 h 129"/>
                <a:gd name="T4" fmla="*/ 252 w 259"/>
                <a:gd name="T5" fmla="*/ 80 h 129"/>
                <a:gd name="T6" fmla="*/ 252 w 259"/>
                <a:gd name="T7" fmla="*/ 63 h 129"/>
                <a:gd name="T8" fmla="*/ 253 w 259"/>
                <a:gd name="T9" fmla="*/ 50 h 129"/>
                <a:gd name="T10" fmla="*/ 257 w 259"/>
                <a:gd name="T11" fmla="*/ 29 h 129"/>
                <a:gd name="T12" fmla="*/ 259 w 259"/>
                <a:gd name="T13" fmla="*/ 12 h 129"/>
                <a:gd name="T14" fmla="*/ 258 w 259"/>
                <a:gd name="T15" fmla="*/ 14 h 129"/>
                <a:gd name="T16" fmla="*/ 256 w 259"/>
                <a:gd name="T17" fmla="*/ 16 h 129"/>
                <a:gd name="T18" fmla="*/ 253 w 259"/>
                <a:gd name="T19" fmla="*/ 17 h 129"/>
                <a:gd name="T20" fmla="*/ 249 w 259"/>
                <a:gd name="T21" fmla="*/ 18 h 129"/>
                <a:gd name="T22" fmla="*/ 239 w 259"/>
                <a:gd name="T23" fmla="*/ 19 h 129"/>
                <a:gd name="T24" fmla="*/ 228 w 259"/>
                <a:gd name="T25" fmla="*/ 19 h 129"/>
                <a:gd name="T26" fmla="*/ 205 w 259"/>
                <a:gd name="T27" fmla="*/ 19 h 129"/>
                <a:gd name="T28" fmla="*/ 192 w 259"/>
                <a:gd name="T29" fmla="*/ 18 h 129"/>
                <a:gd name="T30" fmla="*/ 181 w 259"/>
                <a:gd name="T31" fmla="*/ 17 h 129"/>
                <a:gd name="T32" fmla="*/ 172 w 259"/>
                <a:gd name="T33" fmla="*/ 15 h 129"/>
                <a:gd name="T34" fmla="*/ 163 w 259"/>
                <a:gd name="T35" fmla="*/ 12 h 129"/>
                <a:gd name="T36" fmla="*/ 156 w 259"/>
                <a:gd name="T37" fmla="*/ 9 h 129"/>
                <a:gd name="T38" fmla="*/ 146 w 259"/>
                <a:gd name="T39" fmla="*/ 6 h 129"/>
                <a:gd name="T40" fmla="*/ 134 w 259"/>
                <a:gd name="T41" fmla="*/ 3 h 129"/>
                <a:gd name="T42" fmla="*/ 118 w 259"/>
                <a:gd name="T43" fmla="*/ 1 h 129"/>
                <a:gd name="T44" fmla="*/ 99 w 259"/>
                <a:gd name="T45" fmla="*/ 0 h 129"/>
                <a:gd name="T46" fmla="*/ 83 w 259"/>
                <a:gd name="T47" fmla="*/ 0 h 129"/>
                <a:gd name="T48" fmla="*/ 67 w 259"/>
                <a:gd name="T49" fmla="*/ 0 h 129"/>
                <a:gd name="T50" fmla="*/ 50 w 259"/>
                <a:gd name="T51" fmla="*/ 0 h 129"/>
                <a:gd name="T52" fmla="*/ 34 w 259"/>
                <a:gd name="T53" fmla="*/ 2 h 129"/>
                <a:gd name="T54" fmla="*/ 27 w 259"/>
                <a:gd name="T55" fmla="*/ 4 h 129"/>
                <a:gd name="T56" fmla="*/ 21 w 259"/>
                <a:gd name="T57" fmla="*/ 6 h 129"/>
                <a:gd name="T58" fmla="*/ 14 w 259"/>
                <a:gd name="T59" fmla="*/ 9 h 129"/>
                <a:gd name="T60" fmla="*/ 10 w 259"/>
                <a:gd name="T61" fmla="*/ 13 h 129"/>
                <a:gd name="T62" fmla="*/ 5 w 259"/>
                <a:gd name="T63" fmla="*/ 17 h 129"/>
                <a:gd name="T64" fmla="*/ 2 w 259"/>
                <a:gd name="T65" fmla="*/ 22 h 129"/>
                <a:gd name="T66" fmla="*/ 0 w 259"/>
                <a:gd name="T67" fmla="*/ 29 h 129"/>
                <a:gd name="T68" fmla="*/ 0 w 259"/>
                <a:gd name="T69" fmla="*/ 36 h 129"/>
                <a:gd name="T70" fmla="*/ 0 w 259"/>
                <a:gd name="T71" fmla="*/ 48 h 129"/>
                <a:gd name="T72" fmla="*/ 3 w 259"/>
                <a:gd name="T73" fmla="*/ 58 h 129"/>
                <a:gd name="T74" fmla="*/ 6 w 259"/>
                <a:gd name="T75" fmla="*/ 65 h 129"/>
                <a:gd name="T76" fmla="*/ 12 w 259"/>
                <a:gd name="T77" fmla="*/ 71 h 129"/>
                <a:gd name="T78" fmla="*/ 17 w 259"/>
                <a:gd name="T79" fmla="*/ 76 h 129"/>
                <a:gd name="T80" fmla="*/ 24 w 259"/>
                <a:gd name="T81" fmla="*/ 80 h 129"/>
                <a:gd name="T82" fmla="*/ 31 w 259"/>
                <a:gd name="T83" fmla="*/ 83 h 129"/>
                <a:gd name="T84" fmla="*/ 37 w 259"/>
                <a:gd name="T85" fmla="*/ 85 h 129"/>
                <a:gd name="T86" fmla="*/ 50 w 259"/>
                <a:gd name="T87" fmla="*/ 88 h 129"/>
                <a:gd name="T88" fmla="*/ 61 w 259"/>
                <a:gd name="T89" fmla="*/ 92 h 129"/>
                <a:gd name="T90" fmla="*/ 65 w 259"/>
                <a:gd name="T91" fmla="*/ 95 h 129"/>
                <a:gd name="T92" fmla="*/ 67 w 259"/>
                <a:gd name="T93" fmla="*/ 99 h 129"/>
                <a:gd name="T94" fmla="*/ 67 w 259"/>
                <a:gd name="T95" fmla="*/ 105 h 129"/>
                <a:gd name="T96" fmla="*/ 66 w 259"/>
                <a:gd name="T97" fmla="*/ 111 h 129"/>
                <a:gd name="T98" fmla="*/ 81 w 259"/>
                <a:gd name="T99" fmla="*/ 110 h 129"/>
                <a:gd name="T100" fmla="*/ 91 w 259"/>
                <a:gd name="T101" fmla="*/ 108 h 129"/>
                <a:gd name="T102" fmla="*/ 98 w 259"/>
                <a:gd name="T103" fmla="*/ 106 h 129"/>
                <a:gd name="T104" fmla="*/ 105 w 259"/>
                <a:gd name="T105" fmla="*/ 105 h 129"/>
                <a:gd name="T106" fmla="*/ 120 w 259"/>
                <a:gd name="T107" fmla="*/ 106 h 129"/>
                <a:gd name="T108" fmla="*/ 140 w 259"/>
                <a:gd name="T109" fmla="*/ 108 h 129"/>
                <a:gd name="T110" fmla="*/ 166 w 259"/>
                <a:gd name="T111" fmla="*/ 112 h 129"/>
                <a:gd name="T112" fmla="*/ 192 w 259"/>
                <a:gd name="T113" fmla="*/ 117 h 129"/>
                <a:gd name="T114" fmla="*/ 238 w 259"/>
                <a:gd name="T115" fmla="*/ 125 h 129"/>
                <a:gd name="T116" fmla="*/ 259 w 259"/>
                <a:gd name="T117"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4" name="Freeform 345">
              <a:extLst>
                <a:ext uri="{FF2B5EF4-FFF2-40B4-BE49-F238E27FC236}">
                  <a16:creationId xmlns:a16="http://schemas.microsoft.com/office/drawing/2014/main" id="{C41F8B2F-3987-4699-A611-C7E1B4C33E36}"/>
                </a:ext>
              </a:extLst>
            </p:cNvPr>
            <p:cNvSpPr>
              <a:spLocks/>
            </p:cNvSpPr>
            <p:nvPr>
              <p:custDataLst>
                <p:tags r:id="rId248"/>
              </p:custDataLst>
            </p:nvPr>
          </p:nvSpPr>
          <p:spPr bwMode="auto">
            <a:xfrm>
              <a:off x="5054346" y="2002549"/>
              <a:ext cx="179387" cy="142875"/>
            </a:xfrm>
            <a:custGeom>
              <a:avLst/>
              <a:gdLst>
                <a:gd name="T0" fmla="*/ 418 w 425"/>
                <a:gd name="T1" fmla="*/ 170 h 272"/>
                <a:gd name="T2" fmla="*/ 398 w 425"/>
                <a:gd name="T3" fmla="*/ 188 h 272"/>
                <a:gd name="T4" fmla="*/ 383 w 425"/>
                <a:gd name="T5" fmla="*/ 206 h 272"/>
                <a:gd name="T6" fmla="*/ 384 w 425"/>
                <a:gd name="T7" fmla="*/ 221 h 272"/>
                <a:gd name="T8" fmla="*/ 389 w 425"/>
                <a:gd name="T9" fmla="*/ 237 h 272"/>
                <a:gd name="T10" fmla="*/ 375 w 425"/>
                <a:gd name="T11" fmla="*/ 244 h 272"/>
                <a:gd name="T12" fmla="*/ 347 w 425"/>
                <a:gd name="T13" fmla="*/ 238 h 272"/>
                <a:gd name="T14" fmla="*/ 324 w 425"/>
                <a:gd name="T15" fmla="*/ 235 h 272"/>
                <a:gd name="T16" fmla="*/ 295 w 425"/>
                <a:gd name="T17" fmla="*/ 235 h 272"/>
                <a:gd name="T18" fmla="*/ 263 w 425"/>
                <a:gd name="T19" fmla="*/ 243 h 272"/>
                <a:gd name="T20" fmla="*/ 232 w 425"/>
                <a:gd name="T21" fmla="*/ 254 h 272"/>
                <a:gd name="T22" fmla="*/ 197 w 425"/>
                <a:gd name="T23" fmla="*/ 267 h 272"/>
                <a:gd name="T24" fmla="*/ 100 w 425"/>
                <a:gd name="T25" fmla="*/ 240 h 272"/>
                <a:gd name="T26" fmla="*/ 85 w 425"/>
                <a:gd name="T27" fmla="*/ 226 h 272"/>
                <a:gd name="T28" fmla="*/ 70 w 425"/>
                <a:gd name="T29" fmla="*/ 214 h 272"/>
                <a:gd name="T30" fmla="*/ 37 w 425"/>
                <a:gd name="T31" fmla="*/ 192 h 272"/>
                <a:gd name="T32" fmla="*/ 22 w 425"/>
                <a:gd name="T33" fmla="*/ 180 h 272"/>
                <a:gd name="T34" fmla="*/ 11 w 425"/>
                <a:gd name="T35" fmla="*/ 167 h 272"/>
                <a:gd name="T36" fmla="*/ 2 w 425"/>
                <a:gd name="T37" fmla="*/ 150 h 272"/>
                <a:gd name="T38" fmla="*/ 0 w 425"/>
                <a:gd name="T39" fmla="*/ 129 h 272"/>
                <a:gd name="T40" fmla="*/ 50 w 425"/>
                <a:gd name="T41" fmla="*/ 66 h 272"/>
                <a:gd name="T42" fmla="*/ 71 w 425"/>
                <a:gd name="T43" fmla="*/ 36 h 272"/>
                <a:gd name="T44" fmla="*/ 80 w 425"/>
                <a:gd name="T45" fmla="*/ 22 h 272"/>
                <a:gd name="T46" fmla="*/ 85 w 425"/>
                <a:gd name="T47" fmla="*/ 6 h 272"/>
                <a:gd name="T48" fmla="*/ 123 w 425"/>
                <a:gd name="T49" fmla="*/ 10 h 272"/>
                <a:gd name="T50" fmla="*/ 153 w 425"/>
                <a:gd name="T51" fmla="*/ 18 h 272"/>
                <a:gd name="T52" fmla="*/ 180 w 425"/>
                <a:gd name="T53" fmla="*/ 27 h 272"/>
                <a:gd name="T54" fmla="*/ 205 w 425"/>
                <a:gd name="T55" fmla="*/ 31 h 272"/>
                <a:gd name="T56" fmla="*/ 214 w 425"/>
                <a:gd name="T57" fmla="*/ 29 h 272"/>
                <a:gd name="T58" fmla="*/ 221 w 425"/>
                <a:gd name="T59" fmla="*/ 26 h 272"/>
                <a:gd name="T60" fmla="*/ 232 w 425"/>
                <a:gd name="T61" fmla="*/ 15 h 272"/>
                <a:gd name="T62" fmla="*/ 242 w 425"/>
                <a:gd name="T63" fmla="*/ 5 h 272"/>
                <a:gd name="T64" fmla="*/ 250 w 425"/>
                <a:gd name="T65" fmla="*/ 2 h 272"/>
                <a:gd name="T66" fmla="*/ 259 w 425"/>
                <a:gd name="T67" fmla="*/ 0 h 272"/>
                <a:gd name="T68" fmla="*/ 275 w 425"/>
                <a:gd name="T69" fmla="*/ 2 h 272"/>
                <a:gd name="T70" fmla="*/ 289 w 425"/>
                <a:gd name="T71" fmla="*/ 7 h 272"/>
                <a:gd name="T72" fmla="*/ 302 w 425"/>
                <a:gd name="T73" fmla="*/ 15 h 272"/>
                <a:gd name="T74" fmla="*/ 310 w 425"/>
                <a:gd name="T75" fmla="*/ 26 h 272"/>
                <a:gd name="T76" fmla="*/ 325 w 425"/>
                <a:gd name="T77" fmla="*/ 53 h 272"/>
                <a:gd name="T78" fmla="*/ 337 w 425"/>
                <a:gd name="T79" fmla="*/ 82 h 272"/>
                <a:gd name="T80" fmla="*/ 349 w 425"/>
                <a:gd name="T81" fmla="*/ 113 h 272"/>
                <a:gd name="T82" fmla="*/ 356 w 425"/>
                <a:gd name="T83" fmla="*/ 126 h 272"/>
                <a:gd name="T84" fmla="*/ 365 w 425"/>
                <a:gd name="T85" fmla="*/ 138 h 272"/>
                <a:gd name="T86" fmla="*/ 376 w 425"/>
                <a:gd name="T87" fmla="*/ 147 h 272"/>
                <a:gd name="T88" fmla="*/ 389 w 425"/>
                <a:gd name="T89" fmla="*/ 156 h 272"/>
                <a:gd name="T90" fmla="*/ 405 w 425"/>
                <a:gd name="T91" fmla="*/ 160 h 272"/>
                <a:gd name="T92" fmla="*/ 425 w 425"/>
                <a:gd name="T93" fmla="*/ 16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5" name="Freeform 346">
              <a:extLst>
                <a:ext uri="{FF2B5EF4-FFF2-40B4-BE49-F238E27FC236}">
                  <a16:creationId xmlns:a16="http://schemas.microsoft.com/office/drawing/2014/main" id="{F8F116C0-E0B3-4CFA-9FA3-7D346388ED42}"/>
                </a:ext>
              </a:extLst>
            </p:cNvPr>
            <p:cNvSpPr>
              <a:spLocks/>
            </p:cNvSpPr>
            <p:nvPr>
              <p:custDataLst>
                <p:tags r:id="rId249"/>
              </p:custDataLst>
            </p:nvPr>
          </p:nvSpPr>
          <p:spPr bwMode="auto">
            <a:xfrm>
              <a:off x="3054099" y="3040770"/>
              <a:ext cx="14287" cy="55562"/>
            </a:xfrm>
            <a:custGeom>
              <a:avLst/>
              <a:gdLst>
                <a:gd name="T0" fmla="*/ 13 w 33"/>
                <a:gd name="T1" fmla="*/ 6 h 31"/>
                <a:gd name="T2" fmla="*/ 0 w 33"/>
                <a:gd name="T3" fmla="*/ 19 h 31"/>
                <a:gd name="T4" fmla="*/ 5 w 33"/>
                <a:gd name="T5" fmla="*/ 21 h 31"/>
                <a:gd name="T6" fmla="*/ 14 w 33"/>
                <a:gd name="T7" fmla="*/ 25 h 31"/>
                <a:gd name="T8" fmla="*/ 19 w 33"/>
                <a:gd name="T9" fmla="*/ 27 h 31"/>
                <a:gd name="T10" fmla="*/ 23 w 33"/>
                <a:gd name="T11" fmla="*/ 29 h 31"/>
                <a:gd name="T12" fmla="*/ 27 w 33"/>
                <a:gd name="T13" fmla="*/ 30 h 31"/>
                <a:gd name="T14" fmla="*/ 33 w 33"/>
                <a:gd name="T15" fmla="*/ 31 h 31"/>
                <a:gd name="T16" fmla="*/ 33 w 33"/>
                <a:gd name="T17" fmla="*/ 0 h 31"/>
                <a:gd name="T18" fmla="*/ 20 w 33"/>
                <a:gd name="T19" fmla="*/ 0 h 31"/>
                <a:gd name="T20" fmla="*/ 13 w 33"/>
                <a:gd name="T21"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16" name="Freeform 347">
              <a:extLst>
                <a:ext uri="{FF2B5EF4-FFF2-40B4-BE49-F238E27FC236}">
                  <a16:creationId xmlns:a16="http://schemas.microsoft.com/office/drawing/2014/main" id="{971BC62B-D081-4905-9938-0FE4AF4570BA}"/>
                </a:ext>
              </a:extLst>
            </p:cNvPr>
            <p:cNvSpPr>
              <a:spLocks/>
            </p:cNvSpPr>
            <p:nvPr>
              <p:custDataLst>
                <p:tags r:id="rId250"/>
              </p:custDataLst>
            </p:nvPr>
          </p:nvSpPr>
          <p:spPr bwMode="auto">
            <a:xfrm>
              <a:off x="5159122" y="1994613"/>
              <a:ext cx="85725" cy="79374"/>
            </a:xfrm>
            <a:custGeom>
              <a:avLst/>
              <a:gdLst>
                <a:gd name="T0" fmla="*/ 6 w 192"/>
                <a:gd name="T1" fmla="*/ 19 h 154"/>
                <a:gd name="T2" fmla="*/ 52 w 192"/>
                <a:gd name="T3" fmla="*/ 0 h 154"/>
                <a:gd name="T4" fmla="*/ 92 w 192"/>
                <a:gd name="T5" fmla="*/ 19 h 154"/>
                <a:gd name="T6" fmla="*/ 119 w 192"/>
                <a:gd name="T7" fmla="*/ 31 h 154"/>
                <a:gd name="T8" fmla="*/ 146 w 192"/>
                <a:gd name="T9" fmla="*/ 63 h 154"/>
                <a:gd name="T10" fmla="*/ 166 w 192"/>
                <a:gd name="T11" fmla="*/ 93 h 154"/>
                <a:gd name="T12" fmla="*/ 192 w 192"/>
                <a:gd name="T13" fmla="*/ 118 h 154"/>
                <a:gd name="T14" fmla="*/ 152 w 192"/>
                <a:gd name="T15" fmla="*/ 124 h 154"/>
                <a:gd name="T16" fmla="*/ 126 w 192"/>
                <a:gd name="T17" fmla="*/ 130 h 154"/>
                <a:gd name="T18" fmla="*/ 126 w 192"/>
                <a:gd name="T19" fmla="*/ 154 h 154"/>
                <a:gd name="T20" fmla="*/ 106 w 192"/>
                <a:gd name="T21" fmla="*/ 154 h 154"/>
                <a:gd name="T22" fmla="*/ 99 w 192"/>
                <a:gd name="T23" fmla="*/ 146 h 154"/>
                <a:gd name="T24" fmla="*/ 93 w 192"/>
                <a:gd name="T25" fmla="*/ 137 h 154"/>
                <a:gd name="T26" fmla="*/ 88 w 192"/>
                <a:gd name="T27" fmla="*/ 126 h 154"/>
                <a:gd name="T28" fmla="*/ 82 w 192"/>
                <a:gd name="T29" fmla="*/ 115 h 154"/>
                <a:gd name="T30" fmla="*/ 74 w 192"/>
                <a:gd name="T31" fmla="*/ 93 h 154"/>
                <a:gd name="T32" fmla="*/ 65 w 192"/>
                <a:gd name="T33" fmla="*/ 71 h 154"/>
                <a:gd name="T34" fmla="*/ 60 w 192"/>
                <a:gd name="T35" fmla="*/ 61 h 154"/>
                <a:gd name="T36" fmla="*/ 55 w 192"/>
                <a:gd name="T37" fmla="*/ 50 h 154"/>
                <a:gd name="T38" fmla="*/ 48 w 192"/>
                <a:gd name="T39" fmla="*/ 42 h 154"/>
                <a:gd name="T40" fmla="*/ 41 w 192"/>
                <a:gd name="T41" fmla="*/ 34 h 154"/>
                <a:gd name="T42" fmla="*/ 33 w 192"/>
                <a:gd name="T43" fmla="*/ 28 h 154"/>
                <a:gd name="T44" fmla="*/ 24 w 192"/>
                <a:gd name="T45" fmla="*/ 23 h 154"/>
                <a:gd name="T46" fmla="*/ 18 w 192"/>
                <a:gd name="T47" fmla="*/ 22 h 154"/>
                <a:gd name="T48" fmla="*/ 12 w 192"/>
                <a:gd name="T49" fmla="*/ 20 h 154"/>
                <a:gd name="T50" fmla="*/ 6 w 192"/>
                <a:gd name="T51" fmla="*/ 20 h 154"/>
                <a:gd name="T52" fmla="*/ 0 w 192"/>
                <a:gd name="T53" fmla="*/ 19 h 154"/>
                <a:gd name="T54" fmla="*/ 6 w 192"/>
                <a:gd name="T55" fmla="*/ 1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17" name="Freeform 348">
              <a:extLst>
                <a:ext uri="{FF2B5EF4-FFF2-40B4-BE49-F238E27FC236}">
                  <a16:creationId xmlns:a16="http://schemas.microsoft.com/office/drawing/2014/main" id="{15D9F418-E34F-4838-900B-DC75C7F4A05F}"/>
                </a:ext>
              </a:extLst>
            </p:cNvPr>
            <p:cNvSpPr>
              <a:spLocks/>
            </p:cNvSpPr>
            <p:nvPr>
              <p:custDataLst>
                <p:tags r:id="rId251"/>
              </p:custDataLst>
            </p:nvPr>
          </p:nvSpPr>
          <p:spPr bwMode="auto">
            <a:xfrm>
              <a:off x="5076572" y="1877138"/>
              <a:ext cx="381000" cy="247649"/>
            </a:xfrm>
            <a:custGeom>
              <a:avLst/>
              <a:gdLst>
                <a:gd name="T0" fmla="*/ 392 w 877"/>
                <a:gd name="T1" fmla="*/ 340 h 469"/>
                <a:gd name="T2" fmla="*/ 319 w 877"/>
                <a:gd name="T3" fmla="*/ 253 h 469"/>
                <a:gd name="T4" fmla="*/ 206 w 877"/>
                <a:gd name="T5" fmla="*/ 241 h 469"/>
                <a:gd name="T6" fmla="*/ 191 w 877"/>
                <a:gd name="T7" fmla="*/ 243 h 469"/>
                <a:gd name="T8" fmla="*/ 178 w 877"/>
                <a:gd name="T9" fmla="*/ 251 h 469"/>
                <a:gd name="T10" fmla="*/ 162 w 877"/>
                <a:gd name="T11" fmla="*/ 267 h 469"/>
                <a:gd name="T12" fmla="*/ 151 w 877"/>
                <a:gd name="T13" fmla="*/ 271 h 469"/>
                <a:gd name="T14" fmla="*/ 121 w 877"/>
                <a:gd name="T15" fmla="*/ 268 h 469"/>
                <a:gd name="T16" fmla="*/ 79 w 877"/>
                <a:gd name="T17" fmla="*/ 255 h 469"/>
                <a:gd name="T18" fmla="*/ 26 w 877"/>
                <a:gd name="T19" fmla="*/ 247 h 469"/>
                <a:gd name="T20" fmla="*/ 8 w 877"/>
                <a:gd name="T21" fmla="*/ 212 h 469"/>
                <a:gd name="T22" fmla="*/ 13 w 877"/>
                <a:gd name="T23" fmla="*/ 187 h 469"/>
                <a:gd name="T24" fmla="*/ 13 w 877"/>
                <a:gd name="T25" fmla="*/ 180 h 469"/>
                <a:gd name="T26" fmla="*/ 23 w 877"/>
                <a:gd name="T27" fmla="*/ 144 h 469"/>
                <a:gd name="T28" fmla="*/ 44 w 877"/>
                <a:gd name="T29" fmla="*/ 112 h 469"/>
                <a:gd name="T30" fmla="*/ 54 w 877"/>
                <a:gd name="T31" fmla="*/ 92 h 469"/>
                <a:gd name="T32" fmla="*/ 26 w 877"/>
                <a:gd name="T33" fmla="*/ 50 h 469"/>
                <a:gd name="T34" fmla="*/ 173 w 877"/>
                <a:gd name="T35" fmla="*/ 26 h 469"/>
                <a:gd name="T36" fmla="*/ 339 w 877"/>
                <a:gd name="T37" fmla="*/ 50 h 469"/>
                <a:gd name="T38" fmla="*/ 392 w 877"/>
                <a:gd name="T39" fmla="*/ 13 h 469"/>
                <a:gd name="T40" fmla="*/ 485 w 877"/>
                <a:gd name="T41" fmla="*/ 0 h 469"/>
                <a:gd name="T42" fmla="*/ 579 w 877"/>
                <a:gd name="T43" fmla="*/ 38 h 469"/>
                <a:gd name="T44" fmla="*/ 638 w 877"/>
                <a:gd name="T45" fmla="*/ 111 h 469"/>
                <a:gd name="T46" fmla="*/ 725 w 877"/>
                <a:gd name="T47" fmla="*/ 111 h 469"/>
                <a:gd name="T48" fmla="*/ 838 w 877"/>
                <a:gd name="T49" fmla="*/ 155 h 469"/>
                <a:gd name="T50" fmla="*/ 864 w 877"/>
                <a:gd name="T51" fmla="*/ 235 h 469"/>
                <a:gd name="T52" fmla="*/ 804 w 877"/>
                <a:gd name="T53" fmla="*/ 272 h 469"/>
                <a:gd name="T54" fmla="*/ 754 w 877"/>
                <a:gd name="T55" fmla="*/ 313 h 469"/>
                <a:gd name="T56" fmla="*/ 688 w 877"/>
                <a:gd name="T57" fmla="*/ 330 h 469"/>
                <a:gd name="T58" fmla="*/ 663 w 877"/>
                <a:gd name="T59" fmla="*/ 343 h 469"/>
                <a:gd name="T60" fmla="*/ 648 w 877"/>
                <a:gd name="T61" fmla="*/ 358 h 469"/>
                <a:gd name="T62" fmla="*/ 646 w 877"/>
                <a:gd name="T63" fmla="*/ 375 h 469"/>
                <a:gd name="T64" fmla="*/ 653 w 877"/>
                <a:gd name="T65" fmla="*/ 390 h 469"/>
                <a:gd name="T66" fmla="*/ 666 w 877"/>
                <a:gd name="T67" fmla="*/ 401 h 469"/>
                <a:gd name="T68" fmla="*/ 711 w 877"/>
                <a:gd name="T69" fmla="*/ 396 h 469"/>
                <a:gd name="T70" fmla="*/ 741 w 877"/>
                <a:gd name="T71" fmla="*/ 394 h 469"/>
                <a:gd name="T72" fmla="*/ 734 w 877"/>
                <a:gd name="T73" fmla="*/ 403 h 469"/>
                <a:gd name="T74" fmla="*/ 716 w 877"/>
                <a:gd name="T75" fmla="*/ 421 h 469"/>
                <a:gd name="T76" fmla="*/ 698 w 877"/>
                <a:gd name="T77" fmla="*/ 438 h 469"/>
                <a:gd name="T78" fmla="*/ 689 w 877"/>
                <a:gd name="T79" fmla="*/ 419 h 469"/>
                <a:gd name="T80" fmla="*/ 671 w 877"/>
                <a:gd name="T81" fmla="*/ 408 h 469"/>
                <a:gd name="T82" fmla="*/ 666 w 877"/>
                <a:gd name="T83" fmla="*/ 423 h 469"/>
                <a:gd name="T84" fmla="*/ 643 w 877"/>
                <a:gd name="T85" fmla="*/ 442 h 469"/>
                <a:gd name="T86" fmla="*/ 619 w 877"/>
                <a:gd name="T87" fmla="*/ 460 h 469"/>
                <a:gd name="T88" fmla="*/ 611 w 877"/>
                <a:gd name="T89" fmla="*/ 469 h 469"/>
                <a:gd name="T90" fmla="*/ 595 w 877"/>
                <a:gd name="T91" fmla="*/ 464 h 469"/>
                <a:gd name="T92" fmla="*/ 584 w 877"/>
                <a:gd name="T93" fmla="*/ 455 h 469"/>
                <a:gd name="T94" fmla="*/ 575 w 877"/>
                <a:gd name="T95" fmla="*/ 439 h 469"/>
                <a:gd name="T96" fmla="*/ 572 w 877"/>
                <a:gd name="T97" fmla="*/ 408 h 469"/>
                <a:gd name="T98" fmla="*/ 548 w 877"/>
                <a:gd name="T99" fmla="*/ 404 h 469"/>
                <a:gd name="T100" fmla="*/ 518 w 877"/>
                <a:gd name="T101" fmla="*/ 389 h 469"/>
                <a:gd name="T102" fmla="*/ 559 w 877"/>
                <a:gd name="T103" fmla="*/ 379 h 469"/>
                <a:gd name="T104" fmla="*/ 625 w 877"/>
                <a:gd name="T105" fmla="*/ 370 h 469"/>
                <a:gd name="T106" fmla="*/ 493 w 877"/>
                <a:gd name="T107" fmla="*/ 354 h 469"/>
                <a:gd name="T108" fmla="*/ 445 w 877"/>
                <a:gd name="T109" fmla="*/ 333 h 469"/>
                <a:gd name="T110" fmla="*/ 398 w 877"/>
                <a:gd name="T111" fmla="*/ 369 h 469"/>
                <a:gd name="T112" fmla="*/ 380 w 877"/>
                <a:gd name="T113" fmla="*/ 395 h 469"/>
                <a:gd name="T114" fmla="*/ 353 w 877"/>
                <a:gd name="T115" fmla="*/ 400 h 469"/>
                <a:gd name="T116" fmla="*/ 328 w 877"/>
                <a:gd name="T117" fmla="*/ 392 h 469"/>
                <a:gd name="T118" fmla="*/ 306 w 877"/>
                <a:gd name="T119" fmla="*/ 37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18" name="Freeform 349">
              <a:extLst>
                <a:ext uri="{FF2B5EF4-FFF2-40B4-BE49-F238E27FC236}">
                  <a16:creationId xmlns:a16="http://schemas.microsoft.com/office/drawing/2014/main" id="{CF9E5B31-6C44-43AC-9F1D-A71AE0A47CA3}"/>
                </a:ext>
              </a:extLst>
            </p:cNvPr>
            <p:cNvSpPr>
              <a:spLocks/>
            </p:cNvSpPr>
            <p:nvPr>
              <p:custDataLst>
                <p:tags r:id="rId252"/>
              </p:custDataLst>
            </p:nvPr>
          </p:nvSpPr>
          <p:spPr bwMode="auto">
            <a:xfrm>
              <a:off x="5587747" y="2220036"/>
              <a:ext cx="47625" cy="63499"/>
            </a:xfrm>
            <a:custGeom>
              <a:avLst/>
              <a:gdLst>
                <a:gd name="T0" fmla="*/ 48 w 107"/>
                <a:gd name="T1" fmla="*/ 0 h 123"/>
                <a:gd name="T2" fmla="*/ 81 w 107"/>
                <a:gd name="T3" fmla="*/ 31 h 123"/>
                <a:gd name="T4" fmla="*/ 94 w 107"/>
                <a:gd name="T5" fmla="*/ 67 h 123"/>
                <a:gd name="T6" fmla="*/ 107 w 107"/>
                <a:gd name="T7" fmla="*/ 86 h 123"/>
                <a:gd name="T8" fmla="*/ 107 w 107"/>
                <a:gd name="T9" fmla="*/ 117 h 123"/>
                <a:gd name="T10" fmla="*/ 107 w 107"/>
                <a:gd name="T11" fmla="*/ 123 h 123"/>
                <a:gd name="T12" fmla="*/ 88 w 107"/>
                <a:gd name="T13" fmla="*/ 114 h 123"/>
                <a:gd name="T14" fmla="*/ 73 w 107"/>
                <a:gd name="T15" fmla="*/ 105 h 123"/>
                <a:gd name="T16" fmla="*/ 61 w 107"/>
                <a:gd name="T17" fmla="*/ 98 h 123"/>
                <a:gd name="T18" fmla="*/ 54 w 107"/>
                <a:gd name="T19" fmla="*/ 92 h 123"/>
                <a:gd name="T20" fmla="*/ 51 w 107"/>
                <a:gd name="T21" fmla="*/ 83 h 123"/>
                <a:gd name="T22" fmla="*/ 48 w 107"/>
                <a:gd name="T23" fmla="*/ 73 h 123"/>
                <a:gd name="T24" fmla="*/ 39 w 107"/>
                <a:gd name="T25" fmla="*/ 74 h 123"/>
                <a:gd name="T26" fmla="*/ 32 w 107"/>
                <a:gd name="T27" fmla="*/ 73 h 123"/>
                <a:gd name="T28" fmla="*/ 26 w 107"/>
                <a:gd name="T29" fmla="*/ 72 h 123"/>
                <a:gd name="T30" fmla="*/ 21 w 107"/>
                <a:gd name="T31" fmla="*/ 70 h 123"/>
                <a:gd name="T32" fmla="*/ 17 w 107"/>
                <a:gd name="T33" fmla="*/ 67 h 123"/>
                <a:gd name="T34" fmla="*/ 14 w 107"/>
                <a:gd name="T35" fmla="*/ 63 h 123"/>
                <a:gd name="T36" fmla="*/ 11 w 107"/>
                <a:gd name="T37" fmla="*/ 59 h 123"/>
                <a:gd name="T38" fmla="*/ 9 w 107"/>
                <a:gd name="T39" fmla="*/ 54 h 123"/>
                <a:gd name="T40" fmla="*/ 4 w 107"/>
                <a:gd name="T41" fmla="*/ 31 h 123"/>
                <a:gd name="T42" fmla="*/ 0 w 107"/>
                <a:gd name="T43" fmla="*/ 6 h 123"/>
                <a:gd name="T44" fmla="*/ 34 w 107"/>
                <a:gd name="T45" fmla="*/ 0 h 123"/>
                <a:gd name="T46" fmla="*/ 48 w 107"/>
                <a:gd name="T4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19" name="Freeform 350">
              <a:extLst>
                <a:ext uri="{FF2B5EF4-FFF2-40B4-BE49-F238E27FC236}">
                  <a16:creationId xmlns:a16="http://schemas.microsoft.com/office/drawing/2014/main" id="{0BAD6EE1-435F-4803-B276-547E3DB5BF87}"/>
                </a:ext>
              </a:extLst>
            </p:cNvPr>
            <p:cNvSpPr>
              <a:spLocks/>
            </p:cNvSpPr>
            <p:nvPr>
              <p:custDataLst>
                <p:tags r:id="rId253"/>
              </p:custDataLst>
            </p:nvPr>
          </p:nvSpPr>
          <p:spPr bwMode="auto">
            <a:xfrm>
              <a:off x="6130670" y="2234323"/>
              <a:ext cx="207962" cy="122237"/>
            </a:xfrm>
            <a:custGeom>
              <a:avLst/>
              <a:gdLst>
                <a:gd name="T0" fmla="*/ 106 w 471"/>
                <a:gd name="T1" fmla="*/ 67 h 234"/>
                <a:gd name="T2" fmla="*/ 166 w 471"/>
                <a:gd name="T3" fmla="*/ 86 h 234"/>
                <a:gd name="T4" fmla="*/ 272 w 471"/>
                <a:gd name="T5" fmla="*/ 105 h 234"/>
                <a:gd name="T6" fmla="*/ 372 w 471"/>
                <a:gd name="T7" fmla="*/ 86 h 234"/>
                <a:gd name="T8" fmla="*/ 383 w 471"/>
                <a:gd name="T9" fmla="*/ 95 h 234"/>
                <a:gd name="T10" fmla="*/ 391 w 471"/>
                <a:gd name="T11" fmla="*/ 114 h 234"/>
                <a:gd name="T12" fmla="*/ 406 w 471"/>
                <a:gd name="T13" fmla="*/ 124 h 234"/>
                <a:gd name="T14" fmla="*/ 424 w 471"/>
                <a:gd name="T15" fmla="*/ 129 h 234"/>
                <a:gd name="T16" fmla="*/ 433 w 471"/>
                <a:gd name="T17" fmla="*/ 134 h 234"/>
                <a:gd name="T18" fmla="*/ 441 w 471"/>
                <a:gd name="T19" fmla="*/ 141 h 234"/>
                <a:gd name="T20" fmla="*/ 448 w 471"/>
                <a:gd name="T21" fmla="*/ 151 h 234"/>
                <a:gd name="T22" fmla="*/ 455 w 471"/>
                <a:gd name="T23" fmla="*/ 170 h 234"/>
                <a:gd name="T24" fmla="*/ 471 w 471"/>
                <a:gd name="T25" fmla="*/ 190 h 234"/>
                <a:gd name="T26" fmla="*/ 350 w 471"/>
                <a:gd name="T27" fmla="*/ 202 h 234"/>
                <a:gd name="T28" fmla="*/ 330 w 471"/>
                <a:gd name="T29" fmla="*/ 224 h 234"/>
                <a:gd name="T30" fmla="*/ 317 w 471"/>
                <a:gd name="T31" fmla="*/ 233 h 234"/>
                <a:gd name="T32" fmla="*/ 306 w 471"/>
                <a:gd name="T33" fmla="*/ 233 h 234"/>
                <a:gd name="T34" fmla="*/ 298 w 471"/>
                <a:gd name="T35" fmla="*/ 230 h 234"/>
                <a:gd name="T36" fmla="*/ 292 w 471"/>
                <a:gd name="T37" fmla="*/ 224 h 234"/>
                <a:gd name="T38" fmla="*/ 289 w 471"/>
                <a:gd name="T39" fmla="*/ 216 h 234"/>
                <a:gd name="T40" fmla="*/ 284 w 471"/>
                <a:gd name="T41" fmla="*/ 199 h 234"/>
                <a:gd name="T42" fmla="*/ 278 w 471"/>
                <a:gd name="T43" fmla="*/ 174 h 234"/>
                <a:gd name="T44" fmla="*/ 269 w 471"/>
                <a:gd name="T45" fmla="*/ 155 h 234"/>
                <a:gd name="T46" fmla="*/ 258 w 471"/>
                <a:gd name="T47" fmla="*/ 148 h 234"/>
                <a:gd name="T48" fmla="*/ 246 w 471"/>
                <a:gd name="T49" fmla="*/ 141 h 234"/>
                <a:gd name="T50" fmla="*/ 236 w 471"/>
                <a:gd name="T51" fmla="*/ 133 h 234"/>
                <a:gd name="T52" fmla="*/ 224 w 471"/>
                <a:gd name="T53" fmla="*/ 140 h 234"/>
                <a:gd name="T54" fmla="*/ 207 w 471"/>
                <a:gd name="T55" fmla="*/ 162 h 234"/>
                <a:gd name="T56" fmla="*/ 200 w 471"/>
                <a:gd name="T57" fmla="*/ 177 h 234"/>
                <a:gd name="T58" fmla="*/ 188 w 471"/>
                <a:gd name="T59" fmla="*/ 190 h 234"/>
                <a:gd name="T60" fmla="*/ 167 w 471"/>
                <a:gd name="T61" fmla="*/ 201 h 234"/>
                <a:gd name="T62" fmla="*/ 147 w 471"/>
                <a:gd name="T63" fmla="*/ 213 h 234"/>
                <a:gd name="T64" fmla="*/ 130 w 471"/>
                <a:gd name="T65" fmla="*/ 219 h 234"/>
                <a:gd name="T66" fmla="*/ 114 w 471"/>
                <a:gd name="T67" fmla="*/ 222 h 234"/>
                <a:gd name="T68" fmla="*/ 97 w 471"/>
                <a:gd name="T69" fmla="*/ 221 h 234"/>
                <a:gd name="T70" fmla="*/ 82 w 471"/>
                <a:gd name="T71" fmla="*/ 217 h 234"/>
                <a:gd name="T72" fmla="*/ 63 w 471"/>
                <a:gd name="T73" fmla="*/ 205 h 234"/>
                <a:gd name="T74" fmla="*/ 59 w 471"/>
                <a:gd name="T75" fmla="*/ 197 h 234"/>
                <a:gd name="T76" fmla="*/ 59 w 471"/>
                <a:gd name="T77" fmla="*/ 135 h 234"/>
                <a:gd name="T78" fmla="*/ 0 w 471"/>
                <a:gd name="T79" fmla="*/ 98 h 234"/>
                <a:gd name="T80" fmla="*/ 53 w 471"/>
                <a:gd name="T81" fmla="*/ 80 h 234"/>
                <a:gd name="T82" fmla="*/ 86 w 471"/>
                <a:gd name="T83" fmla="*/ 30 h 234"/>
                <a:gd name="T84" fmla="*/ 133 w 471"/>
                <a:gd name="T85" fmla="*/ 0 h 234"/>
                <a:gd name="T86" fmla="*/ 166 w 471"/>
                <a:gd name="T87" fmla="*/ 4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0" name="Freeform 351">
              <a:extLst>
                <a:ext uri="{FF2B5EF4-FFF2-40B4-BE49-F238E27FC236}">
                  <a16:creationId xmlns:a16="http://schemas.microsoft.com/office/drawing/2014/main" id="{5BC625C6-843A-437B-9173-D2A80591E657}"/>
                </a:ext>
              </a:extLst>
            </p:cNvPr>
            <p:cNvSpPr>
              <a:spLocks/>
            </p:cNvSpPr>
            <p:nvPr>
              <p:custDataLst>
                <p:tags r:id="rId254"/>
              </p:custDataLst>
            </p:nvPr>
          </p:nvSpPr>
          <p:spPr bwMode="auto">
            <a:xfrm>
              <a:off x="6179882" y="2162886"/>
              <a:ext cx="225424" cy="125411"/>
            </a:xfrm>
            <a:custGeom>
              <a:avLst/>
              <a:gdLst>
                <a:gd name="T0" fmla="*/ 106 w 525"/>
                <a:gd name="T1" fmla="*/ 185 h 241"/>
                <a:gd name="T2" fmla="*/ 173 w 525"/>
                <a:gd name="T3" fmla="*/ 148 h 241"/>
                <a:gd name="T4" fmla="*/ 93 w 525"/>
                <a:gd name="T5" fmla="*/ 105 h 241"/>
                <a:gd name="T6" fmla="*/ 47 w 525"/>
                <a:gd name="T7" fmla="*/ 117 h 241"/>
                <a:gd name="T8" fmla="*/ 66 w 525"/>
                <a:gd name="T9" fmla="*/ 61 h 241"/>
                <a:gd name="T10" fmla="*/ 40 w 525"/>
                <a:gd name="T11" fmla="*/ 43 h 241"/>
                <a:gd name="T12" fmla="*/ 112 w 525"/>
                <a:gd name="T13" fmla="*/ 25 h 241"/>
                <a:gd name="T14" fmla="*/ 186 w 525"/>
                <a:gd name="T15" fmla="*/ 0 h 241"/>
                <a:gd name="T16" fmla="*/ 312 w 525"/>
                <a:gd name="T17" fmla="*/ 19 h 241"/>
                <a:gd name="T18" fmla="*/ 439 w 525"/>
                <a:gd name="T19" fmla="*/ 25 h 241"/>
                <a:gd name="T20" fmla="*/ 525 w 525"/>
                <a:gd name="T21" fmla="*/ 55 h 241"/>
                <a:gd name="T22" fmla="*/ 519 w 525"/>
                <a:gd name="T23" fmla="*/ 69 h 241"/>
                <a:gd name="T24" fmla="*/ 510 w 525"/>
                <a:gd name="T25" fmla="*/ 82 h 241"/>
                <a:gd name="T26" fmla="*/ 499 w 525"/>
                <a:gd name="T27" fmla="*/ 92 h 241"/>
                <a:gd name="T28" fmla="*/ 485 w 525"/>
                <a:gd name="T29" fmla="*/ 99 h 241"/>
                <a:gd name="T30" fmla="*/ 442 w 525"/>
                <a:gd name="T31" fmla="*/ 103 h 241"/>
                <a:gd name="T32" fmla="*/ 418 w 525"/>
                <a:gd name="T33" fmla="*/ 107 h 241"/>
                <a:gd name="T34" fmla="*/ 407 w 525"/>
                <a:gd name="T35" fmla="*/ 111 h 241"/>
                <a:gd name="T36" fmla="*/ 399 w 525"/>
                <a:gd name="T37" fmla="*/ 117 h 241"/>
                <a:gd name="T38" fmla="*/ 387 w 525"/>
                <a:gd name="T39" fmla="*/ 136 h 241"/>
                <a:gd name="T40" fmla="*/ 378 w 525"/>
                <a:gd name="T41" fmla="*/ 147 h 241"/>
                <a:gd name="T42" fmla="*/ 365 w 525"/>
                <a:gd name="T43" fmla="*/ 154 h 241"/>
                <a:gd name="T44" fmla="*/ 305 w 525"/>
                <a:gd name="T45" fmla="*/ 166 h 241"/>
                <a:gd name="T46" fmla="*/ 273 w 525"/>
                <a:gd name="T47" fmla="*/ 173 h 241"/>
                <a:gd name="T48" fmla="*/ 260 w 525"/>
                <a:gd name="T49" fmla="*/ 178 h 241"/>
                <a:gd name="T50" fmla="*/ 261 w 525"/>
                <a:gd name="T51" fmla="*/ 192 h 241"/>
                <a:gd name="T52" fmla="*/ 263 w 525"/>
                <a:gd name="T53" fmla="*/ 203 h 241"/>
                <a:gd name="T54" fmla="*/ 273 w 525"/>
                <a:gd name="T55" fmla="*/ 222 h 241"/>
                <a:gd name="T56" fmla="*/ 219 w 525"/>
                <a:gd name="T57" fmla="*/ 228 h 241"/>
                <a:gd name="T58" fmla="*/ 112 w 525"/>
                <a:gd name="T59" fmla="*/ 234 h 241"/>
                <a:gd name="T60" fmla="*/ 20 w 525"/>
                <a:gd name="T61" fmla="*/ 222 h 241"/>
                <a:gd name="T62" fmla="*/ 53 w 525"/>
                <a:gd name="T63" fmla="*/ 16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1" name="Freeform 352">
              <a:extLst>
                <a:ext uri="{FF2B5EF4-FFF2-40B4-BE49-F238E27FC236}">
                  <a16:creationId xmlns:a16="http://schemas.microsoft.com/office/drawing/2014/main" id="{A767A78C-763C-463E-BE32-127C7C730EF5}"/>
                </a:ext>
              </a:extLst>
            </p:cNvPr>
            <p:cNvSpPr>
              <a:spLocks/>
            </p:cNvSpPr>
            <p:nvPr>
              <p:custDataLst>
                <p:tags r:id="rId255"/>
              </p:custDataLst>
            </p:nvPr>
          </p:nvSpPr>
          <p:spPr bwMode="auto">
            <a:xfrm>
              <a:off x="5786183" y="2178761"/>
              <a:ext cx="342900" cy="227011"/>
            </a:xfrm>
            <a:custGeom>
              <a:avLst/>
              <a:gdLst>
                <a:gd name="T0" fmla="*/ 768 w 784"/>
                <a:gd name="T1" fmla="*/ 292 h 430"/>
                <a:gd name="T2" fmla="*/ 751 w 784"/>
                <a:gd name="T3" fmla="*/ 293 h 430"/>
                <a:gd name="T4" fmla="*/ 731 w 784"/>
                <a:gd name="T5" fmla="*/ 302 h 430"/>
                <a:gd name="T6" fmla="*/ 723 w 784"/>
                <a:gd name="T7" fmla="*/ 308 h 430"/>
                <a:gd name="T8" fmla="*/ 717 w 784"/>
                <a:gd name="T9" fmla="*/ 332 h 430"/>
                <a:gd name="T10" fmla="*/ 713 w 784"/>
                <a:gd name="T11" fmla="*/ 360 h 430"/>
                <a:gd name="T12" fmla="*/ 704 w 784"/>
                <a:gd name="T13" fmla="*/ 376 h 430"/>
                <a:gd name="T14" fmla="*/ 671 w 784"/>
                <a:gd name="T15" fmla="*/ 402 h 430"/>
                <a:gd name="T16" fmla="*/ 633 w 784"/>
                <a:gd name="T17" fmla="*/ 420 h 430"/>
                <a:gd name="T18" fmla="*/ 612 w 784"/>
                <a:gd name="T19" fmla="*/ 424 h 430"/>
                <a:gd name="T20" fmla="*/ 587 w 784"/>
                <a:gd name="T21" fmla="*/ 429 h 430"/>
                <a:gd name="T22" fmla="*/ 567 w 784"/>
                <a:gd name="T23" fmla="*/ 428 h 430"/>
                <a:gd name="T24" fmla="*/ 545 w 784"/>
                <a:gd name="T25" fmla="*/ 388 h 430"/>
                <a:gd name="T26" fmla="*/ 515 w 784"/>
                <a:gd name="T27" fmla="*/ 344 h 430"/>
                <a:gd name="T28" fmla="*/ 478 w 784"/>
                <a:gd name="T29" fmla="*/ 334 h 430"/>
                <a:gd name="T30" fmla="*/ 448 w 784"/>
                <a:gd name="T31" fmla="*/ 315 h 430"/>
                <a:gd name="T32" fmla="*/ 417 w 784"/>
                <a:gd name="T33" fmla="*/ 294 h 430"/>
                <a:gd name="T34" fmla="*/ 373 w 784"/>
                <a:gd name="T35" fmla="*/ 274 h 430"/>
                <a:gd name="T36" fmla="*/ 306 w 784"/>
                <a:gd name="T37" fmla="*/ 258 h 430"/>
                <a:gd name="T38" fmla="*/ 182 w 784"/>
                <a:gd name="T39" fmla="*/ 283 h 430"/>
                <a:gd name="T40" fmla="*/ 151 w 784"/>
                <a:gd name="T41" fmla="*/ 306 h 430"/>
                <a:gd name="T42" fmla="*/ 127 w 784"/>
                <a:gd name="T43" fmla="*/ 308 h 430"/>
                <a:gd name="T44" fmla="*/ 66 w 784"/>
                <a:gd name="T45" fmla="*/ 252 h 430"/>
                <a:gd name="T46" fmla="*/ 66 w 784"/>
                <a:gd name="T47" fmla="*/ 204 h 430"/>
                <a:gd name="T48" fmla="*/ 40 w 784"/>
                <a:gd name="T49" fmla="*/ 179 h 430"/>
                <a:gd name="T50" fmla="*/ 42 w 784"/>
                <a:gd name="T51" fmla="*/ 199 h 430"/>
                <a:gd name="T52" fmla="*/ 36 w 784"/>
                <a:gd name="T53" fmla="*/ 218 h 430"/>
                <a:gd name="T54" fmla="*/ 30 w 784"/>
                <a:gd name="T55" fmla="*/ 221 h 430"/>
                <a:gd name="T56" fmla="*/ 31 w 784"/>
                <a:gd name="T57" fmla="*/ 203 h 430"/>
                <a:gd name="T58" fmla="*/ 27 w 784"/>
                <a:gd name="T59" fmla="*/ 174 h 430"/>
                <a:gd name="T60" fmla="*/ 33 w 784"/>
                <a:gd name="T61" fmla="*/ 163 h 430"/>
                <a:gd name="T62" fmla="*/ 40 w 784"/>
                <a:gd name="T63" fmla="*/ 152 h 430"/>
                <a:gd name="T64" fmla="*/ 27 w 784"/>
                <a:gd name="T65" fmla="*/ 129 h 430"/>
                <a:gd name="T66" fmla="*/ 7 w 784"/>
                <a:gd name="T67" fmla="*/ 126 h 430"/>
                <a:gd name="T68" fmla="*/ 0 w 784"/>
                <a:gd name="T69" fmla="*/ 117 h 430"/>
                <a:gd name="T70" fmla="*/ 3 w 784"/>
                <a:gd name="T71" fmla="*/ 104 h 430"/>
                <a:gd name="T72" fmla="*/ 11 w 784"/>
                <a:gd name="T73" fmla="*/ 94 h 430"/>
                <a:gd name="T74" fmla="*/ 27 w 784"/>
                <a:gd name="T75" fmla="*/ 92 h 430"/>
                <a:gd name="T76" fmla="*/ 41 w 784"/>
                <a:gd name="T77" fmla="*/ 99 h 430"/>
                <a:gd name="T78" fmla="*/ 57 w 784"/>
                <a:gd name="T79" fmla="*/ 104 h 430"/>
                <a:gd name="T80" fmla="*/ 71 w 784"/>
                <a:gd name="T81" fmla="*/ 92 h 430"/>
                <a:gd name="T82" fmla="*/ 83 w 784"/>
                <a:gd name="T83" fmla="*/ 77 h 430"/>
                <a:gd name="T84" fmla="*/ 87 w 784"/>
                <a:gd name="T85" fmla="*/ 64 h 430"/>
                <a:gd name="T86" fmla="*/ 78 w 784"/>
                <a:gd name="T87" fmla="*/ 55 h 430"/>
                <a:gd name="T88" fmla="*/ 55 w 784"/>
                <a:gd name="T89" fmla="*/ 49 h 430"/>
                <a:gd name="T90" fmla="*/ 47 w 784"/>
                <a:gd name="T91" fmla="*/ 40 h 430"/>
                <a:gd name="T92" fmla="*/ 41 w 784"/>
                <a:gd name="T93" fmla="*/ 28 h 430"/>
                <a:gd name="T94" fmla="*/ 107 w 784"/>
                <a:gd name="T95" fmla="*/ 43 h 430"/>
                <a:gd name="T96" fmla="*/ 219 w 784"/>
                <a:gd name="T97" fmla="*/ 74 h 430"/>
                <a:gd name="T98" fmla="*/ 273 w 784"/>
                <a:gd name="T99" fmla="*/ 0 h 430"/>
                <a:gd name="T100" fmla="*/ 373 w 784"/>
                <a:gd name="T101" fmla="*/ 43 h 430"/>
                <a:gd name="T102" fmla="*/ 465 w 784"/>
                <a:gd name="T103" fmla="*/ 92 h 430"/>
                <a:gd name="T104" fmla="*/ 591 w 784"/>
                <a:gd name="T105" fmla="*/ 210 h 430"/>
                <a:gd name="T106" fmla="*/ 724 w 784"/>
                <a:gd name="T107" fmla="*/ 265 h 430"/>
                <a:gd name="T108" fmla="*/ 778 w 784"/>
                <a:gd name="T109" fmla="*/ 29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2" name="Freeform 353">
              <a:extLst>
                <a:ext uri="{FF2B5EF4-FFF2-40B4-BE49-F238E27FC236}">
                  <a16:creationId xmlns:a16="http://schemas.microsoft.com/office/drawing/2014/main" id="{54F02C33-CB65-48A0-927A-6FC8BD81D5F2}"/>
                </a:ext>
              </a:extLst>
            </p:cNvPr>
            <p:cNvSpPr>
              <a:spLocks/>
            </p:cNvSpPr>
            <p:nvPr>
              <p:custDataLst>
                <p:tags r:id="rId256"/>
              </p:custDataLst>
            </p:nvPr>
          </p:nvSpPr>
          <p:spPr bwMode="auto">
            <a:xfrm>
              <a:off x="4995609" y="2066049"/>
              <a:ext cx="107950" cy="149224"/>
            </a:xfrm>
            <a:custGeom>
              <a:avLst/>
              <a:gdLst>
                <a:gd name="T0" fmla="*/ 30 w 246"/>
                <a:gd name="T1" fmla="*/ 27 h 284"/>
                <a:gd name="T2" fmla="*/ 28 w 246"/>
                <a:gd name="T3" fmla="*/ 24 h 284"/>
                <a:gd name="T4" fmla="*/ 24 w 246"/>
                <a:gd name="T5" fmla="*/ 17 h 284"/>
                <a:gd name="T6" fmla="*/ 35 w 246"/>
                <a:gd name="T7" fmla="*/ 5 h 284"/>
                <a:gd name="T8" fmla="*/ 67 w 246"/>
                <a:gd name="T9" fmla="*/ 1 h 284"/>
                <a:gd name="T10" fmla="*/ 126 w 246"/>
                <a:gd name="T11" fmla="*/ 12 h 284"/>
                <a:gd name="T12" fmla="*/ 131 w 246"/>
                <a:gd name="T13" fmla="*/ 30 h 284"/>
                <a:gd name="T14" fmla="*/ 139 w 246"/>
                <a:gd name="T15" fmla="*/ 46 h 284"/>
                <a:gd name="T16" fmla="*/ 151 w 246"/>
                <a:gd name="T17" fmla="*/ 57 h 284"/>
                <a:gd name="T18" fmla="*/ 165 w 246"/>
                <a:gd name="T19" fmla="*/ 67 h 284"/>
                <a:gd name="T20" fmla="*/ 191 w 246"/>
                <a:gd name="T21" fmla="*/ 87 h 284"/>
                <a:gd name="T22" fmla="*/ 203 w 246"/>
                <a:gd name="T23" fmla="*/ 101 h 284"/>
                <a:gd name="T24" fmla="*/ 212 w 246"/>
                <a:gd name="T25" fmla="*/ 117 h 284"/>
                <a:gd name="T26" fmla="*/ 226 w 246"/>
                <a:gd name="T27" fmla="*/ 117 h 284"/>
                <a:gd name="T28" fmla="*/ 221 w 246"/>
                <a:gd name="T29" fmla="*/ 124 h 284"/>
                <a:gd name="T30" fmla="*/ 221 w 246"/>
                <a:gd name="T31" fmla="*/ 129 h 284"/>
                <a:gd name="T32" fmla="*/ 228 w 246"/>
                <a:gd name="T33" fmla="*/ 140 h 284"/>
                <a:gd name="T34" fmla="*/ 239 w 246"/>
                <a:gd name="T35" fmla="*/ 154 h 284"/>
                <a:gd name="T36" fmla="*/ 244 w 246"/>
                <a:gd name="T37" fmla="*/ 162 h 284"/>
                <a:gd name="T38" fmla="*/ 246 w 246"/>
                <a:gd name="T39" fmla="*/ 173 h 284"/>
                <a:gd name="T40" fmla="*/ 241 w 246"/>
                <a:gd name="T41" fmla="*/ 184 h 284"/>
                <a:gd name="T42" fmla="*/ 233 w 246"/>
                <a:gd name="T43" fmla="*/ 192 h 284"/>
                <a:gd name="T44" fmla="*/ 223 w 246"/>
                <a:gd name="T45" fmla="*/ 198 h 284"/>
                <a:gd name="T46" fmla="*/ 220 w 246"/>
                <a:gd name="T47" fmla="*/ 204 h 284"/>
                <a:gd name="T48" fmla="*/ 189 w 246"/>
                <a:gd name="T49" fmla="*/ 215 h 284"/>
                <a:gd name="T50" fmla="*/ 164 w 246"/>
                <a:gd name="T51" fmla="*/ 230 h 284"/>
                <a:gd name="T52" fmla="*/ 113 w 246"/>
                <a:gd name="T53" fmla="*/ 265 h 284"/>
                <a:gd name="T54" fmla="*/ 88 w 246"/>
                <a:gd name="T55" fmla="*/ 231 h 284"/>
                <a:gd name="T56" fmla="*/ 79 w 246"/>
                <a:gd name="T57" fmla="*/ 220 h 284"/>
                <a:gd name="T58" fmla="*/ 72 w 246"/>
                <a:gd name="T59" fmla="*/ 216 h 284"/>
                <a:gd name="T60" fmla="*/ 60 w 246"/>
                <a:gd name="T61" fmla="*/ 217 h 284"/>
                <a:gd name="T62" fmla="*/ 54 w 246"/>
                <a:gd name="T63" fmla="*/ 221 h 284"/>
                <a:gd name="T64" fmla="*/ 49 w 246"/>
                <a:gd name="T65" fmla="*/ 228 h 284"/>
                <a:gd name="T66" fmla="*/ 48 w 246"/>
                <a:gd name="T67" fmla="*/ 236 h 284"/>
                <a:gd name="T68" fmla="*/ 45 w 246"/>
                <a:gd name="T69" fmla="*/ 257 h 284"/>
                <a:gd name="T70" fmla="*/ 41 w 246"/>
                <a:gd name="T71" fmla="*/ 270 h 284"/>
                <a:gd name="T72" fmla="*/ 33 w 246"/>
                <a:gd name="T73" fmla="*/ 284 h 284"/>
                <a:gd name="T74" fmla="*/ 26 w 246"/>
                <a:gd name="T75" fmla="*/ 243 h 284"/>
                <a:gd name="T76" fmla="*/ 17 w 246"/>
                <a:gd name="T77" fmla="*/ 227 h 284"/>
                <a:gd name="T78" fmla="*/ 11 w 246"/>
                <a:gd name="T79" fmla="*/ 221 h 284"/>
                <a:gd name="T80" fmla="*/ 0 w 246"/>
                <a:gd name="T81" fmla="*/ 216 h 284"/>
                <a:gd name="T82" fmla="*/ 1 w 246"/>
                <a:gd name="T83" fmla="*/ 204 h 284"/>
                <a:gd name="T84" fmla="*/ 4 w 246"/>
                <a:gd name="T85" fmla="*/ 193 h 284"/>
                <a:gd name="T86" fmla="*/ 15 w 246"/>
                <a:gd name="T87" fmla="*/ 176 h 284"/>
                <a:gd name="T88" fmla="*/ 31 w 246"/>
                <a:gd name="T89" fmla="*/ 161 h 284"/>
                <a:gd name="T90" fmla="*/ 46 w 246"/>
                <a:gd name="T91" fmla="*/ 141 h 284"/>
                <a:gd name="T92" fmla="*/ 33 w 246"/>
                <a:gd name="T93" fmla="*/ 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6" h="284">
                  <a:moveTo>
                    <a:pt x="33" y="44"/>
                  </a:moveTo>
                  <a:lnTo>
                    <a:pt x="30" y="27"/>
                  </a:lnTo>
                  <a:lnTo>
                    <a:pt x="28" y="24"/>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23" name="Freeform 354">
              <a:extLst>
                <a:ext uri="{FF2B5EF4-FFF2-40B4-BE49-F238E27FC236}">
                  <a16:creationId xmlns:a16="http://schemas.microsoft.com/office/drawing/2014/main" id="{20932F02-704C-4901-96CC-066EDE37FE90}"/>
                </a:ext>
              </a:extLst>
            </p:cNvPr>
            <p:cNvSpPr>
              <a:spLocks/>
            </p:cNvSpPr>
            <p:nvPr>
              <p:custDataLst>
                <p:tags r:id="rId257"/>
              </p:custDataLst>
            </p:nvPr>
          </p:nvSpPr>
          <p:spPr bwMode="auto">
            <a:xfrm>
              <a:off x="5043234" y="2173998"/>
              <a:ext cx="68263" cy="60325"/>
            </a:xfrm>
            <a:custGeom>
              <a:avLst/>
              <a:gdLst>
                <a:gd name="T0" fmla="*/ 114 w 160"/>
                <a:gd name="T1" fmla="*/ 0 h 117"/>
                <a:gd name="T2" fmla="*/ 114 w 160"/>
                <a:gd name="T3" fmla="*/ 9 h 117"/>
                <a:gd name="T4" fmla="*/ 114 w 160"/>
                <a:gd name="T5" fmla="*/ 18 h 117"/>
                <a:gd name="T6" fmla="*/ 115 w 160"/>
                <a:gd name="T7" fmla="*/ 25 h 117"/>
                <a:gd name="T8" fmla="*/ 117 w 160"/>
                <a:gd name="T9" fmla="*/ 32 h 117"/>
                <a:gd name="T10" fmla="*/ 119 w 160"/>
                <a:gd name="T11" fmla="*/ 34 h 117"/>
                <a:gd name="T12" fmla="*/ 121 w 160"/>
                <a:gd name="T13" fmla="*/ 37 h 117"/>
                <a:gd name="T14" fmla="*/ 123 w 160"/>
                <a:gd name="T15" fmla="*/ 38 h 117"/>
                <a:gd name="T16" fmla="*/ 127 w 160"/>
                <a:gd name="T17" fmla="*/ 39 h 117"/>
                <a:gd name="T18" fmla="*/ 131 w 160"/>
                <a:gd name="T19" fmla="*/ 40 h 117"/>
                <a:gd name="T20" fmla="*/ 135 w 160"/>
                <a:gd name="T21" fmla="*/ 39 h 117"/>
                <a:gd name="T22" fmla="*/ 140 w 160"/>
                <a:gd name="T23" fmla="*/ 38 h 117"/>
                <a:gd name="T24" fmla="*/ 146 w 160"/>
                <a:gd name="T25" fmla="*/ 36 h 117"/>
                <a:gd name="T26" fmla="*/ 149 w 160"/>
                <a:gd name="T27" fmla="*/ 43 h 117"/>
                <a:gd name="T28" fmla="*/ 153 w 160"/>
                <a:gd name="T29" fmla="*/ 52 h 117"/>
                <a:gd name="T30" fmla="*/ 157 w 160"/>
                <a:gd name="T31" fmla="*/ 64 h 117"/>
                <a:gd name="T32" fmla="*/ 160 w 160"/>
                <a:gd name="T33" fmla="*/ 74 h 117"/>
                <a:gd name="T34" fmla="*/ 133 w 160"/>
                <a:gd name="T35" fmla="*/ 88 h 117"/>
                <a:gd name="T36" fmla="*/ 106 w 160"/>
                <a:gd name="T37" fmla="*/ 102 h 117"/>
                <a:gd name="T38" fmla="*/ 92 w 160"/>
                <a:gd name="T39" fmla="*/ 107 h 117"/>
                <a:gd name="T40" fmla="*/ 76 w 160"/>
                <a:gd name="T41" fmla="*/ 113 h 117"/>
                <a:gd name="T42" fmla="*/ 62 w 160"/>
                <a:gd name="T43" fmla="*/ 116 h 117"/>
                <a:gd name="T44" fmla="*/ 47 w 160"/>
                <a:gd name="T45" fmla="*/ 117 h 117"/>
                <a:gd name="T46" fmla="*/ 32 w 160"/>
                <a:gd name="T47" fmla="*/ 99 h 117"/>
                <a:gd name="T48" fmla="*/ 21 w 160"/>
                <a:gd name="T49" fmla="*/ 83 h 117"/>
                <a:gd name="T50" fmla="*/ 10 w 160"/>
                <a:gd name="T51" fmla="*/ 69 h 117"/>
                <a:gd name="T52" fmla="*/ 0 w 160"/>
                <a:gd name="T53" fmla="*/ 55 h 117"/>
                <a:gd name="T54" fmla="*/ 13 w 160"/>
                <a:gd name="T55" fmla="*/ 48 h 117"/>
                <a:gd name="T56" fmla="*/ 41 w 160"/>
                <a:gd name="T57" fmla="*/ 32 h 117"/>
                <a:gd name="T58" fmla="*/ 60 w 160"/>
                <a:gd name="T59" fmla="*/ 23 h 117"/>
                <a:gd name="T60" fmla="*/ 78 w 160"/>
                <a:gd name="T61" fmla="*/ 14 h 117"/>
                <a:gd name="T62" fmla="*/ 97 w 160"/>
                <a:gd name="T63" fmla="*/ 6 h 117"/>
                <a:gd name="T64" fmla="*/ 114 w 160"/>
                <a:gd name="T6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24" name="Freeform 355">
              <a:extLst>
                <a:ext uri="{FF2B5EF4-FFF2-40B4-BE49-F238E27FC236}">
                  <a16:creationId xmlns:a16="http://schemas.microsoft.com/office/drawing/2014/main" id="{68799955-7952-445C-B640-8CB9034B6B49}"/>
                </a:ext>
              </a:extLst>
            </p:cNvPr>
            <p:cNvSpPr>
              <a:spLocks/>
            </p:cNvSpPr>
            <p:nvPr>
              <p:custDataLst>
                <p:tags r:id="rId258"/>
              </p:custDataLst>
            </p:nvPr>
          </p:nvSpPr>
          <p:spPr bwMode="auto">
            <a:xfrm>
              <a:off x="5127371" y="2797884"/>
              <a:ext cx="411162" cy="611185"/>
            </a:xfrm>
            <a:custGeom>
              <a:avLst/>
              <a:gdLst>
                <a:gd name="T0" fmla="*/ 742 w 943"/>
                <a:gd name="T1" fmla="*/ 5 h 1172"/>
                <a:gd name="T2" fmla="*/ 765 w 943"/>
                <a:gd name="T3" fmla="*/ 23 h 1172"/>
                <a:gd name="T4" fmla="*/ 803 w 943"/>
                <a:gd name="T5" fmla="*/ 30 h 1172"/>
                <a:gd name="T6" fmla="*/ 814 w 943"/>
                <a:gd name="T7" fmla="*/ 55 h 1172"/>
                <a:gd name="T8" fmla="*/ 835 w 943"/>
                <a:gd name="T9" fmla="*/ 109 h 1172"/>
                <a:gd name="T10" fmla="*/ 837 w 943"/>
                <a:gd name="T11" fmla="*/ 187 h 1172"/>
                <a:gd name="T12" fmla="*/ 857 w 943"/>
                <a:gd name="T13" fmla="*/ 243 h 1172"/>
                <a:gd name="T14" fmla="*/ 922 w 943"/>
                <a:gd name="T15" fmla="*/ 292 h 1172"/>
                <a:gd name="T16" fmla="*/ 879 w 943"/>
                <a:gd name="T17" fmla="*/ 361 h 1172"/>
                <a:gd name="T18" fmla="*/ 851 w 943"/>
                <a:gd name="T19" fmla="*/ 410 h 1172"/>
                <a:gd name="T20" fmla="*/ 809 w 943"/>
                <a:gd name="T21" fmla="*/ 635 h 1172"/>
                <a:gd name="T22" fmla="*/ 770 w 943"/>
                <a:gd name="T23" fmla="*/ 677 h 1172"/>
                <a:gd name="T24" fmla="*/ 763 w 943"/>
                <a:gd name="T25" fmla="*/ 721 h 1172"/>
                <a:gd name="T26" fmla="*/ 745 w 943"/>
                <a:gd name="T27" fmla="*/ 735 h 1172"/>
                <a:gd name="T28" fmla="*/ 723 w 943"/>
                <a:gd name="T29" fmla="*/ 798 h 1172"/>
                <a:gd name="T30" fmla="*/ 692 w 943"/>
                <a:gd name="T31" fmla="*/ 877 h 1172"/>
                <a:gd name="T32" fmla="*/ 662 w 943"/>
                <a:gd name="T33" fmla="*/ 903 h 1172"/>
                <a:gd name="T34" fmla="*/ 664 w 943"/>
                <a:gd name="T35" fmla="*/ 934 h 1172"/>
                <a:gd name="T36" fmla="*/ 686 w 943"/>
                <a:gd name="T37" fmla="*/ 939 h 1172"/>
                <a:gd name="T38" fmla="*/ 709 w 943"/>
                <a:gd name="T39" fmla="*/ 950 h 1172"/>
                <a:gd name="T40" fmla="*/ 742 w 943"/>
                <a:gd name="T41" fmla="*/ 971 h 1172"/>
                <a:gd name="T42" fmla="*/ 756 w 943"/>
                <a:gd name="T43" fmla="*/ 1007 h 1172"/>
                <a:gd name="T44" fmla="*/ 775 w 943"/>
                <a:gd name="T45" fmla="*/ 1043 h 1172"/>
                <a:gd name="T46" fmla="*/ 803 w 943"/>
                <a:gd name="T47" fmla="*/ 1053 h 1172"/>
                <a:gd name="T48" fmla="*/ 809 w 943"/>
                <a:gd name="T49" fmla="*/ 1094 h 1172"/>
                <a:gd name="T50" fmla="*/ 718 w 943"/>
                <a:gd name="T51" fmla="*/ 1115 h 1172"/>
                <a:gd name="T52" fmla="*/ 687 w 943"/>
                <a:gd name="T53" fmla="*/ 1157 h 1172"/>
                <a:gd name="T54" fmla="*/ 598 w 943"/>
                <a:gd name="T55" fmla="*/ 1170 h 1172"/>
                <a:gd name="T56" fmla="*/ 515 w 943"/>
                <a:gd name="T57" fmla="*/ 1158 h 1172"/>
                <a:gd name="T58" fmla="*/ 464 w 943"/>
                <a:gd name="T59" fmla="*/ 1123 h 1172"/>
                <a:gd name="T60" fmla="*/ 390 w 943"/>
                <a:gd name="T61" fmla="*/ 1125 h 1172"/>
                <a:gd name="T62" fmla="*/ 319 w 943"/>
                <a:gd name="T63" fmla="*/ 1120 h 1172"/>
                <a:gd name="T64" fmla="*/ 297 w 943"/>
                <a:gd name="T65" fmla="*/ 1104 h 1172"/>
                <a:gd name="T66" fmla="*/ 294 w 943"/>
                <a:gd name="T67" fmla="*/ 1075 h 1172"/>
                <a:gd name="T68" fmla="*/ 274 w 943"/>
                <a:gd name="T69" fmla="*/ 1029 h 1172"/>
                <a:gd name="T70" fmla="*/ 216 w 943"/>
                <a:gd name="T71" fmla="*/ 974 h 1172"/>
                <a:gd name="T72" fmla="*/ 193 w 943"/>
                <a:gd name="T73" fmla="*/ 925 h 1172"/>
                <a:gd name="T74" fmla="*/ 152 w 943"/>
                <a:gd name="T75" fmla="*/ 903 h 1172"/>
                <a:gd name="T76" fmla="*/ 120 w 943"/>
                <a:gd name="T77" fmla="*/ 846 h 1172"/>
                <a:gd name="T78" fmla="*/ 97 w 943"/>
                <a:gd name="T79" fmla="*/ 788 h 1172"/>
                <a:gd name="T80" fmla="*/ 65 w 943"/>
                <a:gd name="T81" fmla="*/ 758 h 1172"/>
                <a:gd name="T82" fmla="*/ 33 w 943"/>
                <a:gd name="T83" fmla="*/ 676 h 1172"/>
                <a:gd name="T84" fmla="*/ 4 w 943"/>
                <a:gd name="T85" fmla="*/ 611 h 1172"/>
                <a:gd name="T86" fmla="*/ 18 w 943"/>
                <a:gd name="T87" fmla="*/ 577 h 1172"/>
                <a:gd name="T88" fmla="*/ 29 w 943"/>
                <a:gd name="T89" fmla="*/ 521 h 1172"/>
                <a:gd name="T90" fmla="*/ 64 w 943"/>
                <a:gd name="T91" fmla="*/ 474 h 1172"/>
                <a:gd name="T92" fmla="*/ 113 w 943"/>
                <a:gd name="T93" fmla="*/ 222 h 1172"/>
                <a:gd name="T94" fmla="*/ 123 w 943"/>
                <a:gd name="T95" fmla="*/ 179 h 1172"/>
                <a:gd name="T96" fmla="*/ 153 w 943"/>
                <a:gd name="T97" fmla="*/ 171 h 1172"/>
                <a:gd name="T98" fmla="*/ 160 w 943"/>
                <a:gd name="T99" fmla="*/ 122 h 1172"/>
                <a:gd name="T100" fmla="*/ 159 w 943"/>
                <a:gd name="T101" fmla="*/ 67 h 1172"/>
                <a:gd name="T102" fmla="*/ 679 w 943"/>
                <a:gd name="T103" fmla="*/ 69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5" name="Freeform 356">
              <a:extLst>
                <a:ext uri="{FF2B5EF4-FFF2-40B4-BE49-F238E27FC236}">
                  <a16:creationId xmlns:a16="http://schemas.microsoft.com/office/drawing/2014/main" id="{FD8ACB33-A411-4270-ACD5-B506CD22EA0C}"/>
                </a:ext>
              </a:extLst>
            </p:cNvPr>
            <p:cNvSpPr>
              <a:spLocks/>
            </p:cNvSpPr>
            <p:nvPr>
              <p:custDataLst>
                <p:tags r:id="rId259"/>
              </p:custDataLst>
            </p:nvPr>
          </p:nvSpPr>
          <p:spPr bwMode="auto">
            <a:xfrm>
              <a:off x="5611558" y="3137607"/>
              <a:ext cx="244474" cy="431798"/>
            </a:xfrm>
            <a:custGeom>
              <a:avLst/>
              <a:gdLst>
                <a:gd name="T0" fmla="*/ 98 w 556"/>
                <a:gd name="T1" fmla="*/ 62 h 819"/>
                <a:gd name="T2" fmla="*/ 112 w 556"/>
                <a:gd name="T3" fmla="*/ 56 h 819"/>
                <a:gd name="T4" fmla="*/ 129 w 556"/>
                <a:gd name="T5" fmla="*/ 69 h 819"/>
                <a:gd name="T6" fmla="*/ 149 w 556"/>
                <a:gd name="T7" fmla="*/ 85 h 819"/>
                <a:gd name="T8" fmla="*/ 171 w 556"/>
                <a:gd name="T9" fmla="*/ 92 h 819"/>
                <a:gd name="T10" fmla="*/ 215 w 556"/>
                <a:gd name="T11" fmla="*/ 88 h 819"/>
                <a:gd name="T12" fmla="*/ 257 w 556"/>
                <a:gd name="T13" fmla="*/ 82 h 819"/>
                <a:gd name="T14" fmla="*/ 291 w 556"/>
                <a:gd name="T15" fmla="*/ 79 h 819"/>
                <a:gd name="T16" fmla="*/ 301 w 556"/>
                <a:gd name="T17" fmla="*/ 74 h 819"/>
                <a:gd name="T18" fmla="*/ 301 w 556"/>
                <a:gd name="T19" fmla="*/ 68 h 819"/>
                <a:gd name="T20" fmla="*/ 355 w 556"/>
                <a:gd name="T21" fmla="*/ 63 h 819"/>
                <a:gd name="T22" fmla="*/ 434 w 556"/>
                <a:gd name="T23" fmla="*/ 45 h 819"/>
                <a:gd name="T24" fmla="*/ 479 w 556"/>
                <a:gd name="T25" fmla="*/ 28 h 819"/>
                <a:gd name="T26" fmla="*/ 514 w 556"/>
                <a:gd name="T27" fmla="*/ 8 h 819"/>
                <a:gd name="T28" fmla="*/ 547 w 556"/>
                <a:gd name="T29" fmla="*/ 31 h 819"/>
                <a:gd name="T30" fmla="*/ 555 w 556"/>
                <a:gd name="T31" fmla="*/ 57 h 819"/>
                <a:gd name="T32" fmla="*/ 552 w 556"/>
                <a:gd name="T33" fmla="*/ 113 h 819"/>
                <a:gd name="T34" fmla="*/ 532 w 556"/>
                <a:gd name="T35" fmla="*/ 174 h 819"/>
                <a:gd name="T36" fmla="*/ 502 w 556"/>
                <a:gd name="T37" fmla="*/ 231 h 819"/>
                <a:gd name="T38" fmla="*/ 447 w 556"/>
                <a:gd name="T39" fmla="*/ 321 h 819"/>
                <a:gd name="T40" fmla="*/ 423 w 556"/>
                <a:gd name="T41" fmla="*/ 375 h 819"/>
                <a:gd name="T42" fmla="*/ 410 w 556"/>
                <a:gd name="T43" fmla="*/ 415 h 819"/>
                <a:gd name="T44" fmla="*/ 379 w 556"/>
                <a:gd name="T45" fmla="*/ 473 h 819"/>
                <a:gd name="T46" fmla="*/ 330 w 556"/>
                <a:gd name="T47" fmla="*/ 531 h 819"/>
                <a:gd name="T48" fmla="*/ 288 w 556"/>
                <a:gd name="T49" fmla="*/ 566 h 819"/>
                <a:gd name="T50" fmla="*/ 239 w 556"/>
                <a:gd name="T51" fmla="*/ 600 h 819"/>
                <a:gd name="T52" fmla="*/ 168 w 556"/>
                <a:gd name="T53" fmla="*/ 651 h 819"/>
                <a:gd name="T54" fmla="*/ 143 w 556"/>
                <a:gd name="T55" fmla="*/ 680 h 819"/>
                <a:gd name="T56" fmla="*/ 131 w 556"/>
                <a:gd name="T57" fmla="*/ 700 h 819"/>
                <a:gd name="T58" fmla="*/ 116 w 556"/>
                <a:gd name="T59" fmla="*/ 717 h 819"/>
                <a:gd name="T60" fmla="*/ 71 w 556"/>
                <a:gd name="T61" fmla="*/ 745 h 819"/>
                <a:gd name="T62" fmla="*/ 19 w 556"/>
                <a:gd name="T63" fmla="*/ 801 h 819"/>
                <a:gd name="T64" fmla="*/ 2 w 556"/>
                <a:gd name="T65" fmla="*/ 564 h 819"/>
                <a:gd name="T66" fmla="*/ 3 w 556"/>
                <a:gd name="T67" fmla="*/ 554 h 819"/>
                <a:gd name="T68" fmla="*/ 27 w 556"/>
                <a:gd name="T69" fmla="*/ 533 h 819"/>
                <a:gd name="T70" fmla="*/ 42 w 556"/>
                <a:gd name="T71" fmla="*/ 516 h 819"/>
                <a:gd name="T72" fmla="*/ 60 w 556"/>
                <a:gd name="T73" fmla="*/ 497 h 819"/>
                <a:gd name="T74" fmla="*/ 111 w 556"/>
                <a:gd name="T75" fmla="*/ 480 h 819"/>
                <a:gd name="T76" fmla="*/ 119 w 556"/>
                <a:gd name="T77" fmla="*/ 470 h 819"/>
                <a:gd name="T78" fmla="*/ 129 w 556"/>
                <a:gd name="T79" fmla="*/ 452 h 819"/>
                <a:gd name="T80" fmla="*/ 152 w 556"/>
                <a:gd name="T81" fmla="*/ 440 h 819"/>
                <a:gd name="T82" fmla="*/ 174 w 556"/>
                <a:gd name="T83" fmla="*/ 439 h 819"/>
                <a:gd name="T84" fmla="*/ 196 w 556"/>
                <a:gd name="T85" fmla="*/ 439 h 819"/>
                <a:gd name="T86" fmla="*/ 228 w 556"/>
                <a:gd name="T87" fmla="*/ 429 h 819"/>
                <a:gd name="T88" fmla="*/ 251 w 556"/>
                <a:gd name="T89" fmla="*/ 405 h 819"/>
                <a:gd name="T90" fmla="*/ 265 w 556"/>
                <a:gd name="T91" fmla="*/ 379 h 819"/>
                <a:gd name="T92" fmla="*/ 296 w 556"/>
                <a:gd name="T93" fmla="*/ 347 h 819"/>
                <a:gd name="T94" fmla="*/ 354 w 556"/>
                <a:gd name="T95" fmla="*/ 293 h 819"/>
                <a:gd name="T96" fmla="*/ 377 w 556"/>
                <a:gd name="T97" fmla="*/ 266 h 819"/>
                <a:gd name="T98" fmla="*/ 324 w 556"/>
                <a:gd name="T99" fmla="*/ 246 h 819"/>
                <a:gd name="T100" fmla="*/ 257 w 556"/>
                <a:gd name="T101" fmla="*/ 228 h 819"/>
                <a:gd name="T102" fmla="*/ 184 w 556"/>
                <a:gd name="T103" fmla="*/ 209 h 819"/>
                <a:gd name="T104" fmla="*/ 149 w 556"/>
                <a:gd name="T105" fmla="*/ 187 h 819"/>
                <a:gd name="T106" fmla="*/ 112 w 556"/>
                <a:gd name="T107" fmla="*/ 154 h 819"/>
                <a:gd name="T108" fmla="*/ 89 w 556"/>
                <a:gd name="T109" fmla="*/ 121 h 819"/>
                <a:gd name="T110" fmla="*/ 77 w 556"/>
                <a:gd name="T111" fmla="*/ 80 h 819"/>
                <a:gd name="T112" fmla="*/ 65 w 556"/>
                <a:gd name="T113" fmla="*/ 87 h 819"/>
                <a:gd name="T114" fmla="*/ 84 w 556"/>
                <a:gd name="T115" fmla="*/ 68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6" name="Freeform 357">
              <a:extLst>
                <a:ext uri="{FF2B5EF4-FFF2-40B4-BE49-F238E27FC236}">
                  <a16:creationId xmlns:a16="http://schemas.microsoft.com/office/drawing/2014/main" id="{C2AB328F-3159-428D-AF8C-01F26341C896}"/>
                </a:ext>
              </a:extLst>
            </p:cNvPr>
            <p:cNvSpPr>
              <a:spLocks/>
            </p:cNvSpPr>
            <p:nvPr>
              <p:custDataLst>
                <p:tags r:id="rId260"/>
              </p:custDataLst>
            </p:nvPr>
          </p:nvSpPr>
          <p:spPr bwMode="auto">
            <a:xfrm>
              <a:off x="5619496" y="3124908"/>
              <a:ext cx="38100" cy="58737"/>
            </a:xfrm>
            <a:custGeom>
              <a:avLst/>
              <a:gdLst>
                <a:gd name="T0" fmla="*/ 59 w 86"/>
                <a:gd name="T1" fmla="*/ 0 h 97"/>
                <a:gd name="T2" fmla="*/ 56 w 86"/>
                <a:gd name="T3" fmla="*/ 2 h 97"/>
                <a:gd name="T4" fmla="*/ 52 w 86"/>
                <a:gd name="T5" fmla="*/ 3 h 97"/>
                <a:gd name="T6" fmla="*/ 46 w 86"/>
                <a:gd name="T7" fmla="*/ 3 h 97"/>
                <a:gd name="T8" fmla="*/ 40 w 86"/>
                <a:gd name="T9" fmla="*/ 3 h 97"/>
                <a:gd name="T10" fmla="*/ 33 w 86"/>
                <a:gd name="T11" fmla="*/ 3 h 97"/>
                <a:gd name="T12" fmla="*/ 27 w 86"/>
                <a:gd name="T13" fmla="*/ 3 h 97"/>
                <a:gd name="T14" fmla="*/ 23 w 86"/>
                <a:gd name="T15" fmla="*/ 4 h 97"/>
                <a:gd name="T16" fmla="*/ 20 w 86"/>
                <a:gd name="T17" fmla="*/ 6 h 97"/>
                <a:gd name="T18" fmla="*/ 16 w 86"/>
                <a:gd name="T19" fmla="*/ 9 h 97"/>
                <a:gd name="T20" fmla="*/ 13 w 86"/>
                <a:gd name="T21" fmla="*/ 12 h 97"/>
                <a:gd name="T22" fmla="*/ 11 w 86"/>
                <a:gd name="T23" fmla="*/ 15 h 97"/>
                <a:gd name="T24" fmla="*/ 8 w 86"/>
                <a:gd name="T25" fmla="*/ 20 h 97"/>
                <a:gd name="T26" fmla="*/ 4 w 86"/>
                <a:gd name="T27" fmla="*/ 29 h 97"/>
                <a:gd name="T28" fmla="*/ 2 w 86"/>
                <a:gd name="T29" fmla="*/ 38 h 97"/>
                <a:gd name="T30" fmla="*/ 0 w 86"/>
                <a:gd name="T31" fmla="*/ 57 h 97"/>
                <a:gd name="T32" fmla="*/ 0 w 86"/>
                <a:gd name="T33" fmla="*/ 75 h 97"/>
                <a:gd name="T34" fmla="*/ 0 w 86"/>
                <a:gd name="T35" fmla="*/ 81 h 97"/>
                <a:gd name="T36" fmla="*/ 1 w 86"/>
                <a:gd name="T37" fmla="*/ 86 h 97"/>
                <a:gd name="T38" fmla="*/ 3 w 86"/>
                <a:gd name="T39" fmla="*/ 90 h 97"/>
                <a:gd name="T40" fmla="*/ 7 w 86"/>
                <a:gd name="T41" fmla="*/ 93 h 97"/>
                <a:gd name="T42" fmla="*/ 10 w 86"/>
                <a:gd name="T43" fmla="*/ 95 h 97"/>
                <a:gd name="T44" fmla="*/ 13 w 86"/>
                <a:gd name="T45" fmla="*/ 96 h 97"/>
                <a:gd name="T46" fmla="*/ 18 w 86"/>
                <a:gd name="T47" fmla="*/ 97 h 97"/>
                <a:gd name="T48" fmla="*/ 21 w 86"/>
                <a:gd name="T49" fmla="*/ 97 h 97"/>
                <a:gd name="T50" fmla="*/ 40 w 86"/>
                <a:gd name="T51" fmla="*/ 95 h 97"/>
                <a:gd name="T52" fmla="*/ 53 w 86"/>
                <a:gd name="T53" fmla="*/ 93 h 97"/>
                <a:gd name="T54" fmla="*/ 86 w 86"/>
                <a:gd name="T55" fmla="*/ 68 h 97"/>
                <a:gd name="T56" fmla="*/ 59 w 86"/>
                <a:gd name="T5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7" name="Freeform 358">
              <a:extLst>
                <a:ext uri="{FF2B5EF4-FFF2-40B4-BE49-F238E27FC236}">
                  <a16:creationId xmlns:a16="http://schemas.microsoft.com/office/drawing/2014/main" id="{05AD3C89-9C94-49A2-A178-648846243E7C}"/>
                </a:ext>
              </a:extLst>
            </p:cNvPr>
            <p:cNvSpPr>
              <a:spLocks/>
            </p:cNvSpPr>
            <p:nvPr>
              <p:custDataLst>
                <p:tags r:id="rId261"/>
              </p:custDataLst>
            </p:nvPr>
          </p:nvSpPr>
          <p:spPr bwMode="auto">
            <a:xfrm>
              <a:off x="5417883" y="3036007"/>
              <a:ext cx="363537" cy="376236"/>
            </a:xfrm>
            <a:custGeom>
              <a:avLst/>
              <a:gdLst>
                <a:gd name="T0" fmla="*/ 182 w 845"/>
                <a:gd name="T1" fmla="*/ 36 h 720"/>
                <a:gd name="T2" fmla="*/ 205 w 845"/>
                <a:gd name="T3" fmla="*/ 28 h 720"/>
                <a:gd name="T4" fmla="*/ 247 w 845"/>
                <a:gd name="T5" fmla="*/ 0 h 720"/>
                <a:gd name="T6" fmla="*/ 273 w 845"/>
                <a:gd name="T7" fmla="*/ 12 h 720"/>
                <a:gd name="T8" fmla="*/ 327 w 845"/>
                <a:gd name="T9" fmla="*/ 37 h 720"/>
                <a:gd name="T10" fmla="*/ 380 w 845"/>
                <a:gd name="T11" fmla="*/ 67 h 720"/>
                <a:gd name="T12" fmla="*/ 426 w 845"/>
                <a:gd name="T13" fmla="*/ 98 h 720"/>
                <a:gd name="T14" fmla="*/ 442 w 845"/>
                <a:gd name="T15" fmla="*/ 125 h 720"/>
                <a:gd name="T16" fmla="*/ 443 w 845"/>
                <a:gd name="T17" fmla="*/ 140 h 720"/>
                <a:gd name="T18" fmla="*/ 458 w 845"/>
                <a:gd name="T19" fmla="*/ 147 h 720"/>
                <a:gd name="T20" fmla="*/ 499 w 845"/>
                <a:gd name="T21" fmla="*/ 178 h 720"/>
                <a:gd name="T22" fmla="*/ 506 w 845"/>
                <a:gd name="T23" fmla="*/ 172 h 720"/>
                <a:gd name="T24" fmla="*/ 488 w 845"/>
                <a:gd name="T25" fmla="*/ 184 h 720"/>
                <a:gd name="T26" fmla="*/ 481 w 845"/>
                <a:gd name="T27" fmla="*/ 202 h 720"/>
                <a:gd name="T28" fmla="*/ 481 w 845"/>
                <a:gd name="T29" fmla="*/ 252 h 720"/>
                <a:gd name="T30" fmla="*/ 493 w 845"/>
                <a:gd name="T31" fmla="*/ 264 h 720"/>
                <a:gd name="T32" fmla="*/ 526 w 845"/>
                <a:gd name="T33" fmla="*/ 265 h 720"/>
                <a:gd name="T34" fmla="*/ 545 w 845"/>
                <a:gd name="T35" fmla="*/ 319 h 720"/>
                <a:gd name="T36" fmla="*/ 583 w 845"/>
                <a:gd name="T37" fmla="*/ 361 h 720"/>
                <a:gd name="T38" fmla="*/ 645 w 845"/>
                <a:gd name="T39" fmla="*/ 400 h 720"/>
                <a:gd name="T40" fmla="*/ 738 w 845"/>
                <a:gd name="T41" fmla="*/ 430 h 720"/>
                <a:gd name="T42" fmla="*/ 845 w 845"/>
                <a:gd name="T43" fmla="*/ 449 h 720"/>
                <a:gd name="T44" fmla="*/ 811 w 845"/>
                <a:gd name="T45" fmla="*/ 482 h 720"/>
                <a:gd name="T46" fmla="*/ 731 w 845"/>
                <a:gd name="T47" fmla="*/ 547 h 720"/>
                <a:gd name="T48" fmla="*/ 712 w 845"/>
                <a:gd name="T49" fmla="*/ 579 h 720"/>
                <a:gd name="T50" fmla="*/ 697 w 845"/>
                <a:gd name="T51" fmla="*/ 617 h 720"/>
                <a:gd name="T52" fmla="*/ 674 w 845"/>
                <a:gd name="T53" fmla="*/ 629 h 720"/>
                <a:gd name="T54" fmla="*/ 580 w 845"/>
                <a:gd name="T55" fmla="*/ 655 h 720"/>
                <a:gd name="T56" fmla="*/ 559 w 845"/>
                <a:gd name="T57" fmla="*/ 671 h 720"/>
                <a:gd name="T58" fmla="*/ 525 w 845"/>
                <a:gd name="T59" fmla="*/ 681 h 720"/>
                <a:gd name="T60" fmla="*/ 482 w 845"/>
                <a:gd name="T61" fmla="*/ 693 h 720"/>
                <a:gd name="T62" fmla="*/ 461 w 845"/>
                <a:gd name="T63" fmla="*/ 680 h 720"/>
                <a:gd name="T64" fmla="*/ 427 w 845"/>
                <a:gd name="T65" fmla="*/ 679 h 720"/>
                <a:gd name="T66" fmla="*/ 405 w 845"/>
                <a:gd name="T67" fmla="*/ 699 h 720"/>
                <a:gd name="T68" fmla="*/ 390 w 845"/>
                <a:gd name="T69" fmla="*/ 714 h 720"/>
                <a:gd name="T70" fmla="*/ 360 w 845"/>
                <a:gd name="T71" fmla="*/ 720 h 720"/>
                <a:gd name="T72" fmla="*/ 318 w 845"/>
                <a:gd name="T73" fmla="*/ 714 h 720"/>
                <a:gd name="T74" fmla="*/ 289 w 845"/>
                <a:gd name="T75" fmla="*/ 698 h 720"/>
                <a:gd name="T76" fmla="*/ 246 w 845"/>
                <a:gd name="T77" fmla="*/ 671 h 720"/>
                <a:gd name="T78" fmla="*/ 181 w 845"/>
                <a:gd name="T79" fmla="*/ 661 h 720"/>
                <a:gd name="T80" fmla="*/ 140 w 845"/>
                <a:gd name="T81" fmla="*/ 653 h 720"/>
                <a:gd name="T82" fmla="*/ 151 w 845"/>
                <a:gd name="T83" fmla="*/ 614 h 720"/>
                <a:gd name="T84" fmla="*/ 127 w 845"/>
                <a:gd name="T85" fmla="*/ 596 h 720"/>
                <a:gd name="T86" fmla="*/ 108 w 845"/>
                <a:gd name="T87" fmla="*/ 583 h 720"/>
                <a:gd name="T88" fmla="*/ 93 w 845"/>
                <a:gd name="T89" fmla="*/ 551 h 720"/>
                <a:gd name="T90" fmla="*/ 77 w 845"/>
                <a:gd name="T91" fmla="*/ 511 h 720"/>
                <a:gd name="T92" fmla="*/ 49 w 845"/>
                <a:gd name="T93" fmla="*/ 489 h 720"/>
                <a:gd name="T94" fmla="*/ 16 w 845"/>
                <a:gd name="T95" fmla="*/ 477 h 720"/>
                <a:gd name="T96" fmla="*/ 5 w 845"/>
                <a:gd name="T97" fmla="*/ 472 h 720"/>
                <a:gd name="T98" fmla="*/ 2 w 845"/>
                <a:gd name="T99" fmla="*/ 448 h 720"/>
                <a:gd name="T100" fmla="*/ 21 w 845"/>
                <a:gd name="T101" fmla="*/ 422 h 720"/>
                <a:gd name="T102" fmla="*/ 55 w 845"/>
                <a:gd name="T103" fmla="*/ 413 h 720"/>
                <a:gd name="T104" fmla="*/ 67 w 845"/>
                <a:gd name="T105" fmla="*/ 321 h 720"/>
                <a:gd name="T106" fmla="*/ 82 w 845"/>
                <a:gd name="T107" fmla="*/ 275 h 720"/>
                <a:gd name="T108" fmla="*/ 95 w 845"/>
                <a:gd name="T109" fmla="*/ 260 h 720"/>
                <a:gd name="T110" fmla="*/ 103 w 845"/>
                <a:gd name="T111" fmla="*/ 236 h 720"/>
                <a:gd name="T112" fmla="*/ 116 w 845"/>
                <a:gd name="T113" fmla="*/ 206 h 720"/>
                <a:gd name="T114" fmla="*/ 148 w 845"/>
                <a:gd name="T115" fmla="*/ 178 h 720"/>
                <a:gd name="T116" fmla="*/ 167 w 845"/>
                <a:gd name="T117" fmla="*/ 16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28" name="Line 359">
              <a:extLst>
                <a:ext uri="{FF2B5EF4-FFF2-40B4-BE49-F238E27FC236}">
                  <a16:creationId xmlns:a16="http://schemas.microsoft.com/office/drawing/2014/main" id="{2C11C1EC-8788-4675-B3E4-52FDF1103CE4}"/>
                </a:ext>
              </a:extLst>
            </p:cNvPr>
            <p:cNvSpPr>
              <a:spLocks noChangeShapeType="1"/>
            </p:cNvSpPr>
            <p:nvPr>
              <p:custDataLst>
                <p:tags r:id="rId262"/>
              </p:custDataLst>
            </p:nvPr>
          </p:nvSpPr>
          <p:spPr bwMode="auto">
            <a:xfrm flipH="1">
              <a:off x="2277811" y="3555118"/>
              <a:ext cx="4763" cy="7938"/>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829" name="Freeform 360">
              <a:extLst>
                <a:ext uri="{FF2B5EF4-FFF2-40B4-BE49-F238E27FC236}">
                  <a16:creationId xmlns:a16="http://schemas.microsoft.com/office/drawing/2014/main" id="{18099E0C-BBDC-4590-AFD4-F1BF2FA214B9}"/>
                </a:ext>
              </a:extLst>
            </p:cNvPr>
            <p:cNvSpPr>
              <a:spLocks/>
            </p:cNvSpPr>
            <p:nvPr>
              <p:custDataLst>
                <p:tags r:id="rId263"/>
              </p:custDataLst>
            </p:nvPr>
          </p:nvSpPr>
          <p:spPr bwMode="auto">
            <a:xfrm>
              <a:off x="2277811" y="3563056"/>
              <a:ext cx="12700" cy="58737"/>
            </a:xfrm>
            <a:custGeom>
              <a:avLst/>
              <a:gdLst>
                <a:gd name="T0" fmla="*/ 0 w 33"/>
                <a:gd name="T1" fmla="*/ 0 h 6"/>
                <a:gd name="T2" fmla="*/ 7 w 33"/>
                <a:gd name="T3" fmla="*/ 1 h 6"/>
                <a:gd name="T4" fmla="*/ 15 w 33"/>
                <a:gd name="T5" fmla="*/ 3 h 6"/>
                <a:gd name="T6" fmla="*/ 23 w 33"/>
                <a:gd name="T7" fmla="*/ 5 h 6"/>
                <a:gd name="T8" fmla="*/ 33 w 33"/>
                <a:gd name="T9" fmla="*/ 6 h 6"/>
              </a:gdLst>
              <a:ahLst/>
              <a:cxnLst>
                <a:cxn ang="0">
                  <a:pos x="T0" y="T1"/>
                </a:cxn>
                <a:cxn ang="0">
                  <a:pos x="T2" y="T3"/>
                </a:cxn>
                <a:cxn ang="0">
                  <a:pos x="T4" y="T5"/>
                </a:cxn>
                <a:cxn ang="0">
                  <a:pos x="T6" y="T7"/>
                </a:cxn>
                <a:cxn ang="0">
                  <a:pos x="T8" y="T9"/>
                </a:cxn>
              </a:cxnLst>
              <a:rect l="0" t="0" r="r" b="b"/>
              <a:pathLst>
                <a:path w="33" h="6">
                  <a:moveTo>
                    <a:pt x="0" y="0"/>
                  </a:moveTo>
                  <a:lnTo>
                    <a:pt x="7" y="1"/>
                  </a:lnTo>
                  <a:lnTo>
                    <a:pt x="15" y="3"/>
                  </a:lnTo>
                  <a:lnTo>
                    <a:pt x="23" y="5"/>
                  </a:lnTo>
                  <a:lnTo>
                    <a:pt x="33"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30" name="Freeform 361">
              <a:extLst>
                <a:ext uri="{FF2B5EF4-FFF2-40B4-BE49-F238E27FC236}">
                  <a16:creationId xmlns:a16="http://schemas.microsoft.com/office/drawing/2014/main" id="{758A8085-4919-463B-A5A4-E45C24D43E3A}"/>
                </a:ext>
              </a:extLst>
            </p:cNvPr>
            <p:cNvSpPr>
              <a:spLocks/>
            </p:cNvSpPr>
            <p:nvPr>
              <p:custDataLst>
                <p:tags r:id="rId264"/>
              </p:custDataLst>
            </p:nvPr>
          </p:nvSpPr>
          <p:spPr bwMode="auto">
            <a:xfrm>
              <a:off x="2285750" y="3550356"/>
              <a:ext cx="4762" cy="57150"/>
            </a:xfrm>
            <a:custGeom>
              <a:avLst/>
              <a:gdLst>
                <a:gd name="T0" fmla="*/ 13 w 13"/>
                <a:gd name="T1" fmla="*/ 30 h 30"/>
                <a:gd name="T2" fmla="*/ 13 w 13"/>
                <a:gd name="T3" fmla="*/ 0 h 30"/>
                <a:gd name="T4" fmla="*/ 0 w 13"/>
                <a:gd name="T5" fmla="*/ 0 h 30"/>
              </a:gdLst>
              <a:ahLst/>
              <a:cxnLst>
                <a:cxn ang="0">
                  <a:pos x="T0" y="T1"/>
                </a:cxn>
                <a:cxn ang="0">
                  <a:pos x="T2" y="T3"/>
                </a:cxn>
                <a:cxn ang="0">
                  <a:pos x="T4" y="T5"/>
                </a:cxn>
              </a:cxnLst>
              <a:rect l="0" t="0" r="r" b="b"/>
              <a:pathLst>
                <a:path w="13" h="30">
                  <a:moveTo>
                    <a:pt x="13" y="30"/>
                  </a:moveTo>
                  <a:lnTo>
                    <a:pt x="13" y="0"/>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831" name="Group 362">
              <a:extLst>
                <a:ext uri="{FF2B5EF4-FFF2-40B4-BE49-F238E27FC236}">
                  <a16:creationId xmlns:a16="http://schemas.microsoft.com/office/drawing/2014/main" id="{3D833A81-DE47-4423-BF7D-2C5C9AEEBE2C}"/>
                </a:ext>
              </a:extLst>
            </p:cNvPr>
            <p:cNvGrpSpPr>
              <a:grpSpLocks/>
            </p:cNvGrpSpPr>
            <p:nvPr>
              <p:custDataLst>
                <p:tags r:id="rId265"/>
              </p:custDataLst>
            </p:nvPr>
          </p:nvGrpSpPr>
          <p:grpSpPr bwMode="auto">
            <a:xfrm>
              <a:off x="2277811" y="3485269"/>
              <a:ext cx="417512" cy="201613"/>
              <a:chOff x="912" y="2626"/>
              <a:chExt cx="311" cy="127"/>
            </a:xfrm>
          </p:grpSpPr>
          <p:sp>
            <p:nvSpPr>
              <p:cNvPr id="1017" name="Freeform 363">
                <a:extLst>
                  <a:ext uri="{FF2B5EF4-FFF2-40B4-BE49-F238E27FC236}">
                    <a16:creationId xmlns:a16="http://schemas.microsoft.com/office/drawing/2014/main" id="{636490E4-D9CD-4736-8F82-87EEDAF8F581}"/>
                  </a:ext>
                </a:extLst>
              </p:cNvPr>
              <p:cNvSpPr>
                <a:spLocks/>
              </p:cNvSpPr>
              <p:nvPr/>
            </p:nvSpPr>
            <p:spPr bwMode="auto">
              <a:xfrm>
                <a:off x="1110" y="2626"/>
                <a:ext cx="113" cy="127"/>
              </a:xfrm>
              <a:custGeom>
                <a:avLst/>
                <a:gdLst>
                  <a:gd name="T0" fmla="*/ 312 w 352"/>
                  <a:gd name="T1" fmla="*/ 79 h 387"/>
                  <a:gd name="T2" fmla="*/ 286 w 352"/>
                  <a:gd name="T3" fmla="*/ 79 h 387"/>
                  <a:gd name="T4" fmla="*/ 265 w 352"/>
                  <a:gd name="T5" fmla="*/ 79 h 387"/>
                  <a:gd name="T6" fmla="*/ 249 w 352"/>
                  <a:gd name="T7" fmla="*/ 74 h 387"/>
                  <a:gd name="T8" fmla="*/ 222 w 352"/>
                  <a:gd name="T9" fmla="*/ 59 h 387"/>
                  <a:gd name="T10" fmla="*/ 168 w 352"/>
                  <a:gd name="T11" fmla="*/ 20 h 387"/>
                  <a:gd name="T12" fmla="*/ 137 w 352"/>
                  <a:gd name="T13" fmla="*/ 6 h 387"/>
                  <a:gd name="T14" fmla="*/ 129 w 352"/>
                  <a:gd name="T15" fmla="*/ 19 h 387"/>
                  <a:gd name="T16" fmla="*/ 119 w 352"/>
                  <a:gd name="T17" fmla="*/ 29 h 387"/>
                  <a:gd name="T18" fmla="*/ 107 w 352"/>
                  <a:gd name="T19" fmla="*/ 35 h 387"/>
                  <a:gd name="T20" fmla="*/ 86 w 352"/>
                  <a:gd name="T21" fmla="*/ 56 h 387"/>
                  <a:gd name="T22" fmla="*/ 53 w 352"/>
                  <a:gd name="T23" fmla="*/ 97 h 387"/>
                  <a:gd name="T24" fmla="*/ 30 w 352"/>
                  <a:gd name="T25" fmla="*/ 131 h 387"/>
                  <a:gd name="T26" fmla="*/ 17 w 352"/>
                  <a:gd name="T27" fmla="*/ 154 h 387"/>
                  <a:gd name="T28" fmla="*/ 7 w 352"/>
                  <a:gd name="T29" fmla="*/ 177 h 387"/>
                  <a:gd name="T30" fmla="*/ 0 w 352"/>
                  <a:gd name="T31" fmla="*/ 198 h 387"/>
                  <a:gd name="T32" fmla="*/ 0 w 352"/>
                  <a:gd name="T33" fmla="*/ 213 h 387"/>
                  <a:gd name="T34" fmla="*/ 3 w 352"/>
                  <a:gd name="T35" fmla="*/ 222 h 387"/>
                  <a:gd name="T36" fmla="*/ 9 w 352"/>
                  <a:gd name="T37" fmla="*/ 231 h 387"/>
                  <a:gd name="T38" fmla="*/ 24 w 352"/>
                  <a:gd name="T39" fmla="*/ 241 h 387"/>
                  <a:gd name="T40" fmla="*/ 39 w 352"/>
                  <a:gd name="T41" fmla="*/ 245 h 387"/>
                  <a:gd name="T42" fmla="*/ 52 w 352"/>
                  <a:gd name="T43" fmla="*/ 245 h 387"/>
                  <a:gd name="T44" fmla="*/ 63 w 352"/>
                  <a:gd name="T45" fmla="*/ 241 h 387"/>
                  <a:gd name="T46" fmla="*/ 73 w 352"/>
                  <a:gd name="T47" fmla="*/ 236 h 387"/>
                  <a:gd name="T48" fmla="*/ 78 w 352"/>
                  <a:gd name="T49" fmla="*/ 236 h 387"/>
                  <a:gd name="T50" fmla="*/ 80 w 352"/>
                  <a:gd name="T51" fmla="*/ 238 h 387"/>
                  <a:gd name="T52" fmla="*/ 80 w 352"/>
                  <a:gd name="T53" fmla="*/ 257 h 387"/>
                  <a:gd name="T54" fmla="*/ 76 w 352"/>
                  <a:gd name="T55" fmla="*/ 279 h 387"/>
                  <a:gd name="T56" fmla="*/ 71 w 352"/>
                  <a:gd name="T57" fmla="*/ 290 h 387"/>
                  <a:gd name="T58" fmla="*/ 73 w 352"/>
                  <a:gd name="T59" fmla="*/ 307 h 387"/>
                  <a:gd name="T60" fmla="*/ 80 w 352"/>
                  <a:gd name="T61" fmla="*/ 331 h 387"/>
                  <a:gd name="T62" fmla="*/ 89 w 352"/>
                  <a:gd name="T63" fmla="*/ 351 h 387"/>
                  <a:gd name="T64" fmla="*/ 122 w 352"/>
                  <a:gd name="T65" fmla="*/ 373 h 387"/>
                  <a:gd name="T66" fmla="*/ 142 w 352"/>
                  <a:gd name="T67" fmla="*/ 385 h 387"/>
                  <a:gd name="T68" fmla="*/ 152 w 352"/>
                  <a:gd name="T69" fmla="*/ 386 h 387"/>
                  <a:gd name="T70" fmla="*/ 163 w 352"/>
                  <a:gd name="T71" fmla="*/ 377 h 387"/>
                  <a:gd name="T72" fmla="*/ 173 w 352"/>
                  <a:gd name="T73" fmla="*/ 363 h 387"/>
                  <a:gd name="T74" fmla="*/ 178 w 352"/>
                  <a:gd name="T75" fmla="*/ 350 h 387"/>
                  <a:gd name="T76" fmla="*/ 181 w 352"/>
                  <a:gd name="T77" fmla="*/ 338 h 387"/>
                  <a:gd name="T78" fmla="*/ 184 w 352"/>
                  <a:gd name="T79" fmla="*/ 323 h 387"/>
                  <a:gd name="T80" fmla="*/ 195 w 352"/>
                  <a:gd name="T81" fmla="*/ 304 h 387"/>
                  <a:gd name="T82" fmla="*/ 216 w 352"/>
                  <a:gd name="T83" fmla="*/ 281 h 387"/>
                  <a:gd name="T84" fmla="*/ 238 w 352"/>
                  <a:gd name="T85" fmla="*/ 263 h 387"/>
                  <a:gd name="T86" fmla="*/ 264 w 352"/>
                  <a:gd name="T87" fmla="*/ 249 h 387"/>
                  <a:gd name="T88" fmla="*/ 300 w 352"/>
                  <a:gd name="T89" fmla="*/ 229 h 387"/>
                  <a:gd name="T90" fmla="*/ 324 w 352"/>
                  <a:gd name="T91" fmla="*/ 212 h 387"/>
                  <a:gd name="T92" fmla="*/ 338 w 352"/>
                  <a:gd name="T93" fmla="*/ 199 h 387"/>
                  <a:gd name="T94" fmla="*/ 346 w 352"/>
                  <a:gd name="T95" fmla="*/ 185 h 387"/>
                  <a:gd name="T96" fmla="*/ 352 w 352"/>
                  <a:gd name="T97" fmla="*/ 169 h 387"/>
                  <a:gd name="T98" fmla="*/ 351 w 352"/>
                  <a:gd name="T99" fmla="*/ 149 h 387"/>
                  <a:gd name="T100" fmla="*/ 344 w 352"/>
                  <a:gd name="T101" fmla="*/ 125 h 387"/>
                  <a:gd name="T102" fmla="*/ 330 w 352"/>
                  <a:gd name="T103" fmla="*/ 91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18" name="Freeform 364">
                <a:extLst>
                  <a:ext uri="{FF2B5EF4-FFF2-40B4-BE49-F238E27FC236}">
                    <a16:creationId xmlns:a16="http://schemas.microsoft.com/office/drawing/2014/main" id="{4EAAF5CD-DA87-47BF-A921-226003D4CCB8}"/>
                  </a:ext>
                </a:extLst>
              </p:cNvPr>
              <p:cNvSpPr>
                <a:spLocks/>
              </p:cNvSpPr>
              <p:nvPr/>
            </p:nvSpPr>
            <p:spPr bwMode="auto">
              <a:xfrm>
                <a:off x="923" y="2662"/>
                <a:ext cx="17" cy="26"/>
              </a:xfrm>
              <a:custGeom>
                <a:avLst/>
                <a:gdLst>
                  <a:gd name="T0" fmla="*/ 14 w 52"/>
                  <a:gd name="T1" fmla="*/ 0 h 78"/>
                  <a:gd name="T2" fmla="*/ 20 w 52"/>
                  <a:gd name="T3" fmla="*/ 0 h 78"/>
                  <a:gd name="T4" fmla="*/ 25 w 52"/>
                  <a:gd name="T5" fmla="*/ 2 h 78"/>
                  <a:gd name="T6" fmla="*/ 30 w 52"/>
                  <a:gd name="T7" fmla="*/ 6 h 78"/>
                  <a:gd name="T8" fmla="*/ 36 w 52"/>
                  <a:gd name="T9" fmla="*/ 9 h 78"/>
                  <a:gd name="T10" fmla="*/ 40 w 52"/>
                  <a:gd name="T11" fmla="*/ 13 h 78"/>
                  <a:gd name="T12" fmla="*/ 45 w 52"/>
                  <a:gd name="T13" fmla="*/ 17 h 78"/>
                  <a:gd name="T14" fmla="*/ 47 w 52"/>
                  <a:gd name="T15" fmla="*/ 21 h 78"/>
                  <a:gd name="T16" fmla="*/ 48 w 52"/>
                  <a:gd name="T17" fmla="*/ 24 h 78"/>
                  <a:gd name="T18" fmla="*/ 51 w 52"/>
                  <a:gd name="T19" fmla="*/ 34 h 78"/>
                  <a:gd name="T20" fmla="*/ 52 w 52"/>
                  <a:gd name="T21" fmla="*/ 41 h 78"/>
                  <a:gd name="T22" fmla="*/ 51 w 52"/>
                  <a:gd name="T23" fmla="*/ 46 h 78"/>
                  <a:gd name="T24" fmla="*/ 49 w 52"/>
                  <a:gd name="T25" fmla="*/ 50 h 78"/>
                  <a:gd name="T26" fmla="*/ 47 w 52"/>
                  <a:gd name="T27" fmla="*/ 54 h 78"/>
                  <a:gd name="T28" fmla="*/ 44 w 52"/>
                  <a:gd name="T29" fmla="*/ 60 h 78"/>
                  <a:gd name="T30" fmla="*/ 41 w 52"/>
                  <a:gd name="T31" fmla="*/ 65 h 78"/>
                  <a:gd name="T32" fmla="*/ 41 w 52"/>
                  <a:gd name="T33" fmla="*/ 73 h 78"/>
                  <a:gd name="T34" fmla="*/ 29 w 52"/>
                  <a:gd name="T35" fmla="*/ 75 h 78"/>
                  <a:gd name="T36" fmla="*/ 16 w 52"/>
                  <a:gd name="T37" fmla="*/ 78 h 78"/>
                  <a:gd name="T38" fmla="*/ 11 w 52"/>
                  <a:gd name="T39" fmla="*/ 78 h 78"/>
                  <a:gd name="T40" fmla="*/ 5 w 52"/>
                  <a:gd name="T41" fmla="*/ 78 h 78"/>
                  <a:gd name="T42" fmla="*/ 4 w 52"/>
                  <a:gd name="T43" fmla="*/ 78 h 78"/>
                  <a:gd name="T44" fmla="*/ 2 w 52"/>
                  <a:gd name="T45" fmla="*/ 77 h 78"/>
                  <a:gd name="T46" fmla="*/ 2 w 52"/>
                  <a:gd name="T47" fmla="*/ 75 h 78"/>
                  <a:gd name="T48" fmla="*/ 1 w 52"/>
                  <a:gd name="T49" fmla="*/ 73 h 78"/>
                  <a:gd name="T50" fmla="*/ 0 w 52"/>
                  <a:gd name="T51" fmla="*/ 69 h 78"/>
                  <a:gd name="T52" fmla="*/ 1 w 52"/>
                  <a:gd name="T53" fmla="*/ 64 h 78"/>
                  <a:gd name="T54" fmla="*/ 3 w 52"/>
                  <a:gd name="T55" fmla="*/ 60 h 78"/>
                  <a:gd name="T56" fmla="*/ 7 w 52"/>
                  <a:gd name="T57" fmla="*/ 56 h 78"/>
                  <a:gd name="T58" fmla="*/ 17 w 52"/>
                  <a:gd name="T59" fmla="*/ 47 h 78"/>
                  <a:gd name="T60" fmla="*/ 28 w 52"/>
                  <a:gd name="T61" fmla="*/ 42 h 78"/>
                  <a:gd name="T62" fmla="*/ 24 w 52"/>
                  <a:gd name="T63" fmla="*/ 32 h 78"/>
                  <a:gd name="T64" fmla="*/ 21 w 52"/>
                  <a:gd name="T65" fmla="*/ 21 h 78"/>
                  <a:gd name="T66" fmla="*/ 18 w 52"/>
                  <a:gd name="T67" fmla="*/ 10 h 78"/>
                  <a:gd name="T68" fmla="*/ 14 w 52"/>
                  <a:gd name="T6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1019" name="Freeform 365">
                <a:extLst>
                  <a:ext uri="{FF2B5EF4-FFF2-40B4-BE49-F238E27FC236}">
                    <a16:creationId xmlns:a16="http://schemas.microsoft.com/office/drawing/2014/main" id="{0F06B85E-58BE-4898-9D98-4A5255319634}"/>
                  </a:ext>
                </a:extLst>
              </p:cNvPr>
              <p:cNvSpPr>
                <a:spLocks/>
              </p:cNvSpPr>
              <p:nvPr/>
            </p:nvSpPr>
            <p:spPr bwMode="auto">
              <a:xfrm>
                <a:off x="912" y="2666"/>
                <a:ext cx="9" cy="10"/>
              </a:xfrm>
              <a:custGeom>
                <a:avLst/>
                <a:gdLst>
                  <a:gd name="T0" fmla="*/ 13 w 33"/>
                  <a:gd name="T1" fmla="*/ 6 h 30"/>
                  <a:gd name="T2" fmla="*/ 0 w 33"/>
                  <a:gd name="T3" fmla="*/ 24 h 30"/>
                  <a:gd name="T4" fmla="*/ 7 w 33"/>
                  <a:gd name="T5" fmla="*/ 25 h 30"/>
                  <a:gd name="T6" fmla="*/ 15 w 33"/>
                  <a:gd name="T7" fmla="*/ 27 h 30"/>
                  <a:gd name="T8" fmla="*/ 23 w 33"/>
                  <a:gd name="T9" fmla="*/ 29 h 30"/>
                  <a:gd name="T10" fmla="*/ 33 w 33"/>
                  <a:gd name="T11" fmla="*/ 30 h 30"/>
                  <a:gd name="T12" fmla="*/ 33 w 33"/>
                  <a:gd name="T13" fmla="*/ 0 h 30"/>
                  <a:gd name="T14" fmla="*/ 20 w 33"/>
                  <a:gd name="T15" fmla="*/ 0 h 30"/>
                  <a:gd name="T16" fmla="*/ 13 w 33"/>
                  <a:gd name="T1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832" name="Freeform 366">
              <a:extLst>
                <a:ext uri="{FF2B5EF4-FFF2-40B4-BE49-F238E27FC236}">
                  <a16:creationId xmlns:a16="http://schemas.microsoft.com/office/drawing/2014/main" id="{896C2EBF-C4D7-47CD-BC4B-5F44D84E0120}"/>
                </a:ext>
              </a:extLst>
            </p:cNvPr>
            <p:cNvSpPr>
              <a:spLocks/>
            </p:cNvSpPr>
            <p:nvPr>
              <p:custDataLst>
                <p:tags r:id="rId266"/>
              </p:custDataLst>
            </p:nvPr>
          </p:nvSpPr>
          <p:spPr bwMode="auto">
            <a:xfrm>
              <a:off x="5925883" y="4202815"/>
              <a:ext cx="19050" cy="58738"/>
            </a:xfrm>
            <a:custGeom>
              <a:avLst/>
              <a:gdLst>
                <a:gd name="T0" fmla="*/ 13 w 47"/>
                <a:gd name="T1" fmla="*/ 0 h 28"/>
                <a:gd name="T2" fmla="*/ 25 w 47"/>
                <a:gd name="T3" fmla="*/ 0 h 28"/>
                <a:gd name="T4" fmla="*/ 31 w 47"/>
                <a:gd name="T5" fmla="*/ 2 h 28"/>
                <a:gd name="T6" fmla="*/ 33 w 47"/>
                <a:gd name="T7" fmla="*/ 4 h 28"/>
                <a:gd name="T8" fmla="*/ 33 w 47"/>
                <a:gd name="T9" fmla="*/ 6 h 28"/>
                <a:gd name="T10" fmla="*/ 32 w 47"/>
                <a:gd name="T11" fmla="*/ 8 h 28"/>
                <a:gd name="T12" fmla="*/ 33 w 47"/>
                <a:gd name="T13" fmla="*/ 10 h 28"/>
                <a:gd name="T14" fmla="*/ 37 w 47"/>
                <a:gd name="T15" fmla="*/ 12 h 28"/>
                <a:gd name="T16" fmla="*/ 47 w 47"/>
                <a:gd name="T17" fmla="*/ 12 h 28"/>
                <a:gd name="T18" fmla="*/ 42 w 47"/>
                <a:gd name="T19" fmla="*/ 19 h 28"/>
                <a:gd name="T20" fmla="*/ 37 w 47"/>
                <a:gd name="T21" fmla="*/ 25 h 28"/>
                <a:gd name="T22" fmla="*/ 33 w 47"/>
                <a:gd name="T23" fmla="*/ 27 h 28"/>
                <a:gd name="T24" fmla="*/ 28 w 47"/>
                <a:gd name="T25" fmla="*/ 28 h 28"/>
                <a:gd name="T26" fmla="*/ 16 w 47"/>
                <a:gd name="T27" fmla="*/ 27 h 28"/>
                <a:gd name="T28" fmla="*/ 0 w 47"/>
                <a:gd name="T29" fmla="*/ 25 h 28"/>
                <a:gd name="T30" fmla="*/ 1 w 47"/>
                <a:gd name="T31" fmla="*/ 19 h 28"/>
                <a:gd name="T32" fmla="*/ 2 w 47"/>
                <a:gd name="T33" fmla="*/ 15 h 28"/>
                <a:gd name="T34" fmla="*/ 4 w 47"/>
                <a:gd name="T35" fmla="*/ 13 h 28"/>
                <a:gd name="T36" fmla="*/ 6 w 47"/>
                <a:gd name="T37" fmla="*/ 12 h 28"/>
                <a:gd name="T38" fmla="*/ 9 w 47"/>
                <a:gd name="T39" fmla="*/ 11 h 28"/>
                <a:gd name="T40" fmla="*/ 11 w 47"/>
                <a:gd name="T41" fmla="*/ 9 h 28"/>
                <a:gd name="T42" fmla="*/ 13 w 47"/>
                <a:gd name="T43" fmla="*/ 5 h 28"/>
                <a:gd name="T44" fmla="*/ 13 w 47"/>
                <a:gd name="T4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33" name="Freeform 367">
              <a:extLst>
                <a:ext uri="{FF2B5EF4-FFF2-40B4-BE49-F238E27FC236}">
                  <a16:creationId xmlns:a16="http://schemas.microsoft.com/office/drawing/2014/main" id="{9EB00E89-7496-4D5E-B93A-4B72B54E49DB}"/>
                </a:ext>
              </a:extLst>
            </p:cNvPr>
            <p:cNvSpPr>
              <a:spLocks/>
            </p:cNvSpPr>
            <p:nvPr>
              <p:custDataLst>
                <p:tags r:id="rId267"/>
              </p:custDataLst>
            </p:nvPr>
          </p:nvSpPr>
          <p:spPr bwMode="auto">
            <a:xfrm>
              <a:off x="5897307" y="4229803"/>
              <a:ext cx="23813" cy="57150"/>
            </a:xfrm>
            <a:custGeom>
              <a:avLst/>
              <a:gdLst>
                <a:gd name="T0" fmla="*/ 13 w 53"/>
                <a:gd name="T1" fmla="*/ 0 h 33"/>
                <a:gd name="T2" fmla="*/ 26 w 53"/>
                <a:gd name="T3" fmla="*/ 1 h 33"/>
                <a:gd name="T4" fmla="*/ 34 w 53"/>
                <a:gd name="T5" fmla="*/ 1 h 33"/>
                <a:gd name="T6" fmla="*/ 37 w 53"/>
                <a:gd name="T7" fmla="*/ 3 h 33"/>
                <a:gd name="T8" fmla="*/ 37 w 53"/>
                <a:gd name="T9" fmla="*/ 4 h 33"/>
                <a:gd name="T10" fmla="*/ 37 w 53"/>
                <a:gd name="T11" fmla="*/ 6 h 33"/>
                <a:gd name="T12" fmla="*/ 39 w 53"/>
                <a:gd name="T13" fmla="*/ 8 h 33"/>
                <a:gd name="T14" fmla="*/ 44 w 53"/>
                <a:gd name="T15" fmla="*/ 10 h 33"/>
                <a:gd name="T16" fmla="*/ 53 w 53"/>
                <a:gd name="T17" fmla="*/ 12 h 33"/>
                <a:gd name="T18" fmla="*/ 48 w 53"/>
                <a:gd name="T19" fmla="*/ 22 h 33"/>
                <a:gd name="T20" fmla="*/ 44 w 53"/>
                <a:gd name="T21" fmla="*/ 28 h 33"/>
                <a:gd name="T22" fmla="*/ 42 w 53"/>
                <a:gd name="T23" fmla="*/ 31 h 33"/>
                <a:gd name="T24" fmla="*/ 38 w 53"/>
                <a:gd name="T25" fmla="*/ 32 h 33"/>
                <a:gd name="T26" fmla="*/ 36 w 53"/>
                <a:gd name="T27" fmla="*/ 33 h 33"/>
                <a:gd name="T28" fmla="*/ 34 w 53"/>
                <a:gd name="T29" fmla="*/ 33 h 33"/>
                <a:gd name="T30" fmla="*/ 20 w 53"/>
                <a:gd name="T31" fmla="*/ 30 h 33"/>
                <a:gd name="T32" fmla="*/ 0 w 53"/>
                <a:gd name="T33" fmla="*/ 24 h 33"/>
                <a:gd name="T34" fmla="*/ 0 w 53"/>
                <a:gd name="T35" fmla="*/ 19 h 33"/>
                <a:gd name="T36" fmla="*/ 2 w 53"/>
                <a:gd name="T37" fmla="*/ 16 h 33"/>
                <a:gd name="T38" fmla="*/ 4 w 53"/>
                <a:gd name="T39" fmla="*/ 14 h 33"/>
                <a:gd name="T40" fmla="*/ 7 w 53"/>
                <a:gd name="T41" fmla="*/ 12 h 33"/>
                <a:gd name="T42" fmla="*/ 9 w 53"/>
                <a:gd name="T43" fmla="*/ 11 h 33"/>
                <a:gd name="T44" fmla="*/ 11 w 53"/>
                <a:gd name="T45" fmla="*/ 9 h 33"/>
                <a:gd name="T46" fmla="*/ 12 w 53"/>
                <a:gd name="T47" fmla="*/ 6 h 33"/>
                <a:gd name="T48" fmla="*/ 13 w 53"/>
                <a:gd name="T4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834" name="Group 368">
              <a:extLst>
                <a:ext uri="{FF2B5EF4-FFF2-40B4-BE49-F238E27FC236}">
                  <a16:creationId xmlns:a16="http://schemas.microsoft.com/office/drawing/2014/main" id="{4D99D98D-484B-4942-B575-D87916E8FB01}"/>
                </a:ext>
              </a:extLst>
            </p:cNvPr>
            <p:cNvGrpSpPr>
              <a:grpSpLocks/>
            </p:cNvGrpSpPr>
            <p:nvPr>
              <p:custDataLst>
                <p:tags r:id="rId268"/>
              </p:custDataLst>
            </p:nvPr>
          </p:nvGrpSpPr>
          <p:grpSpPr bwMode="auto">
            <a:xfrm>
              <a:off x="5738557" y="3721805"/>
              <a:ext cx="168275" cy="103187"/>
              <a:chOff x="3481" y="2773"/>
              <a:chExt cx="125" cy="65"/>
            </a:xfrm>
          </p:grpSpPr>
          <p:sp>
            <p:nvSpPr>
              <p:cNvPr id="1006" name="Freeform 369">
                <a:extLst>
                  <a:ext uri="{FF2B5EF4-FFF2-40B4-BE49-F238E27FC236}">
                    <a16:creationId xmlns:a16="http://schemas.microsoft.com/office/drawing/2014/main" id="{653E9782-932B-4653-9AF3-CBB08233FA8C}"/>
                  </a:ext>
                </a:extLst>
              </p:cNvPr>
              <p:cNvSpPr>
                <a:spLocks/>
              </p:cNvSpPr>
              <p:nvPr/>
            </p:nvSpPr>
            <p:spPr bwMode="auto">
              <a:xfrm>
                <a:off x="3583" y="2798"/>
                <a:ext cx="5" cy="6"/>
              </a:xfrm>
              <a:custGeom>
                <a:avLst/>
                <a:gdLst>
                  <a:gd name="T0" fmla="*/ 13 w 13"/>
                  <a:gd name="T1" fmla="*/ 0 h 18"/>
                  <a:gd name="T2" fmla="*/ 10 w 13"/>
                  <a:gd name="T3" fmla="*/ 9 h 18"/>
                  <a:gd name="T4" fmla="*/ 6 w 13"/>
                  <a:gd name="T5" fmla="*/ 18 h 18"/>
                  <a:gd name="T6" fmla="*/ 5 w 13"/>
                  <a:gd name="T7" fmla="*/ 17 h 18"/>
                  <a:gd name="T8" fmla="*/ 3 w 13"/>
                  <a:gd name="T9" fmla="*/ 14 h 18"/>
                  <a:gd name="T10" fmla="*/ 1 w 13"/>
                  <a:gd name="T11" fmla="*/ 10 h 18"/>
                  <a:gd name="T12" fmla="*/ 0 w 13"/>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13" h="18">
                    <a:moveTo>
                      <a:pt x="13" y="0"/>
                    </a:moveTo>
                    <a:lnTo>
                      <a:pt x="10" y="9"/>
                    </a:lnTo>
                    <a:lnTo>
                      <a:pt x="6" y="18"/>
                    </a:lnTo>
                    <a:lnTo>
                      <a:pt x="5" y="17"/>
                    </a:lnTo>
                    <a:lnTo>
                      <a:pt x="3" y="14"/>
                    </a:lnTo>
                    <a:lnTo>
                      <a:pt x="1" y="10"/>
                    </a:lnTo>
                    <a:lnTo>
                      <a:pt x="0"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7" name="Line 370">
                <a:extLst>
                  <a:ext uri="{FF2B5EF4-FFF2-40B4-BE49-F238E27FC236}">
                    <a16:creationId xmlns:a16="http://schemas.microsoft.com/office/drawing/2014/main" id="{2B64EE28-E9F3-419D-BF7B-096996ACFBBB}"/>
                  </a:ext>
                </a:extLst>
              </p:cNvPr>
              <p:cNvSpPr>
                <a:spLocks noChangeShapeType="1"/>
              </p:cNvSpPr>
              <p:nvPr/>
            </p:nvSpPr>
            <p:spPr bwMode="auto">
              <a:xfrm>
                <a:off x="3583" y="2800"/>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08" name="Freeform 371">
                <a:extLst>
                  <a:ext uri="{FF2B5EF4-FFF2-40B4-BE49-F238E27FC236}">
                    <a16:creationId xmlns:a16="http://schemas.microsoft.com/office/drawing/2014/main" id="{4ADA3BCE-93B8-48E7-B66B-923BB2DC04DD}"/>
                  </a:ext>
                </a:extLst>
              </p:cNvPr>
              <p:cNvSpPr>
                <a:spLocks/>
              </p:cNvSpPr>
              <p:nvPr/>
            </p:nvSpPr>
            <p:spPr bwMode="auto">
              <a:xfrm>
                <a:off x="3554" y="2819"/>
                <a:ext cx="5" cy="6"/>
              </a:xfrm>
              <a:custGeom>
                <a:avLst/>
                <a:gdLst>
                  <a:gd name="T0" fmla="*/ 14 w 14"/>
                  <a:gd name="T1" fmla="*/ 19 h 19"/>
                  <a:gd name="T2" fmla="*/ 0 w 14"/>
                  <a:gd name="T3" fmla="*/ 0 h 19"/>
                  <a:gd name="T4" fmla="*/ 14 w 14"/>
                  <a:gd name="T5" fmla="*/ 19 h 19"/>
                </a:gdLst>
                <a:ahLst/>
                <a:cxnLst>
                  <a:cxn ang="0">
                    <a:pos x="T0" y="T1"/>
                  </a:cxn>
                  <a:cxn ang="0">
                    <a:pos x="T2" y="T3"/>
                  </a:cxn>
                  <a:cxn ang="0">
                    <a:pos x="T4" y="T5"/>
                  </a:cxn>
                </a:cxnLst>
                <a:rect l="0" t="0" r="r" b="b"/>
                <a:pathLst>
                  <a:path w="14" h="19">
                    <a:moveTo>
                      <a:pt x="14" y="19"/>
                    </a:moveTo>
                    <a:lnTo>
                      <a:pt x="0" y="0"/>
                    </a:lnTo>
                    <a:lnTo>
                      <a:pt x="14" y="1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9" name="Freeform 372">
                <a:extLst>
                  <a:ext uri="{FF2B5EF4-FFF2-40B4-BE49-F238E27FC236}">
                    <a16:creationId xmlns:a16="http://schemas.microsoft.com/office/drawing/2014/main" id="{55FB42FD-1D88-4009-858C-80338C2ED253}"/>
                  </a:ext>
                </a:extLst>
              </p:cNvPr>
              <p:cNvSpPr>
                <a:spLocks/>
              </p:cNvSpPr>
              <p:nvPr/>
            </p:nvSpPr>
            <p:spPr bwMode="auto">
              <a:xfrm>
                <a:off x="3528" y="2832"/>
                <a:ext cx="2" cy="6"/>
              </a:xfrm>
              <a:custGeom>
                <a:avLst/>
                <a:gdLst>
                  <a:gd name="T0" fmla="*/ 0 w 7"/>
                  <a:gd name="T1" fmla="*/ 6 h 18"/>
                  <a:gd name="T2" fmla="*/ 7 w 7"/>
                  <a:gd name="T3" fmla="*/ 18 h 18"/>
                  <a:gd name="T4" fmla="*/ 0 w 7"/>
                  <a:gd name="T5" fmla="*/ 18 h 18"/>
                  <a:gd name="T6" fmla="*/ 0 w 7"/>
                  <a:gd name="T7" fmla="*/ 0 h 18"/>
                  <a:gd name="T8" fmla="*/ 7 w 7"/>
                  <a:gd name="T9" fmla="*/ 0 h 18"/>
                </a:gdLst>
                <a:ahLst/>
                <a:cxnLst>
                  <a:cxn ang="0">
                    <a:pos x="T0" y="T1"/>
                  </a:cxn>
                  <a:cxn ang="0">
                    <a:pos x="T2" y="T3"/>
                  </a:cxn>
                  <a:cxn ang="0">
                    <a:pos x="T4" y="T5"/>
                  </a:cxn>
                  <a:cxn ang="0">
                    <a:pos x="T6" y="T7"/>
                  </a:cxn>
                  <a:cxn ang="0">
                    <a:pos x="T8" y="T9"/>
                  </a:cxn>
                </a:cxnLst>
                <a:rect l="0" t="0" r="r" b="b"/>
                <a:pathLst>
                  <a:path w="7" h="18">
                    <a:moveTo>
                      <a:pt x="0" y="6"/>
                    </a:moveTo>
                    <a:lnTo>
                      <a:pt x="7" y="18"/>
                    </a:lnTo>
                    <a:lnTo>
                      <a:pt x="0" y="18"/>
                    </a:lnTo>
                    <a:lnTo>
                      <a:pt x="0" y="0"/>
                    </a:lnTo>
                    <a:lnTo>
                      <a:pt x="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0" name="Freeform 373">
                <a:extLst>
                  <a:ext uri="{FF2B5EF4-FFF2-40B4-BE49-F238E27FC236}">
                    <a16:creationId xmlns:a16="http://schemas.microsoft.com/office/drawing/2014/main" id="{8C3B62D8-4FB3-4436-804D-293966FF83DF}"/>
                  </a:ext>
                </a:extLst>
              </p:cNvPr>
              <p:cNvSpPr>
                <a:spLocks/>
              </p:cNvSpPr>
              <p:nvPr/>
            </p:nvSpPr>
            <p:spPr bwMode="auto">
              <a:xfrm>
                <a:off x="3599" y="2773"/>
                <a:ext cx="7" cy="4"/>
              </a:xfrm>
              <a:custGeom>
                <a:avLst/>
                <a:gdLst>
                  <a:gd name="T0" fmla="*/ 20 w 20"/>
                  <a:gd name="T1" fmla="*/ 12 h 12"/>
                  <a:gd name="T2" fmla="*/ 10 w 20"/>
                  <a:gd name="T3" fmla="*/ 9 h 12"/>
                  <a:gd name="T4" fmla="*/ 0 w 20"/>
                  <a:gd name="T5" fmla="*/ 6 h 12"/>
                  <a:gd name="T6" fmla="*/ 1 w 20"/>
                  <a:gd name="T7" fmla="*/ 5 h 12"/>
                  <a:gd name="T8" fmla="*/ 3 w 20"/>
                  <a:gd name="T9" fmla="*/ 3 h 12"/>
                  <a:gd name="T10" fmla="*/ 8 w 20"/>
                  <a:gd name="T11" fmla="*/ 1 h 12"/>
                  <a:gd name="T12" fmla="*/ 13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20" y="12"/>
                    </a:moveTo>
                    <a:lnTo>
                      <a:pt x="10" y="9"/>
                    </a:lnTo>
                    <a:lnTo>
                      <a:pt x="0" y="6"/>
                    </a:lnTo>
                    <a:lnTo>
                      <a:pt x="1" y="5"/>
                    </a:lnTo>
                    <a:lnTo>
                      <a:pt x="3" y="3"/>
                    </a:lnTo>
                    <a:lnTo>
                      <a:pt x="8" y="1"/>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1" name="Line 374">
                <a:extLst>
                  <a:ext uri="{FF2B5EF4-FFF2-40B4-BE49-F238E27FC236}">
                    <a16:creationId xmlns:a16="http://schemas.microsoft.com/office/drawing/2014/main" id="{36D1CDEA-959F-4C9C-A2B2-E7C48603554A}"/>
                  </a:ext>
                </a:extLst>
              </p:cNvPr>
              <p:cNvSpPr>
                <a:spLocks noChangeShapeType="1"/>
              </p:cNvSpPr>
              <p:nvPr/>
            </p:nvSpPr>
            <p:spPr bwMode="auto">
              <a:xfrm>
                <a:off x="3603" y="2773"/>
                <a:ext cx="1" cy="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pPr algn="ctr"/>
                <a:endParaRPr lang="nl-BE"/>
              </a:p>
            </p:txBody>
          </p:sp>
          <p:sp>
            <p:nvSpPr>
              <p:cNvPr id="1012" name="Freeform 375">
                <a:extLst>
                  <a:ext uri="{FF2B5EF4-FFF2-40B4-BE49-F238E27FC236}">
                    <a16:creationId xmlns:a16="http://schemas.microsoft.com/office/drawing/2014/main" id="{E80BA473-B9F1-4755-8E6D-00E3DAB26C93}"/>
                  </a:ext>
                </a:extLst>
              </p:cNvPr>
              <p:cNvSpPr>
                <a:spLocks/>
              </p:cNvSpPr>
              <p:nvPr/>
            </p:nvSpPr>
            <p:spPr bwMode="auto">
              <a:xfrm>
                <a:off x="3481" y="2828"/>
                <a:ext cx="7" cy="6"/>
              </a:xfrm>
              <a:custGeom>
                <a:avLst/>
                <a:gdLst>
                  <a:gd name="T0" fmla="*/ 0 w 20"/>
                  <a:gd name="T1" fmla="*/ 0 h 18"/>
                  <a:gd name="T2" fmla="*/ 0 w 20"/>
                  <a:gd name="T3" fmla="*/ 18 h 18"/>
                  <a:gd name="T4" fmla="*/ 20 w 20"/>
                  <a:gd name="T5" fmla="*/ 18 h 18"/>
                </a:gdLst>
                <a:ahLst/>
                <a:cxnLst>
                  <a:cxn ang="0">
                    <a:pos x="T0" y="T1"/>
                  </a:cxn>
                  <a:cxn ang="0">
                    <a:pos x="T2" y="T3"/>
                  </a:cxn>
                  <a:cxn ang="0">
                    <a:pos x="T4" y="T5"/>
                  </a:cxn>
                </a:cxnLst>
                <a:rect l="0" t="0" r="r" b="b"/>
                <a:pathLst>
                  <a:path w="20" h="18">
                    <a:moveTo>
                      <a:pt x="0" y="0"/>
                    </a:moveTo>
                    <a:lnTo>
                      <a:pt x="0" y="18"/>
                    </a:lnTo>
                    <a:lnTo>
                      <a:pt x="20" y="18"/>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3" name="Freeform 376">
                <a:extLst>
                  <a:ext uri="{FF2B5EF4-FFF2-40B4-BE49-F238E27FC236}">
                    <a16:creationId xmlns:a16="http://schemas.microsoft.com/office/drawing/2014/main" id="{638E3566-77C6-4174-96F8-418B201FA4B7}"/>
                  </a:ext>
                </a:extLst>
              </p:cNvPr>
              <p:cNvSpPr>
                <a:spLocks/>
              </p:cNvSpPr>
              <p:nvPr/>
            </p:nvSpPr>
            <p:spPr bwMode="auto">
              <a:xfrm>
                <a:off x="3485" y="2830"/>
                <a:ext cx="3" cy="4"/>
              </a:xfrm>
              <a:custGeom>
                <a:avLst/>
                <a:gdLst>
                  <a:gd name="T0" fmla="*/ 7 w 7"/>
                  <a:gd name="T1" fmla="*/ 12 h 12"/>
                  <a:gd name="T2" fmla="*/ 4 w 7"/>
                  <a:gd name="T3" fmla="*/ 6 h 12"/>
                  <a:gd name="T4" fmla="*/ 0 w 7"/>
                  <a:gd name="T5" fmla="*/ 0 h 12"/>
                </a:gdLst>
                <a:ahLst/>
                <a:cxnLst>
                  <a:cxn ang="0">
                    <a:pos x="T0" y="T1"/>
                  </a:cxn>
                  <a:cxn ang="0">
                    <a:pos x="T2" y="T3"/>
                  </a:cxn>
                  <a:cxn ang="0">
                    <a:pos x="T4" y="T5"/>
                  </a:cxn>
                </a:cxnLst>
                <a:rect l="0" t="0" r="r" b="b"/>
                <a:pathLst>
                  <a:path w="7" h="12">
                    <a:moveTo>
                      <a:pt x="7" y="12"/>
                    </a:moveTo>
                    <a:lnTo>
                      <a:pt x="4" y="6"/>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4" name="Freeform 377">
                <a:extLst>
                  <a:ext uri="{FF2B5EF4-FFF2-40B4-BE49-F238E27FC236}">
                    <a16:creationId xmlns:a16="http://schemas.microsoft.com/office/drawing/2014/main" id="{C1261D2B-7610-4C53-B190-972BDDE68E47}"/>
                  </a:ext>
                </a:extLst>
              </p:cNvPr>
              <p:cNvSpPr>
                <a:spLocks/>
              </p:cNvSpPr>
              <p:nvPr/>
            </p:nvSpPr>
            <p:spPr bwMode="auto">
              <a:xfrm>
                <a:off x="3481" y="2828"/>
                <a:ext cx="7" cy="6"/>
              </a:xfrm>
              <a:custGeom>
                <a:avLst/>
                <a:gdLst>
                  <a:gd name="T0" fmla="*/ 0 w 20"/>
                  <a:gd name="T1" fmla="*/ 0 h 18"/>
                  <a:gd name="T2" fmla="*/ 0 w 20"/>
                  <a:gd name="T3" fmla="*/ 18 h 18"/>
                  <a:gd name="T4" fmla="*/ 20 w 20"/>
                  <a:gd name="T5" fmla="*/ 18 h 18"/>
                  <a:gd name="T6" fmla="*/ 17 w 20"/>
                  <a:gd name="T7" fmla="*/ 12 h 18"/>
                  <a:gd name="T8" fmla="*/ 13 w 20"/>
                  <a:gd name="T9" fmla="*/ 6 h 18"/>
                  <a:gd name="T10" fmla="*/ 0 w 20"/>
                  <a:gd name="T11" fmla="*/ 0 h 18"/>
                </a:gdLst>
                <a:ahLst/>
                <a:cxnLst>
                  <a:cxn ang="0">
                    <a:pos x="T0" y="T1"/>
                  </a:cxn>
                  <a:cxn ang="0">
                    <a:pos x="T2" y="T3"/>
                  </a:cxn>
                  <a:cxn ang="0">
                    <a:pos x="T4" y="T5"/>
                  </a:cxn>
                  <a:cxn ang="0">
                    <a:pos x="T6" y="T7"/>
                  </a:cxn>
                  <a:cxn ang="0">
                    <a:pos x="T8" y="T9"/>
                  </a:cxn>
                  <a:cxn ang="0">
                    <a:pos x="T10" y="T11"/>
                  </a:cxn>
                </a:cxnLst>
                <a:rect l="0" t="0" r="r" b="b"/>
                <a:pathLst>
                  <a:path w="20" h="18">
                    <a:moveTo>
                      <a:pt x="0" y="0"/>
                    </a:moveTo>
                    <a:lnTo>
                      <a:pt x="0" y="18"/>
                    </a:lnTo>
                    <a:lnTo>
                      <a:pt x="20" y="18"/>
                    </a:lnTo>
                    <a:lnTo>
                      <a:pt x="17" y="12"/>
                    </a:lnTo>
                    <a:lnTo>
                      <a:pt x="13" y="6"/>
                    </a:lnTo>
                    <a:lnTo>
                      <a:pt x="0"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5" name="Freeform 378">
                <a:extLst>
                  <a:ext uri="{FF2B5EF4-FFF2-40B4-BE49-F238E27FC236}">
                    <a16:creationId xmlns:a16="http://schemas.microsoft.com/office/drawing/2014/main" id="{DF473AE8-C77C-4F70-904E-7E0E864DECE3}"/>
                  </a:ext>
                </a:extLst>
              </p:cNvPr>
              <p:cNvSpPr>
                <a:spLocks/>
              </p:cNvSpPr>
              <p:nvPr/>
            </p:nvSpPr>
            <p:spPr bwMode="auto">
              <a:xfrm>
                <a:off x="3528" y="2832"/>
                <a:ext cx="2" cy="6"/>
              </a:xfrm>
              <a:custGeom>
                <a:avLst/>
                <a:gdLst>
                  <a:gd name="T0" fmla="*/ 0 w 7"/>
                  <a:gd name="T1" fmla="*/ 6 h 18"/>
                  <a:gd name="T2" fmla="*/ 7 w 7"/>
                  <a:gd name="T3" fmla="*/ 18 h 18"/>
                  <a:gd name="T4" fmla="*/ 0 w 7"/>
                  <a:gd name="T5" fmla="*/ 18 h 18"/>
                  <a:gd name="T6" fmla="*/ 0 w 7"/>
                  <a:gd name="T7" fmla="*/ 0 h 18"/>
                  <a:gd name="T8" fmla="*/ 7 w 7"/>
                  <a:gd name="T9" fmla="*/ 0 h 18"/>
                  <a:gd name="T10" fmla="*/ 0 w 7"/>
                  <a:gd name="T11" fmla="*/ 6 h 18"/>
                </a:gdLst>
                <a:ahLst/>
                <a:cxnLst>
                  <a:cxn ang="0">
                    <a:pos x="T0" y="T1"/>
                  </a:cxn>
                  <a:cxn ang="0">
                    <a:pos x="T2" y="T3"/>
                  </a:cxn>
                  <a:cxn ang="0">
                    <a:pos x="T4" y="T5"/>
                  </a:cxn>
                  <a:cxn ang="0">
                    <a:pos x="T6" y="T7"/>
                  </a:cxn>
                  <a:cxn ang="0">
                    <a:pos x="T8" y="T9"/>
                  </a:cxn>
                  <a:cxn ang="0">
                    <a:pos x="T10" y="T11"/>
                  </a:cxn>
                </a:cxnLst>
                <a:rect l="0" t="0" r="r" b="b"/>
                <a:pathLst>
                  <a:path w="7" h="18">
                    <a:moveTo>
                      <a:pt x="0" y="6"/>
                    </a:moveTo>
                    <a:lnTo>
                      <a:pt x="7" y="18"/>
                    </a:lnTo>
                    <a:lnTo>
                      <a:pt x="0" y="18"/>
                    </a:lnTo>
                    <a:lnTo>
                      <a:pt x="0" y="0"/>
                    </a:lnTo>
                    <a:lnTo>
                      <a:pt x="7" y="0"/>
                    </a:lnTo>
                    <a:lnTo>
                      <a:pt x="0"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16" name="Freeform 379">
                <a:extLst>
                  <a:ext uri="{FF2B5EF4-FFF2-40B4-BE49-F238E27FC236}">
                    <a16:creationId xmlns:a16="http://schemas.microsoft.com/office/drawing/2014/main" id="{1D4B27EA-8A4E-4E0A-A074-1FFDF7A26851}"/>
                  </a:ext>
                </a:extLst>
              </p:cNvPr>
              <p:cNvSpPr>
                <a:spLocks/>
              </p:cNvSpPr>
              <p:nvPr/>
            </p:nvSpPr>
            <p:spPr bwMode="auto">
              <a:xfrm>
                <a:off x="3583" y="2798"/>
                <a:ext cx="5" cy="6"/>
              </a:xfrm>
              <a:custGeom>
                <a:avLst/>
                <a:gdLst>
                  <a:gd name="T0" fmla="*/ 13 w 13"/>
                  <a:gd name="T1" fmla="*/ 0 h 18"/>
                  <a:gd name="T2" fmla="*/ 10 w 13"/>
                  <a:gd name="T3" fmla="*/ 9 h 18"/>
                  <a:gd name="T4" fmla="*/ 6 w 13"/>
                  <a:gd name="T5" fmla="*/ 18 h 18"/>
                  <a:gd name="T6" fmla="*/ 5 w 13"/>
                  <a:gd name="T7" fmla="*/ 17 h 18"/>
                  <a:gd name="T8" fmla="*/ 3 w 13"/>
                  <a:gd name="T9" fmla="*/ 14 h 18"/>
                  <a:gd name="T10" fmla="*/ 1 w 13"/>
                  <a:gd name="T11" fmla="*/ 10 h 18"/>
                  <a:gd name="T12" fmla="*/ 0 w 13"/>
                  <a:gd name="T13" fmla="*/ 6 h 18"/>
                  <a:gd name="T14" fmla="*/ 6 w 13"/>
                  <a:gd name="T15" fmla="*/ 6 h 18"/>
                  <a:gd name="T16" fmla="*/ 13 w 13"/>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8">
                    <a:moveTo>
                      <a:pt x="13" y="0"/>
                    </a:moveTo>
                    <a:lnTo>
                      <a:pt x="10" y="9"/>
                    </a:lnTo>
                    <a:lnTo>
                      <a:pt x="6" y="18"/>
                    </a:lnTo>
                    <a:lnTo>
                      <a:pt x="5" y="17"/>
                    </a:lnTo>
                    <a:lnTo>
                      <a:pt x="3" y="14"/>
                    </a:lnTo>
                    <a:lnTo>
                      <a:pt x="1" y="10"/>
                    </a:lnTo>
                    <a:lnTo>
                      <a:pt x="0" y="6"/>
                    </a:lnTo>
                    <a:lnTo>
                      <a:pt x="6" y="6"/>
                    </a:lnTo>
                    <a:lnTo>
                      <a:pt x="13" y="0"/>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835" name="Freeform 380">
              <a:extLst>
                <a:ext uri="{FF2B5EF4-FFF2-40B4-BE49-F238E27FC236}">
                  <a16:creationId xmlns:a16="http://schemas.microsoft.com/office/drawing/2014/main" id="{70E5B63E-62E1-4EF8-9A56-B5852CC813BD}"/>
                </a:ext>
              </a:extLst>
            </p:cNvPr>
            <p:cNvSpPr>
              <a:spLocks/>
            </p:cNvSpPr>
            <p:nvPr>
              <p:custDataLst>
                <p:tags r:id="rId269"/>
              </p:custDataLst>
            </p:nvPr>
          </p:nvSpPr>
          <p:spPr bwMode="auto">
            <a:xfrm>
              <a:off x="4867022" y="3713867"/>
              <a:ext cx="319087" cy="379411"/>
            </a:xfrm>
            <a:custGeom>
              <a:avLst/>
              <a:gdLst>
                <a:gd name="T0" fmla="*/ 60 w 736"/>
                <a:gd name="T1" fmla="*/ 685 h 721"/>
                <a:gd name="T2" fmla="*/ 91 w 736"/>
                <a:gd name="T3" fmla="*/ 668 h 721"/>
                <a:gd name="T4" fmla="*/ 126 w 736"/>
                <a:gd name="T5" fmla="*/ 668 h 721"/>
                <a:gd name="T6" fmla="*/ 196 w 736"/>
                <a:gd name="T7" fmla="*/ 692 h 721"/>
                <a:gd name="T8" fmla="*/ 245 w 736"/>
                <a:gd name="T9" fmla="*/ 705 h 721"/>
                <a:gd name="T10" fmla="*/ 292 w 736"/>
                <a:gd name="T11" fmla="*/ 703 h 721"/>
                <a:gd name="T12" fmla="*/ 611 w 736"/>
                <a:gd name="T13" fmla="*/ 717 h 721"/>
                <a:gd name="T14" fmla="*/ 651 w 736"/>
                <a:gd name="T15" fmla="*/ 707 h 721"/>
                <a:gd name="T16" fmla="*/ 627 w 736"/>
                <a:gd name="T17" fmla="*/ 657 h 721"/>
                <a:gd name="T18" fmla="*/ 664 w 736"/>
                <a:gd name="T19" fmla="*/ 433 h 721"/>
                <a:gd name="T20" fmla="*/ 709 w 736"/>
                <a:gd name="T21" fmla="*/ 429 h 721"/>
                <a:gd name="T22" fmla="*/ 723 w 736"/>
                <a:gd name="T23" fmla="*/ 416 h 721"/>
                <a:gd name="T24" fmla="*/ 734 w 736"/>
                <a:gd name="T25" fmla="*/ 360 h 721"/>
                <a:gd name="T26" fmla="*/ 722 w 736"/>
                <a:gd name="T27" fmla="*/ 302 h 721"/>
                <a:gd name="T28" fmla="*/ 708 w 736"/>
                <a:gd name="T29" fmla="*/ 304 h 721"/>
                <a:gd name="T30" fmla="*/ 676 w 736"/>
                <a:gd name="T31" fmla="*/ 300 h 721"/>
                <a:gd name="T32" fmla="*/ 634 w 736"/>
                <a:gd name="T33" fmla="*/ 299 h 721"/>
                <a:gd name="T34" fmla="*/ 623 w 736"/>
                <a:gd name="T35" fmla="*/ 290 h 721"/>
                <a:gd name="T36" fmla="*/ 617 w 736"/>
                <a:gd name="T37" fmla="*/ 253 h 721"/>
                <a:gd name="T38" fmla="*/ 607 w 736"/>
                <a:gd name="T39" fmla="*/ 219 h 721"/>
                <a:gd name="T40" fmla="*/ 597 w 736"/>
                <a:gd name="T41" fmla="*/ 186 h 721"/>
                <a:gd name="T42" fmla="*/ 607 w 736"/>
                <a:gd name="T43" fmla="*/ 167 h 721"/>
                <a:gd name="T44" fmla="*/ 617 w 736"/>
                <a:gd name="T45" fmla="*/ 148 h 721"/>
                <a:gd name="T46" fmla="*/ 611 w 736"/>
                <a:gd name="T47" fmla="*/ 100 h 721"/>
                <a:gd name="T48" fmla="*/ 544 w 736"/>
                <a:gd name="T49" fmla="*/ 70 h 721"/>
                <a:gd name="T50" fmla="*/ 477 w 736"/>
                <a:gd name="T51" fmla="*/ 66 h 721"/>
                <a:gd name="T52" fmla="*/ 471 w 736"/>
                <a:gd name="T53" fmla="*/ 81 h 721"/>
                <a:gd name="T54" fmla="*/ 463 w 736"/>
                <a:gd name="T55" fmla="*/ 101 h 721"/>
                <a:gd name="T56" fmla="*/ 440 w 736"/>
                <a:gd name="T57" fmla="*/ 122 h 721"/>
                <a:gd name="T58" fmla="*/ 392 w 736"/>
                <a:gd name="T59" fmla="*/ 130 h 721"/>
                <a:gd name="T60" fmla="*/ 364 w 736"/>
                <a:gd name="T61" fmla="*/ 115 h 721"/>
                <a:gd name="T62" fmla="*/ 339 w 736"/>
                <a:gd name="T63" fmla="*/ 82 h 721"/>
                <a:gd name="T64" fmla="*/ 319 w 736"/>
                <a:gd name="T65" fmla="*/ 39 h 721"/>
                <a:gd name="T66" fmla="*/ 312 w 736"/>
                <a:gd name="T67" fmla="*/ 0 h 721"/>
                <a:gd name="T68" fmla="*/ 30 w 736"/>
                <a:gd name="T69" fmla="*/ 15 h 721"/>
                <a:gd name="T70" fmla="*/ 47 w 736"/>
                <a:gd name="T71" fmla="*/ 29 h 721"/>
                <a:gd name="T72" fmla="*/ 75 w 736"/>
                <a:gd name="T73" fmla="*/ 75 h 721"/>
                <a:gd name="T74" fmla="*/ 102 w 736"/>
                <a:gd name="T75" fmla="*/ 130 h 721"/>
                <a:gd name="T76" fmla="*/ 103 w 736"/>
                <a:gd name="T77" fmla="*/ 171 h 721"/>
                <a:gd name="T78" fmla="*/ 93 w 736"/>
                <a:gd name="T79" fmla="*/ 203 h 721"/>
                <a:gd name="T80" fmla="*/ 96 w 736"/>
                <a:gd name="T81" fmla="*/ 229 h 721"/>
                <a:gd name="T82" fmla="*/ 119 w 736"/>
                <a:gd name="T83" fmla="*/ 272 h 721"/>
                <a:gd name="T84" fmla="*/ 131 w 736"/>
                <a:gd name="T85" fmla="*/ 307 h 721"/>
                <a:gd name="T86" fmla="*/ 127 w 736"/>
                <a:gd name="T87" fmla="*/ 352 h 721"/>
                <a:gd name="T88" fmla="*/ 106 w 736"/>
                <a:gd name="T89" fmla="*/ 403 h 721"/>
                <a:gd name="T90" fmla="*/ 77 w 736"/>
                <a:gd name="T91" fmla="*/ 446 h 721"/>
                <a:gd name="T92" fmla="*/ 41 w 736"/>
                <a:gd name="T93" fmla="*/ 477 h 721"/>
                <a:gd name="T94" fmla="*/ 25 w 736"/>
                <a:gd name="T95" fmla="*/ 591 h 721"/>
                <a:gd name="T96" fmla="*/ 11 w 736"/>
                <a:gd name="T97" fmla="*/ 627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36" name="Freeform 381">
              <a:extLst>
                <a:ext uri="{FF2B5EF4-FFF2-40B4-BE49-F238E27FC236}">
                  <a16:creationId xmlns:a16="http://schemas.microsoft.com/office/drawing/2014/main" id="{5E49A911-9A94-43F0-B94F-9435BD46271C}"/>
                </a:ext>
              </a:extLst>
            </p:cNvPr>
            <p:cNvSpPr>
              <a:spLocks/>
            </p:cNvSpPr>
            <p:nvPr>
              <p:custDataLst>
                <p:tags r:id="rId270"/>
              </p:custDataLst>
            </p:nvPr>
          </p:nvSpPr>
          <p:spPr bwMode="auto">
            <a:xfrm>
              <a:off x="4878134" y="3686880"/>
              <a:ext cx="15875" cy="60325"/>
            </a:xfrm>
            <a:custGeom>
              <a:avLst/>
              <a:gdLst>
                <a:gd name="T0" fmla="*/ 0 w 39"/>
                <a:gd name="T1" fmla="*/ 31 h 31"/>
                <a:gd name="T2" fmla="*/ 12 w 39"/>
                <a:gd name="T3" fmla="*/ 28 h 31"/>
                <a:gd name="T4" fmla="*/ 22 w 39"/>
                <a:gd name="T5" fmla="*/ 28 h 31"/>
                <a:gd name="T6" fmla="*/ 26 w 39"/>
                <a:gd name="T7" fmla="*/ 28 h 31"/>
                <a:gd name="T8" fmla="*/ 30 w 39"/>
                <a:gd name="T9" fmla="*/ 28 h 31"/>
                <a:gd name="T10" fmla="*/ 35 w 39"/>
                <a:gd name="T11" fmla="*/ 27 h 31"/>
                <a:gd name="T12" fmla="*/ 39 w 39"/>
                <a:gd name="T13" fmla="*/ 25 h 31"/>
                <a:gd name="T14" fmla="*/ 39 w 39"/>
                <a:gd name="T15" fmla="*/ 0 h 31"/>
                <a:gd name="T16" fmla="*/ 26 w 39"/>
                <a:gd name="T17" fmla="*/ 0 h 31"/>
                <a:gd name="T18" fmla="*/ 17 w 39"/>
                <a:gd name="T19" fmla="*/ 0 h 31"/>
                <a:gd name="T20" fmla="*/ 8 w 39"/>
                <a:gd name="T21" fmla="*/ 0 h 31"/>
                <a:gd name="T22" fmla="*/ 0 w 39"/>
                <a:gd name="T23" fmla="*/ 0 h 31"/>
                <a:gd name="T24" fmla="*/ 0 w 39"/>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37" name="Freeform 382">
              <a:extLst>
                <a:ext uri="{FF2B5EF4-FFF2-40B4-BE49-F238E27FC236}">
                  <a16:creationId xmlns:a16="http://schemas.microsoft.com/office/drawing/2014/main" id="{37344B18-F5AD-4857-AABA-904A8F88B1F6}"/>
                </a:ext>
              </a:extLst>
            </p:cNvPr>
            <p:cNvSpPr>
              <a:spLocks/>
            </p:cNvSpPr>
            <p:nvPr>
              <p:custDataLst>
                <p:tags r:id="rId271"/>
              </p:custDataLst>
            </p:nvPr>
          </p:nvSpPr>
          <p:spPr bwMode="auto">
            <a:xfrm>
              <a:off x="4979734" y="4229803"/>
              <a:ext cx="396875" cy="398460"/>
            </a:xfrm>
            <a:custGeom>
              <a:avLst/>
              <a:gdLst>
                <a:gd name="T0" fmla="*/ 899 w 903"/>
                <a:gd name="T1" fmla="*/ 291 h 759"/>
                <a:gd name="T2" fmla="*/ 863 w 903"/>
                <a:gd name="T3" fmla="*/ 388 h 759"/>
                <a:gd name="T4" fmla="*/ 832 w 903"/>
                <a:gd name="T5" fmla="*/ 414 h 759"/>
                <a:gd name="T6" fmla="*/ 761 w 903"/>
                <a:gd name="T7" fmla="*/ 507 h 759"/>
                <a:gd name="T8" fmla="*/ 720 w 903"/>
                <a:gd name="T9" fmla="*/ 561 h 759"/>
                <a:gd name="T10" fmla="*/ 647 w 903"/>
                <a:gd name="T11" fmla="*/ 613 h 759"/>
                <a:gd name="T12" fmla="*/ 583 w 903"/>
                <a:gd name="T13" fmla="*/ 666 h 759"/>
                <a:gd name="T14" fmla="*/ 557 w 903"/>
                <a:gd name="T15" fmla="*/ 698 h 759"/>
                <a:gd name="T16" fmla="*/ 520 w 903"/>
                <a:gd name="T17" fmla="*/ 705 h 759"/>
                <a:gd name="T18" fmla="*/ 496 w 903"/>
                <a:gd name="T19" fmla="*/ 710 h 759"/>
                <a:gd name="T20" fmla="*/ 485 w 903"/>
                <a:gd name="T21" fmla="*/ 727 h 759"/>
                <a:gd name="T22" fmla="*/ 372 w 903"/>
                <a:gd name="T23" fmla="*/ 727 h 759"/>
                <a:gd name="T24" fmla="*/ 339 w 903"/>
                <a:gd name="T25" fmla="*/ 732 h 759"/>
                <a:gd name="T26" fmla="*/ 316 w 903"/>
                <a:gd name="T27" fmla="*/ 732 h 759"/>
                <a:gd name="T28" fmla="*/ 286 w 903"/>
                <a:gd name="T29" fmla="*/ 727 h 759"/>
                <a:gd name="T30" fmla="*/ 263 w 903"/>
                <a:gd name="T31" fmla="*/ 737 h 759"/>
                <a:gd name="T32" fmla="*/ 146 w 903"/>
                <a:gd name="T33" fmla="*/ 759 h 759"/>
                <a:gd name="T34" fmla="*/ 116 w 903"/>
                <a:gd name="T35" fmla="*/ 753 h 759"/>
                <a:gd name="T36" fmla="*/ 90 w 903"/>
                <a:gd name="T37" fmla="*/ 739 h 759"/>
                <a:gd name="T38" fmla="*/ 76 w 903"/>
                <a:gd name="T39" fmla="*/ 719 h 759"/>
                <a:gd name="T40" fmla="*/ 79 w 903"/>
                <a:gd name="T41" fmla="*/ 697 h 759"/>
                <a:gd name="T42" fmla="*/ 75 w 903"/>
                <a:gd name="T43" fmla="*/ 628 h 759"/>
                <a:gd name="T44" fmla="*/ 79 w 903"/>
                <a:gd name="T45" fmla="*/ 608 h 759"/>
                <a:gd name="T46" fmla="*/ 68 w 903"/>
                <a:gd name="T47" fmla="*/ 572 h 759"/>
                <a:gd name="T48" fmla="*/ 22 w 903"/>
                <a:gd name="T49" fmla="*/ 516 h 759"/>
                <a:gd name="T50" fmla="*/ 12 w 903"/>
                <a:gd name="T51" fmla="*/ 484 h 759"/>
                <a:gd name="T52" fmla="*/ 10 w 903"/>
                <a:gd name="T53" fmla="*/ 439 h 759"/>
                <a:gd name="T54" fmla="*/ 0 w 903"/>
                <a:gd name="T55" fmla="*/ 377 h 759"/>
                <a:gd name="T56" fmla="*/ 39 w 903"/>
                <a:gd name="T57" fmla="*/ 377 h 759"/>
                <a:gd name="T58" fmla="*/ 57 w 903"/>
                <a:gd name="T59" fmla="*/ 396 h 759"/>
                <a:gd name="T60" fmla="*/ 94 w 903"/>
                <a:gd name="T61" fmla="*/ 410 h 759"/>
                <a:gd name="T62" fmla="*/ 135 w 903"/>
                <a:gd name="T63" fmla="*/ 411 h 759"/>
                <a:gd name="T64" fmla="*/ 160 w 903"/>
                <a:gd name="T65" fmla="*/ 400 h 759"/>
                <a:gd name="T66" fmla="*/ 182 w 903"/>
                <a:gd name="T67" fmla="*/ 372 h 759"/>
                <a:gd name="T68" fmla="*/ 197 w 903"/>
                <a:gd name="T69" fmla="*/ 229 h 759"/>
                <a:gd name="T70" fmla="*/ 204 w 903"/>
                <a:gd name="T71" fmla="*/ 184 h 759"/>
                <a:gd name="T72" fmla="*/ 210 w 903"/>
                <a:gd name="T73" fmla="*/ 168 h 759"/>
                <a:gd name="T74" fmla="*/ 239 w 903"/>
                <a:gd name="T75" fmla="*/ 178 h 759"/>
                <a:gd name="T76" fmla="*/ 245 w 903"/>
                <a:gd name="T77" fmla="*/ 238 h 759"/>
                <a:gd name="T78" fmla="*/ 247 w 903"/>
                <a:gd name="T79" fmla="*/ 274 h 759"/>
                <a:gd name="T80" fmla="*/ 256 w 903"/>
                <a:gd name="T81" fmla="*/ 287 h 759"/>
                <a:gd name="T82" fmla="*/ 287 w 903"/>
                <a:gd name="T83" fmla="*/ 295 h 759"/>
                <a:gd name="T84" fmla="*/ 312 w 903"/>
                <a:gd name="T85" fmla="*/ 293 h 759"/>
                <a:gd name="T86" fmla="*/ 333 w 903"/>
                <a:gd name="T87" fmla="*/ 272 h 759"/>
                <a:gd name="T88" fmla="*/ 350 w 903"/>
                <a:gd name="T89" fmla="*/ 234 h 759"/>
                <a:gd name="T90" fmla="*/ 368 w 903"/>
                <a:gd name="T91" fmla="*/ 201 h 759"/>
                <a:gd name="T92" fmla="*/ 387 w 903"/>
                <a:gd name="T93" fmla="*/ 191 h 759"/>
                <a:gd name="T94" fmla="*/ 414 w 903"/>
                <a:gd name="T95" fmla="*/ 193 h 759"/>
                <a:gd name="T96" fmla="*/ 451 w 903"/>
                <a:gd name="T97" fmla="*/ 208 h 759"/>
                <a:gd name="T98" fmla="*/ 478 w 903"/>
                <a:gd name="T99" fmla="*/ 216 h 759"/>
                <a:gd name="T100" fmla="*/ 512 w 903"/>
                <a:gd name="T101" fmla="*/ 213 h 759"/>
                <a:gd name="T102" fmla="*/ 531 w 903"/>
                <a:gd name="T103" fmla="*/ 200 h 759"/>
                <a:gd name="T104" fmla="*/ 564 w 903"/>
                <a:gd name="T105" fmla="*/ 127 h 759"/>
                <a:gd name="T106" fmla="*/ 620 w 903"/>
                <a:gd name="T107" fmla="*/ 80 h 759"/>
                <a:gd name="T108" fmla="*/ 732 w 903"/>
                <a:gd name="T109" fmla="*/ 11 h 759"/>
                <a:gd name="T110" fmla="*/ 806 w 903"/>
                <a:gd name="T111" fmla="*/ 3 h 759"/>
                <a:gd name="T112" fmla="*/ 830 w 903"/>
                <a:gd name="T113" fmla="*/ 6 h 759"/>
                <a:gd name="T114" fmla="*/ 854 w 903"/>
                <a:gd name="T115" fmla="*/ 35 h 759"/>
                <a:gd name="T116" fmla="*/ 873 w 903"/>
                <a:gd name="T117" fmla="*/ 71 h 759"/>
                <a:gd name="T118" fmla="*/ 883 w 903"/>
                <a:gd name="T119" fmla="*/ 107 h 759"/>
                <a:gd name="T120" fmla="*/ 868 w 903"/>
                <a:gd name="T121" fmla="*/ 207 h 759"/>
                <a:gd name="T122" fmla="*/ 830 w 903"/>
                <a:gd name="T123" fmla="*/ 204 h 759"/>
                <a:gd name="T124" fmla="*/ 826 w 903"/>
                <a:gd name="T125" fmla="*/ 281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38" name="Freeform 383">
              <a:extLst>
                <a:ext uri="{FF2B5EF4-FFF2-40B4-BE49-F238E27FC236}">
                  <a16:creationId xmlns:a16="http://schemas.microsoft.com/office/drawing/2014/main" id="{E1EA9C76-DAF3-401B-9051-391DCCAF0EAF}"/>
                </a:ext>
              </a:extLst>
            </p:cNvPr>
            <p:cNvSpPr>
              <a:spLocks/>
            </p:cNvSpPr>
            <p:nvPr>
              <p:custDataLst>
                <p:tags r:id="rId272"/>
              </p:custDataLst>
            </p:nvPr>
          </p:nvSpPr>
          <p:spPr bwMode="auto">
            <a:xfrm>
              <a:off x="5127371" y="2797884"/>
              <a:ext cx="411162" cy="611185"/>
            </a:xfrm>
            <a:custGeom>
              <a:avLst/>
              <a:gdLst>
                <a:gd name="T0" fmla="*/ 742 w 943"/>
                <a:gd name="T1" fmla="*/ 5 h 1172"/>
                <a:gd name="T2" fmla="*/ 765 w 943"/>
                <a:gd name="T3" fmla="*/ 23 h 1172"/>
                <a:gd name="T4" fmla="*/ 803 w 943"/>
                <a:gd name="T5" fmla="*/ 30 h 1172"/>
                <a:gd name="T6" fmla="*/ 814 w 943"/>
                <a:gd name="T7" fmla="*/ 55 h 1172"/>
                <a:gd name="T8" fmla="*/ 835 w 943"/>
                <a:gd name="T9" fmla="*/ 109 h 1172"/>
                <a:gd name="T10" fmla="*/ 837 w 943"/>
                <a:gd name="T11" fmla="*/ 187 h 1172"/>
                <a:gd name="T12" fmla="*/ 857 w 943"/>
                <a:gd name="T13" fmla="*/ 243 h 1172"/>
                <a:gd name="T14" fmla="*/ 922 w 943"/>
                <a:gd name="T15" fmla="*/ 292 h 1172"/>
                <a:gd name="T16" fmla="*/ 879 w 943"/>
                <a:gd name="T17" fmla="*/ 361 h 1172"/>
                <a:gd name="T18" fmla="*/ 851 w 943"/>
                <a:gd name="T19" fmla="*/ 410 h 1172"/>
                <a:gd name="T20" fmla="*/ 809 w 943"/>
                <a:gd name="T21" fmla="*/ 635 h 1172"/>
                <a:gd name="T22" fmla="*/ 770 w 943"/>
                <a:gd name="T23" fmla="*/ 677 h 1172"/>
                <a:gd name="T24" fmla="*/ 763 w 943"/>
                <a:gd name="T25" fmla="*/ 721 h 1172"/>
                <a:gd name="T26" fmla="*/ 745 w 943"/>
                <a:gd name="T27" fmla="*/ 735 h 1172"/>
                <a:gd name="T28" fmla="*/ 723 w 943"/>
                <a:gd name="T29" fmla="*/ 798 h 1172"/>
                <a:gd name="T30" fmla="*/ 692 w 943"/>
                <a:gd name="T31" fmla="*/ 877 h 1172"/>
                <a:gd name="T32" fmla="*/ 662 w 943"/>
                <a:gd name="T33" fmla="*/ 903 h 1172"/>
                <a:gd name="T34" fmla="*/ 664 w 943"/>
                <a:gd name="T35" fmla="*/ 934 h 1172"/>
                <a:gd name="T36" fmla="*/ 686 w 943"/>
                <a:gd name="T37" fmla="*/ 939 h 1172"/>
                <a:gd name="T38" fmla="*/ 709 w 943"/>
                <a:gd name="T39" fmla="*/ 950 h 1172"/>
                <a:gd name="T40" fmla="*/ 742 w 943"/>
                <a:gd name="T41" fmla="*/ 971 h 1172"/>
                <a:gd name="T42" fmla="*/ 756 w 943"/>
                <a:gd name="T43" fmla="*/ 1007 h 1172"/>
                <a:gd name="T44" fmla="*/ 775 w 943"/>
                <a:gd name="T45" fmla="*/ 1043 h 1172"/>
                <a:gd name="T46" fmla="*/ 803 w 943"/>
                <a:gd name="T47" fmla="*/ 1053 h 1172"/>
                <a:gd name="T48" fmla="*/ 809 w 943"/>
                <a:gd name="T49" fmla="*/ 1094 h 1172"/>
                <a:gd name="T50" fmla="*/ 718 w 943"/>
                <a:gd name="T51" fmla="*/ 1115 h 1172"/>
                <a:gd name="T52" fmla="*/ 687 w 943"/>
                <a:gd name="T53" fmla="*/ 1157 h 1172"/>
                <a:gd name="T54" fmla="*/ 598 w 943"/>
                <a:gd name="T55" fmla="*/ 1170 h 1172"/>
                <a:gd name="T56" fmla="*/ 515 w 943"/>
                <a:gd name="T57" fmla="*/ 1158 h 1172"/>
                <a:gd name="T58" fmla="*/ 464 w 943"/>
                <a:gd name="T59" fmla="*/ 1123 h 1172"/>
                <a:gd name="T60" fmla="*/ 390 w 943"/>
                <a:gd name="T61" fmla="*/ 1125 h 1172"/>
                <a:gd name="T62" fmla="*/ 319 w 943"/>
                <a:gd name="T63" fmla="*/ 1120 h 1172"/>
                <a:gd name="T64" fmla="*/ 297 w 943"/>
                <a:gd name="T65" fmla="*/ 1104 h 1172"/>
                <a:gd name="T66" fmla="*/ 294 w 943"/>
                <a:gd name="T67" fmla="*/ 1075 h 1172"/>
                <a:gd name="T68" fmla="*/ 274 w 943"/>
                <a:gd name="T69" fmla="*/ 1029 h 1172"/>
                <a:gd name="T70" fmla="*/ 216 w 943"/>
                <a:gd name="T71" fmla="*/ 974 h 1172"/>
                <a:gd name="T72" fmla="*/ 193 w 943"/>
                <a:gd name="T73" fmla="*/ 925 h 1172"/>
                <a:gd name="T74" fmla="*/ 152 w 943"/>
                <a:gd name="T75" fmla="*/ 903 h 1172"/>
                <a:gd name="T76" fmla="*/ 120 w 943"/>
                <a:gd name="T77" fmla="*/ 846 h 1172"/>
                <a:gd name="T78" fmla="*/ 97 w 943"/>
                <a:gd name="T79" fmla="*/ 788 h 1172"/>
                <a:gd name="T80" fmla="*/ 65 w 943"/>
                <a:gd name="T81" fmla="*/ 758 h 1172"/>
                <a:gd name="T82" fmla="*/ 33 w 943"/>
                <a:gd name="T83" fmla="*/ 676 h 1172"/>
                <a:gd name="T84" fmla="*/ 4 w 943"/>
                <a:gd name="T85" fmla="*/ 611 h 1172"/>
                <a:gd name="T86" fmla="*/ 18 w 943"/>
                <a:gd name="T87" fmla="*/ 577 h 1172"/>
                <a:gd name="T88" fmla="*/ 29 w 943"/>
                <a:gd name="T89" fmla="*/ 521 h 1172"/>
                <a:gd name="T90" fmla="*/ 64 w 943"/>
                <a:gd name="T91" fmla="*/ 474 h 1172"/>
                <a:gd name="T92" fmla="*/ 113 w 943"/>
                <a:gd name="T93" fmla="*/ 222 h 1172"/>
                <a:gd name="T94" fmla="*/ 123 w 943"/>
                <a:gd name="T95" fmla="*/ 179 h 1172"/>
                <a:gd name="T96" fmla="*/ 153 w 943"/>
                <a:gd name="T97" fmla="*/ 171 h 1172"/>
                <a:gd name="T98" fmla="*/ 160 w 943"/>
                <a:gd name="T99" fmla="*/ 122 h 1172"/>
                <a:gd name="T100" fmla="*/ 159 w 943"/>
                <a:gd name="T101" fmla="*/ 67 h 1172"/>
                <a:gd name="T102" fmla="*/ 679 w 943"/>
                <a:gd name="T103" fmla="*/ 69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839" name="Group 384">
              <a:extLst>
                <a:ext uri="{FF2B5EF4-FFF2-40B4-BE49-F238E27FC236}">
                  <a16:creationId xmlns:a16="http://schemas.microsoft.com/office/drawing/2014/main" id="{6FC0B00F-1426-4D4C-896F-AF297C98C76C}"/>
                </a:ext>
              </a:extLst>
            </p:cNvPr>
            <p:cNvGrpSpPr>
              <a:grpSpLocks/>
            </p:cNvGrpSpPr>
            <p:nvPr>
              <p:custDataLst>
                <p:tags r:id="rId273"/>
              </p:custDataLst>
            </p:nvPr>
          </p:nvGrpSpPr>
          <p:grpSpPr bwMode="auto">
            <a:xfrm>
              <a:off x="3911347" y="2999495"/>
              <a:ext cx="80961" cy="82550"/>
              <a:chOff x="2352" y="2343"/>
              <a:chExt cx="65" cy="53"/>
            </a:xfrm>
          </p:grpSpPr>
          <p:sp>
            <p:nvSpPr>
              <p:cNvPr id="1000" name="Freeform 385">
                <a:extLst>
                  <a:ext uri="{FF2B5EF4-FFF2-40B4-BE49-F238E27FC236}">
                    <a16:creationId xmlns:a16="http://schemas.microsoft.com/office/drawing/2014/main" id="{6A287AA9-0D49-4484-9C38-38DC083F68FC}"/>
                  </a:ext>
                </a:extLst>
              </p:cNvPr>
              <p:cNvSpPr>
                <a:spLocks/>
              </p:cNvSpPr>
              <p:nvPr/>
            </p:nvSpPr>
            <p:spPr bwMode="auto">
              <a:xfrm>
                <a:off x="2352" y="2343"/>
                <a:ext cx="16" cy="11"/>
              </a:xfrm>
              <a:custGeom>
                <a:avLst/>
                <a:gdLst>
                  <a:gd name="T0" fmla="*/ 46 w 51"/>
                  <a:gd name="T1" fmla="*/ 0 h 33"/>
                  <a:gd name="T2" fmla="*/ 0 w 51"/>
                  <a:gd name="T3" fmla="*/ 5 h 33"/>
                  <a:gd name="T4" fmla="*/ 4 w 51"/>
                  <a:gd name="T5" fmla="*/ 28 h 33"/>
                  <a:gd name="T6" fmla="*/ 10 w 51"/>
                  <a:gd name="T7" fmla="*/ 33 h 33"/>
                  <a:gd name="T8" fmla="*/ 35 w 51"/>
                  <a:gd name="T9" fmla="*/ 25 h 33"/>
                  <a:gd name="T10" fmla="*/ 48 w 51"/>
                  <a:gd name="T11" fmla="*/ 15 h 33"/>
                  <a:gd name="T12" fmla="*/ 51 w 51"/>
                  <a:gd name="T13" fmla="*/ 8 h 33"/>
                  <a:gd name="T14" fmla="*/ 46 w 51"/>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3">
                    <a:moveTo>
                      <a:pt x="46" y="0"/>
                    </a:moveTo>
                    <a:lnTo>
                      <a:pt x="0" y="5"/>
                    </a:lnTo>
                    <a:lnTo>
                      <a:pt x="4" y="28"/>
                    </a:lnTo>
                    <a:lnTo>
                      <a:pt x="10" y="33"/>
                    </a:lnTo>
                    <a:lnTo>
                      <a:pt x="35" y="25"/>
                    </a:lnTo>
                    <a:lnTo>
                      <a:pt x="48" y="15"/>
                    </a:lnTo>
                    <a:lnTo>
                      <a:pt x="51" y="8"/>
                    </a:lnTo>
                    <a:lnTo>
                      <a:pt x="4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1" name="Freeform 386">
                <a:extLst>
                  <a:ext uri="{FF2B5EF4-FFF2-40B4-BE49-F238E27FC236}">
                    <a16:creationId xmlns:a16="http://schemas.microsoft.com/office/drawing/2014/main" id="{8DEBFF4C-F7EE-4ACA-8BD3-1CD264EB35B8}"/>
                  </a:ext>
                </a:extLst>
              </p:cNvPr>
              <p:cNvSpPr>
                <a:spLocks/>
              </p:cNvSpPr>
              <p:nvPr/>
            </p:nvSpPr>
            <p:spPr bwMode="auto">
              <a:xfrm>
                <a:off x="2372" y="2354"/>
                <a:ext cx="20" cy="7"/>
              </a:xfrm>
              <a:custGeom>
                <a:avLst/>
                <a:gdLst>
                  <a:gd name="T0" fmla="*/ 61 w 61"/>
                  <a:gd name="T1" fmla="*/ 6 h 20"/>
                  <a:gd name="T2" fmla="*/ 53 w 61"/>
                  <a:gd name="T3" fmla="*/ 2 h 20"/>
                  <a:gd name="T4" fmla="*/ 0 w 61"/>
                  <a:gd name="T5" fmla="*/ 0 h 20"/>
                  <a:gd name="T6" fmla="*/ 2 w 61"/>
                  <a:gd name="T7" fmla="*/ 14 h 20"/>
                  <a:gd name="T8" fmla="*/ 7 w 61"/>
                  <a:gd name="T9" fmla="*/ 20 h 20"/>
                  <a:gd name="T10" fmla="*/ 18 w 61"/>
                  <a:gd name="T11" fmla="*/ 13 h 20"/>
                  <a:gd name="T12" fmla="*/ 61 w 61"/>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61" h="20">
                    <a:moveTo>
                      <a:pt x="61" y="6"/>
                    </a:moveTo>
                    <a:lnTo>
                      <a:pt x="53" y="2"/>
                    </a:lnTo>
                    <a:lnTo>
                      <a:pt x="0" y="0"/>
                    </a:lnTo>
                    <a:lnTo>
                      <a:pt x="2" y="14"/>
                    </a:lnTo>
                    <a:lnTo>
                      <a:pt x="7" y="20"/>
                    </a:lnTo>
                    <a:lnTo>
                      <a:pt x="18" y="13"/>
                    </a:lnTo>
                    <a:lnTo>
                      <a:pt x="61"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2" name="Freeform 387">
                <a:extLst>
                  <a:ext uri="{FF2B5EF4-FFF2-40B4-BE49-F238E27FC236}">
                    <a16:creationId xmlns:a16="http://schemas.microsoft.com/office/drawing/2014/main" id="{53F7D776-1780-4CDB-B3DA-D2FF518192C0}"/>
                  </a:ext>
                </a:extLst>
              </p:cNvPr>
              <p:cNvSpPr>
                <a:spLocks/>
              </p:cNvSpPr>
              <p:nvPr/>
            </p:nvSpPr>
            <p:spPr bwMode="auto">
              <a:xfrm>
                <a:off x="2407" y="2346"/>
                <a:ext cx="5" cy="12"/>
              </a:xfrm>
              <a:custGeom>
                <a:avLst/>
                <a:gdLst>
                  <a:gd name="T0" fmla="*/ 2 w 15"/>
                  <a:gd name="T1" fmla="*/ 0 h 36"/>
                  <a:gd name="T2" fmla="*/ 0 w 15"/>
                  <a:gd name="T3" fmla="*/ 20 h 36"/>
                  <a:gd name="T4" fmla="*/ 0 w 15"/>
                  <a:gd name="T5" fmla="*/ 36 h 36"/>
                  <a:gd name="T6" fmla="*/ 11 w 15"/>
                  <a:gd name="T7" fmla="*/ 35 h 36"/>
                  <a:gd name="T8" fmla="*/ 15 w 15"/>
                  <a:gd name="T9" fmla="*/ 14 h 36"/>
                  <a:gd name="T10" fmla="*/ 2 w 15"/>
                  <a:gd name="T11" fmla="*/ 0 h 36"/>
                </a:gdLst>
                <a:ahLst/>
                <a:cxnLst>
                  <a:cxn ang="0">
                    <a:pos x="T0" y="T1"/>
                  </a:cxn>
                  <a:cxn ang="0">
                    <a:pos x="T2" y="T3"/>
                  </a:cxn>
                  <a:cxn ang="0">
                    <a:pos x="T4" y="T5"/>
                  </a:cxn>
                  <a:cxn ang="0">
                    <a:pos x="T6" y="T7"/>
                  </a:cxn>
                  <a:cxn ang="0">
                    <a:pos x="T8" y="T9"/>
                  </a:cxn>
                  <a:cxn ang="0">
                    <a:pos x="T10" y="T11"/>
                  </a:cxn>
                </a:cxnLst>
                <a:rect l="0" t="0" r="r" b="b"/>
                <a:pathLst>
                  <a:path w="15" h="36">
                    <a:moveTo>
                      <a:pt x="2" y="0"/>
                    </a:moveTo>
                    <a:lnTo>
                      <a:pt x="0" y="20"/>
                    </a:lnTo>
                    <a:lnTo>
                      <a:pt x="0" y="36"/>
                    </a:lnTo>
                    <a:lnTo>
                      <a:pt x="11" y="35"/>
                    </a:lnTo>
                    <a:lnTo>
                      <a:pt x="15" y="14"/>
                    </a:lnTo>
                    <a:lnTo>
                      <a:pt x="2"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3" name="Freeform 388">
                <a:extLst>
                  <a:ext uri="{FF2B5EF4-FFF2-40B4-BE49-F238E27FC236}">
                    <a16:creationId xmlns:a16="http://schemas.microsoft.com/office/drawing/2014/main" id="{8964A081-4C19-45CC-B6E4-8C83A560B677}"/>
                  </a:ext>
                </a:extLst>
              </p:cNvPr>
              <p:cNvSpPr>
                <a:spLocks/>
              </p:cNvSpPr>
              <p:nvPr/>
            </p:nvSpPr>
            <p:spPr bwMode="auto">
              <a:xfrm>
                <a:off x="2406" y="2361"/>
                <a:ext cx="11" cy="11"/>
              </a:xfrm>
              <a:custGeom>
                <a:avLst/>
                <a:gdLst>
                  <a:gd name="T0" fmla="*/ 4 w 37"/>
                  <a:gd name="T1" fmla="*/ 4 h 33"/>
                  <a:gd name="T2" fmla="*/ 22 w 37"/>
                  <a:gd name="T3" fmla="*/ 0 h 33"/>
                  <a:gd name="T4" fmla="*/ 35 w 37"/>
                  <a:gd name="T5" fmla="*/ 6 h 33"/>
                  <a:gd name="T6" fmla="*/ 37 w 37"/>
                  <a:gd name="T7" fmla="*/ 22 h 33"/>
                  <a:gd name="T8" fmla="*/ 24 w 37"/>
                  <a:gd name="T9" fmla="*/ 33 h 33"/>
                  <a:gd name="T10" fmla="*/ 11 w 37"/>
                  <a:gd name="T11" fmla="*/ 33 h 33"/>
                  <a:gd name="T12" fmla="*/ 2 w 37"/>
                  <a:gd name="T13" fmla="*/ 24 h 33"/>
                  <a:gd name="T14" fmla="*/ 0 w 37"/>
                  <a:gd name="T15" fmla="*/ 16 h 33"/>
                  <a:gd name="T16" fmla="*/ 4 w 37"/>
                  <a:gd name="T17"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3">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4" name="Freeform 389">
                <a:extLst>
                  <a:ext uri="{FF2B5EF4-FFF2-40B4-BE49-F238E27FC236}">
                    <a16:creationId xmlns:a16="http://schemas.microsoft.com/office/drawing/2014/main" id="{0C2483A0-6D30-43DB-8FBD-6BAE243BC3CC}"/>
                  </a:ext>
                </a:extLst>
              </p:cNvPr>
              <p:cNvSpPr>
                <a:spLocks/>
              </p:cNvSpPr>
              <p:nvPr/>
            </p:nvSpPr>
            <p:spPr bwMode="auto">
              <a:xfrm>
                <a:off x="2388" y="2378"/>
                <a:ext cx="16" cy="18"/>
              </a:xfrm>
              <a:custGeom>
                <a:avLst/>
                <a:gdLst>
                  <a:gd name="T0" fmla="*/ 2 w 49"/>
                  <a:gd name="T1" fmla="*/ 0 h 54"/>
                  <a:gd name="T2" fmla="*/ 0 w 49"/>
                  <a:gd name="T3" fmla="*/ 0 h 54"/>
                  <a:gd name="T4" fmla="*/ 2 w 49"/>
                  <a:gd name="T5" fmla="*/ 50 h 54"/>
                  <a:gd name="T6" fmla="*/ 18 w 49"/>
                  <a:gd name="T7" fmla="*/ 54 h 54"/>
                  <a:gd name="T8" fmla="*/ 44 w 49"/>
                  <a:gd name="T9" fmla="*/ 45 h 54"/>
                  <a:gd name="T10" fmla="*/ 49 w 49"/>
                  <a:gd name="T11" fmla="*/ 31 h 54"/>
                  <a:gd name="T12" fmla="*/ 40 w 49"/>
                  <a:gd name="T13" fmla="*/ 21 h 54"/>
                  <a:gd name="T14" fmla="*/ 19 w 49"/>
                  <a:gd name="T15" fmla="*/ 8 h 54"/>
                  <a:gd name="T16" fmla="*/ 2 w 49"/>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4">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1005" name="Freeform 390">
                <a:extLst>
                  <a:ext uri="{FF2B5EF4-FFF2-40B4-BE49-F238E27FC236}">
                    <a16:creationId xmlns:a16="http://schemas.microsoft.com/office/drawing/2014/main" id="{D938F431-5D10-4F9A-8B84-C7A4726ACB74}"/>
                  </a:ext>
                </a:extLst>
              </p:cNvPr>
              <p:cNvSpPr>
                <a:spLocks/>
              </p:cNvSpPr>
              <p:nvPr/>
            </p:nvSpPr>
            <p:spPr bwMode="auto">
              <a:xfrm>
                <a:off x="2374" y="2388"/>
                <a:ext cx="9" cy="7"/>
              </a:xfrm>
              <a:custGeom>
                <a:avLst/>
                <a:gdLst>
                  <a:gd name="T0" fmla="*/ 18 w 26"/>
                  <a:gd name="T1" fmla="*/ 0 h 22"/>
                  <a:gd name="T2" fmla="*/ 3 w 26"/>
                  <a:gd name="T3" fmla="*/ 2 h 22"/>
                  <a:gd name="T4" fmla="*/ 0 w 26"/>
                  <a:gd name="T5" fmla="*/ 15 h 22"/>
                  <a:gd name="T6" fmla="*/ 6 w 26"/>
                  <a:gd name="T7" fmla="*/ 21 h 22"/>
                  <a:gd name="T8" fmla="*/ 19 w 26"/>
                  <a:gd name="T9" fmla="*/ 22 h 22"/>
                  <a:gd name="T10" fmla="*/ 26 w 26"/>
                  <a:gd name="T11" fmla="*/ 11 h 22"/>
                  <a:gd name="T12" fmla="*/ 18 w 2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18" y="0"/>
                    </a:moveTo>
                    <a:lnTo>
                      <a:pt x="3" y="2"/>
                    </a:lnTo>
                    <a:lnTo>
                      <a:pt x="0" y="15"/>
                    </a:lnTo>
                    <a:lnTo>
                      <a:pt x="6" y="21"/>
                    </a:lnTo>
                    <a:lnTo>
                      <a:pt x="19" y="22"/>
                    </a:lnTo>
                    <a:lnTo>
                      <a:pt x="26" y="11"/>
                    </a:lnTo>
                    <a:lnTo>
                      <a:pt x="18" y="0"/>
                    </a:lnTo>
                  </a:path>
                </a:pathLst>
              </a:custGeom>
              <a:solidFill>
                <a:srgbClr val="C0C0C0"/>
              </a:solidFill>
              <a:ln w="9525" cmpd="sng">
                <a:solidFill>
                  <a:srgbClr val="FFFFFF"/>
                </a:solidFill>
                <a:prstDash val="solid"/>
                <a:round/>
                <a:headEnd/>
                <a:tailEnd/>
              </a:ln>
            </p:spPr>
            <p:txBody>
              <a:bodyPr/>
              <a:lstStyle/>
              <a:p>
                <a:pPr algn="ctr"/>
                <a:endParaRPr lang="nl-BE"/>
              </a:p>
            </p:txBody>
          </p:sp>
        </p:grpSp>
        <p:grpSp>
          <p:nvGrpSpPr>
            <p:cNvPr id="840" name="Group 391">
              <a:extLst>
                <a:ext uri="{FF2B5EF4-FFF2-40B4-BE49-F238E27FC236}">
                  <a16:creationId xmlns:a16="http://schemas.microsoft.com/office/drawing/2014/main" id="{CF020788-F703-4A23-8378-204F8ABF1E08}"/>
                </a:ext>
              </a:extLst>
            </p:cNvPr>
            <p:cNvGrpSpPr>
              <a:grpSpLocks/>
            </p:cNvGrpSpPr>
            <p:nvPr>
              <p:custDataLst>
                <p:tags r:id="rId274"/>
              </p:custDataLst>
            </p:nvPr>
          </p:nvGrpSpPr>
          <p:grpSpPr bwMode="auto">
            <a:xfrm>
              <a:off x="1757112" y="1059578"/>
              <a:ext cx="1897060" cy="1133471"/>
              <a:chOff x="527" y="1110"/>
              <a:chExt cx="1410" cy="709"/>
            </a:xfrm>
          </p:grpSpPr>
          <p:sp>
            <p:nvSpPr>
              <p:cNvPr id="958" name="Freeform 392">
                <a:extLst>
                  <a:ext uri="{FF2B5EF4-FFF2-40B4-BE49-F238E27FC236}">
                    <a16:creationId xmlns:a16="http://schemas.microsoft.com/office/drawing/2014/main" id="{D505FC65-7357-4B18-A093-BDC09DE6B3C7}"/>
                  </a:ext>
                </a:extLst>
              </p:cNvPr>
              <p:cNvSpPr>
                <a:spLocks/>
              </p:cNvSpPr>
              <p:nvPr/>
            </p:nvSpPr>
            <p:spPr bwMode="auto">
              <a:xfrm>
                <a:off x="1401" y="1427"/>
                <a:ext cx="31" cy="17"/>
              </a:xfrm>
              <a:custGeom>
                <a:avLst/>
                <a:gdLst>
                  <a:gd name="T0" fmla="*/ 0 w 98"/>
                  <a:gd name="T1" fmla="*/ 41 h 54"/>
                  <a:gd name="T2" fmla="*/ 5 w 98"/>
                  <a:gd name="T3" fmla="*/ 46 h 54"/>
                  <a:gd name="T4" fmla="*/ 13 w 98"/>
                  <a:gd name="T5" fmla="*/ 50 h 54"/>
                  <a:gd name="T6" fmla="*/ 23 w 98"/>
                  <a:gd name="T7" fmla="*/ 53 h 54"/>
                  <a:gd name="T8" fmla="*/ 32 w 98"/>
                  <a:gd name="T9" fmla="*/ 54 h 54"/>
                  <a:gd name="T10" fmla="*/ 38 w 98"/>
                  <a:gd name="T11" fmla="*/ 54 h 54"/>
                  <a:gd name="T12" fmla="*/ 45 w 98"/>
                  <a:gd name="T13" fmla="*/ 53 h 54"/>
                  <a:gd name="T14" fmla="*/ 50 w 98"/>
                  <a:gd name="T15" fmla="*/ 51 h 54"/>
                  <a:gd name="T16" fmla="*/ 56 w 98"/>
                  <a:gd name="T17" fmla="*/ 49 h 54"/>
                  <a:gd name="T18" fmla="*/ 67 w 98"/>
                  <a:gd name="T19" fmla="*/ 42 h 54"/>
                  <a:gd name="T20" fmla="*/ 75 w 98"/>
                  <a:gd name="T21" fmla="*/ 35 h 54"/>
                  <a:gd name="T22" fmla="*/ 84 w 98"/>
                  <a:gd name="T23" fmla="*/ 28 h 54"/>
                  <a:gd name="T24" fmla="*/ 91 w 98"/>
                  <a:gd name="T25" fmla="*/ 20 h 54"/>
                  <a:gd name="T26" fmla="*/ 95 w 98"/>
                  <a:gd name="T27" fmla="*/ 12 h 54"/>
                  <a:gd name="T28" fmla="*/ 98 w 98"/>
                  <a:gd name="T29" fmla="*/ 4 h 54"/>
                  <a:gd name="T30" fmla="*/ 91 w 98"/>
                  <a:gd name="T31" fmla="*/ 2 h 54"/>
                  <a:gd name="T32" fmla="*/ 83 w 98"/>
                  <a:gd name="T33" fmla="*/ 0 h 54"/>
                  <a:gd name="T34" fmla="*/ 75 w 98"/>
                  <a:gd name="T35" fmla="*/ 0 h 54"/>
                  <a:gd name="T36" fmla="*/ 68 w 98"/>
                  <a:gd name="T37" fmla="*/ 0 h 54"/>
                  <a:gd name="T38" fmla="*/ 59 w 98"/>
                  <a:gd name="T39" fmla="*/ 1 h 54"/>
                  <a:gd name="T40" fmla="*/ 51 w 98"/>
                  <a:gd name="T41" fmla="*/ 3 h 54"/>
                  <a:gd name="T42" fmla="*/ 43 w 98"/>
                  <a:gd name="T43" fmla="*/ 6 h 54"/>
                  <a:gd name="T44" fmla="*/ 37 w 98"/>
                  <a:gd name="T45" fmla="*/ 9 h 54"/>
                  <a:gd name="T46" fmla="*/ 23 w 98"/>
                  <a:gd name="T47" fmla="*/ 17 h 54"/>
                  <a:gd name="T48" fmla="*/ 12 w 98"/>
                  <a:gd name="T49" fmla="*/ 25 h 54"/>
                  <a:gd name="T50" fmla="*/ 7 w 98"/>
                  <a:gd name="T51" fmla="*/ 29 h 54"/>
                  <a:gd name="T52" fmla="*/ 4 w 98"/>
                  <a:gd name="T53" fmla="*/ 33 h 54"/>
                  <a:gd name="T54" fmla="*/ 1 w 98"/>
                  <a:gd name="T55" fmla="*/ 37 h 54"/>
                  <a:gd name="T56" fmla="*/ 0 w 98"/>
                  <a:gd name="T57"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9" name="Freeform 393">
                <a:extLst>
                  <a:ext uri="{FF2B5EF4-FFF2-40B4-BE49-F238E27FC236}">
                    <a16:creationId xmlns:a16="http://schemas.microsoft.com/office/drawing/2014/main" id="{D48D590C-2B9E-458E-BA1F-0003E7E0561E}"/>
                  </a:ext>
                </a:extLst>
              </p:cNvPr>
              <p:cNvSpPr>
                <a:spLocks/>
              </p:cNvSpPr>
              <p:nvPr/>
            </p:nvSpPr>
            <p:spPr bwMode="auto">
              <a:xfrm>
                <a:off x="1387" y="1551"/>
                <a:ext cx="21" cy="8"/>
              </a:xfrm>
              <a:custGeom>
                <a:avLst/>
                <a:gdLst>
                  <a:gd name="T0" fmla="*/ 0 w 67"/>
                  <a:gd name="T1" fmla="*/ 27 h 28"/>
                  <a:gd name="T2" fmla="*/ 11 w 67"/>
                  <a:gd name="T3" fmla="*/ 28 h 28"/>
                  <a:gd name="T4" fmla="*/ 21 w 67"/>
                  <a:gd name="T5" fmla="*/ 27 h 28"/>
                  <a:gd name="T6" fmla="*/ 31 w 67"/>
                  <a:gd name="T7" fmla="*/ 25 h 28"/>
                  <a:gd name="T8" fmla="*/ 41 w 67"/>
                  <a:gd name="T9" fmla="*/ 21 h 28"/>
                  <a:gd name="T10" fmla="*/ 49 w 67"/>
                  <a:gd name="T11" fmla="*/ 17 h 28"/>
                  <a:gd name="T12" fmla="*/ 57 w 67"/>
                  <a:gd name="T13" fmla="*/ 12 h 28"/>
                  <a:gd name="T14" fmla="*/ 63 w 67"/>
                  <a:gd name="T15" fmla="*/ 7 h 28"/>
                  <a:gd name="T16" fmla="*/ 67 w 67"/>
                  <a:gd name="T17" fmla="*/ 3 h 28"/>
                  <a:gd name="T18" fmla="*/ 57 w 67"/>
                  <a:gd name="T19" fmla="*/ 1 h 28"/>
                  <a:gd name="T20" fmla="*/ 46 w 67"/>
                  <a:gd name="T21" fmla="*/ 0 h 28"/>
                  <a:gd name="T22" fmla="*/ 36 w 67"/>
                  <a:gd name="T23" fmla="*/ 1 h 28"/>
                  <a:gd name="T24" fmla="*/ 26 w 67"/>
                  <a:gd name="T25" fmla="*/ 3 h 28"/>
                  <a:gd name="T26" fmla="*/ 17 w 67"/>
                  <a:gd name="T27" fmla="*/ 7 h 28"/>
                  <a:gd name="T28" fmla="*/ 10 w 67"/>
                  <a:gd name="T29" fmla="*/ 12 h 28"/>
                  <a:gd name="T30" fmla="*/ 7 w 67"/>
                  <a:gd name="T31" fmla="*/ 15 h 28"/>
                  <a:gd name="T32" fmla="*/ 4 w 67"/>
                  <a:gd name="T33" fmla="*/ 19 h 28"/>
                  <a:gd name="T34" fmla="*/ 2 w 67"/>
                  <a:gd name="T35" fmla="*/ 22 h 28"/>
                  <a:gd name="T36" fmla="*/ 0 w 67"/>
                  <a:gd name="T3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0" name="Freeform 394">
                <a:extLst>
                  <a:ext uri="{FF2B5EF4-FFF2-40B4-BE49-F238E27FC236}">
                    <a16:creationId xmlns:a16="http://schemas.microsoft.com/office/drawing/2014/main" id="{CC354568-131F-4372-A092-CA8C6B10C202}"/>
                  </a:ext>
                </a:extLst>
              </p:cNvPr>
              <p:cNvSpPr>
                <a:spLocks/>
              </p:cNvSpPr>
              <p:nvPr/>
            </p:nvSpPr>
            <p:spPr bwMode="auto">
              <a:xfrm>
                <a:off x="1332" y="1608"/>
                <a:ext cx="11" cy="11"/>
              </a:xfrm>
              <a:custGeom>
                <a:avLst/>
                <a:gdLst>
                  <a:gd name="T0" fmla="*/ 0 w 32"/>
                  <a:gd name="T1" fmla="*/ 18 h 36"/>
                  <a:gd name="T2" fmla="*/ 1 w 32"/>
                  <a:gd name="T3" fmla="*/ 24 h 36"/>
                  <a:gd name="T4" fmla="*/ 4 w 32"/>
                  <a:gd name="T5" fmla="*/ 29 h 36"/>
                  <a:gd name="T6" fmla="*/ 6 w 32"/>
                  <a:gd name="T7" fmla="*/ 32 h 36"/>
                  <a:gd name="T8" fmla="*/ 8 w 32"/>
                  <a:gd name="T9" fmla="*/ 34 h 36"/>
                  <a:gd name="T10" fmla="*/ 11 w 32"/>
                  <a:gd name="T11" fmla="*/ 36 h 36"/>
                  <a:gd name="T12" fmla="*/ 13 w 32"/>
                  <a:gd name="T13" fmla="*/ 36 h 36"/>
                  <a:gd name="T14" fmla="*/ 32 w 32"/>
                  <a:gd name="T15" fmla="*/ 36 h 36"/>
                  <a:gd name="T16" fmla="*/ 32 w 32"/>
                  <a:gd name="T17" fmla="*/ 22 h 36"/>
                  <a:gd name="T18" fmla="*/ 31 w 32"/>
                  <a:gd name="T19" fmla="*/ 14 h 36"/>
                  <a:gd name="T20" fmla="*/ 30 w 32"/>
                  <a:gd name="T21" fmla="*/ 7 h 36"/>
                  <a:gd name="T22" fmla="*/ 26 w 32"/>
                  <a:gd name="T23" fmla="*/ 0 h 36"/>
                  <a:gd name="T24" fmla="*/ 19 w 32"/>
                  <a:gd name="T25" fmla="*/ 2 h 36"/>
                  <a:gd name="T26" fmla="*/ 11 w 32"/>
                  <a:gd name="T27" fmla="*/ 7 h 36"/>
                  <a:gd name="T28" fmla="*/ 6 w 32"/>
                  <a:gd name="T29" fmla="*/ 10 h 36"/>
                  <a:gd name="T30" fmla="*/ 3 w 32"/>
                  <a:gd name="T31" fmla="*/ 13 h 36"/>
                  <a:gd name="T32" fmla="*/ 1 w 32"/>
                  <a:gd name="T33" fmla="*/ 16 h 36"/>
                  <a:gd name="T34" fmla="*/ 0 w 32"/>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1" name="Freeform 395">
                <a:extLst>
                  <a:ext uri="{FF2B5EF4-FFF2-40B4-BE49-F238E27FC236}">
                    <a16:creationId xmlns:a16="http://schemas.microsoft.com/office/drawing/2014/main" id="{8BA239E4-8273-4010-8F6A-B4F9B635B5E3}"/>
                  </a:ext>
                </a:extLst>
              </p:cNvPr>
              <p:cNvSpPr>
                <a:spLocks/>
              </p:cNvSpPr>
              <p:nvPr/>
            </p:nvSpPr>
            <p:spPr bwMode="auto">
              <a:xfrm>
                <a:off x="1279" y="1314"/>
                <a:ext cx="46" cy="17"/>
              </a:xfrm>
              <a:custGeom>
                <a:avLst/>
                <a:gdLst>
                  <a:gd name="T0" fmla="*/ 0 w 146"/>
                  <a:gd name="T1" fmla="*/ 43 h 52"/>
                  <a:gd name="T2" fmla="*/ 11 w 146"/>
                  <a:gd name="T3" fmla="*/ 46 h 52"/>
                  <a:gd name="T4" fmla="*/ 22 w 146"/>
                  <a:gd name="T5" fmla="*/ 48 h 52"/>
                  <a:gd name="T6" fmla="*/ 33 w 146"/>
                  <a:gd name="T7" fmla="*/ 51 h 52"/>
                  <a:gd name="T8" fmla="*/ 43 w 146"/>
                  <a:gd name="T9" fmla="*/ 52 h 52"/>
                  <a:gd name="T10" fmla="*/ 63 w 146"/>
                  <a:gd name="T11" fmla="*/ 52 h 52"/>
                  <a:gd name="T12" fmla="*/ 82 w 146"/>
                  <a:gd name="T13" fmla="*/ 51 h 52"/>
                  <a:gd name="T14" fmla="*/ 117 w 146"/>
                  <a:gd name="T15" fmla="*/ 46 h 52"/>
                  <a:gd name="T16" fmla="*/ 146 w 146"/>
                  <a:gd name="T17" fmla="*/ 43 h 52"/>
                  <a:gd name="T18" fmla="*/ 144 w 146"/>
                  <a:gd name="T19" fmla="*/ 36 h 52"/>
                  <a:gd name="T20" fmla="*/ 142 w 146"/>
                  <a:gd name="T21" fmla="*/ 30 h 52"/>
                  <a:gd name="T22" fmla="*/ 139 w 146"/>
                  <a:gd name="T23" fmla="*/ 24 h 52"/>
                  <a:gd name="T24" fmla="*/ 137 w 146"/>
                  <a:gd name="T25" fmla="*/ 19 h 52"/>
                  <a:gd name="T26" fmla="*/ 134 w 146"/>
                  <a:gd name="T27" fmla="*/ 15 h 52"/>
                  <a:gd name="T28" fmla="*/ 129 w 146"/>
                  <a:gd name="T29" fmla="*/ 11 h 52"/>
                  <a:gd name="T30" fmla="*/ 125 w 146"/>
                  <a:gd name="T31" fmla="*/ 8 h 52"/>
                  <a:gd name="T32" fmla="*/ 121 w 146"/>
                  <a:gd name="T33" fmla="*/ 6 h 52"/>
                  <a:gd name="T34" fmla="*/ 111 w 146"/>
                  <a:gd name="T35" fmla="*/ 2 h 52"/>
                  <a:gd name="T36" fmla="*/ 101 w 146"/>
                  <a:gd name="T37" fmla="*/ 0 h 52"/>
                  <a:gd name="T38" fmla="*/ 89 w 146"/>
                  <a:gd name="T39" fmla="*/ 1 h 52"/>
                  <a:gd name="T40" fmla="*/ 78 w 146"/>
                  <a:gd name="T41" fmla="*/ 2 h 52"/>
                  <a:gd name="T42" fmla="*/ 66 w 146"/>
                  <a:gd name="T43" fmla="*/ 5 h 52"/>
                  <a:gd name="T44" fmla="*/ 54 w 146"/>
                  <a:gd name="T45" fmla="*/ 9 h 52"/>
                  <a:gd name="T46" fmla="*/ 43 w 146"/>
                  <a:gd name="T47" fmla="*/ 14 h 52"/>
                  <a:gd name="T48" fmla="*/ 32 w 146"/>
                  <a:gd name="T49" fmla="*/ 19 h 52"/>
                  <a:gd name="T50" fmla="*/ 22 w 146"/>
                  <a:gd name="T51" fmla="*/ 25 h 52"/>
                  <a:gd name="T52" fmla="*/ 13 w 146"/>
                  <a:gd name="T53" fmla="*/ 31 h 52"/>
                  <a:gd name="T54" fmla="*/ 5 w 146"/>
                  <a:gd name="T55" fmla="*/ 37 h 52"/>
                  <a:gd name="T56" fmla="*/ 0 w 146"/>
                  <a:gd name="T57"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2" name="Freeform 396">
                <a:extLst>
                  <a:ext uri="{FF2B5EF4-FFF2-40B4-BE49-F238E27FC236}">
                    <a16:creationId xmlns:a16="http://schemas.microsoft.com/office/drawing/2014/main" id="{EC4276B7-73A0-4AFA-97D6-CD54D2CC3D35}"/>
                  </a:ext>
                </a:extLst>
              </p:cNvPr>
              <p:cNvSpPr>
                <a:spLocks/>
              </p:cNvSpPr>
              <p:nvPr/>
            </p:nvSpPr>
            <p:spPr bwMode="auto">
              <a:xfrm>
                <a:off x="1261" y="1252"/>
                <a:ext cx="20" cy="10"/>
              </a:xfrm>
              <a:custGeom>
                <a:avLst/>
                <a:gdLst>
                  <a:gd name="T0" fmla="*/ 60 w 60"/>
                  <a:gd name="T1" fmla="*/ 0 h 31"/>
                  <a:gd name="T2" fmla="*/ 49 w 60"/>
                  <a:gd name="T3" fmla="*/ 0 h 31"/>
                  <a:gd name="T4" fmla="*/ 38 w 60"/>
                  <a:gd name="T5" fmla="*/ 0 h 31"/>
                  <a:gd name="T6" fmla="*/ 31 w 60"/>
                  <a:gd name="T7" fmla="*/ 0 h 31"/>
                  <a:gd name="T8" fmla="*/ 27 w 60"/>
                  <a:gd name="T9" fmla="*/ 0 h 31"/>
                  <a:gd name="T10" fmla="*/ 18 w 60"/>
                  <a:gd name="T11" fmla="*/ 0 h 31"/>
                  <a:gd name="T12" fmla="*/ 9 w 60"/>
                  <a:gd name="T13" fmla="*/ 2 h 31"/>
                  <a:gd name="T14" fmla="*/ 5 w 60"/>
                  <a:gd name="T15" fmla="*/ 3 h 31"/>
                  <a:gd name="T16" fmla="*/ 2 w 60"/>
                  <a:gd name="T17" fmla="*/ 5 h 31"/>
                  <a:gd name="T18" fmla="*/ 1 w 60"/>
                  <a:gd name="T19" fmla="*/ 8 h 31"/>
                  <a:gd name="T20" fmla="*/ 0 w 60"/>
                  <a:gd name="T21" fmla="*/ 12 h 31"/>
                  <a:gd name="T22" fmla="*/ 1 w 60"/>
                  <a:gd name="T23" fmla="*/ 15 h 31"/>
                  <a:gd name="T24" fmla="*/ 2 w 60"/>
                  <a:gd name="T25" fmla="*/ 18 h 31"/>
                  <a:gd name="T26" fmla="*/ 5 w 60"/>
                  <a:gd name="T27" fmla="*/ 22 h 31"/>
                  <a:gd name="T28" fmla="*/ 9 w 60"/>
                  <a:gd name="T29" fmla="*/ 24 h 31"/>
                  <a:gd name="T30" fmla="*/ 12 w 60"/>
                  <a:gd name="T31" fmla="*/ 27 h 31"/>
                  <a:gd name="T32" fmla="*/ 18 w 60"/>
                  <a:gd name="T33" fmla="*/ 29 h 31"/>
                  <a:gd name="T34" fmla="*/ 22 w 60"/>
                  <a:gd name="T35" fmla="*/ 31 h 31"/>
                  <a:gd name="T36" fmla="*/ 27 w 60"/>
                  <a:gd name="T37" fmla="*/ 31 h 31"/>
                  <a:gd name="T38" fmla="*/ 32 w 60"/>
                  <a:gd name="T39" fmla="*/ 30 h 31"/>
                  <a:gd name="T40" fmla="*/ 37 w 60"/>
                  <a:gd name="T41" fmla="*/ 28 h 31"/>
                  <a:gd name="T42" fmla="*/ 43 w 60"/>
                  <a:gd name="T43" fmla="*/ 24 h 31"/>
                  <a:gd name="T44" fmla="*/ 48 w 60"/>
                  <a:gd name="T45" fmla="*/ 18 h 31"/>
                  <a:gd name="T46" fmla="*/ 57 w 60"/>
                  <a:gd name="T47" fmla="*/ 10 h 31"/>
                  <a:gd name="T48" fmla="*/ 60 w 60"/>
                  <a:gd name="T49" fmla="*/ 6 h 31"/>
                  <a:gd name="T50" fmla="*/ 60 w 60"/>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3" name="Freeform 397">
                <a:extLst>
                  <a:ext uri="{FF2B5EF4-FFF2-40B4-BE49-F238E27FC236}">
                    <a16:creationId xmlns:a16="http://schemas.microsoft.com/office/drawing/2014/main" id="{DAB9A5B4-A520-4050-BF5C-AA31AB8F76F7}"/>
                  </a:ext>
                </a:extLst>
              </p:cNvPr>
              <p:cNvSpPr>
                <a:spLocks/>
              </p:cNvSpPr>
              <p:nvPr/>
            </p:nvSpPr>
            <p:spPr bwMode="auto">
              <a:xfrm>
                <a:off x="1730" y="1713"/>
                <a:ext cx="26" cy="20"/>
              </a:xfrm>
              <a:custGeom>
                <a:avLst/>
                <a:gdLst>
                  <a:gd name="T0" fmla="*/ 0 w 80"/>
                  <a:gd name="T1" fmla="*/ 43 h 62"/>
                  <a:gd name="T2" fmla="*/ 1 w 80"/>
                  <a:gd name="T3" fmla="*/ 46 h 62"/>
                  <a:gd name="T4" fmla="*/ 1 w 80"/>
                  <a:gd name="T5" fmla="*/ 49 h 62"/>
                  <a:gd name="T6" fmla="*/ 3 w 80"/>
                  <a:gd name="T7" fmla="*/ 51 h 62"/>
                  <a:gd name="T8" fmla="*/ 4 w 80"/>
                  <a:gd name="T9" fmla="*/ 53 h 62"/>
                  <a:gd name="T10" fmla="*/ 10 w 80"/>
                  <a:gd name="T11" fmla="*/ 57 h 62"/>
                  <a:gd name="T12" fmla="*/ 15 w 80"/>
                  <a:gd name="T13" fmla="*/ 59 h 62"/>
                  <a:gd name="T14" fmla="*/ 28 w 80"/>
                  <a:gd name="T15" fmla="*/ 62 h 62"/>
                  <a:gd name="T16" fmla="*/ 40 w 80"/>
                  <a:gd name="T17" fmla="*/ 62 h 62"/>
                  <a:gd name="T18" fmla="*/ 45 w 80"/>
                  <a:gd name="T19" fmla="*/ 62 h 62"/>
                  <a:gd name="T20" fmla="*/ 49 w 80"/>
                  <a:gd name="T21" fmla="*/ 59 h 62"/>
                  <a:gd name="T22" fmla="*/ 54 w 80"/>
                  <a:gd name="T23" fmla="*/ 57 h 62"/>
                  <a:gd name="T24" fmla="*/ 58 w 80"/>
                  <a:gd name="T25" fmla="*/ 54 h 62"/>
                  <a:gd name="T26" fmla="*/ 65 w 80"/>
                  <a:gd name="T27" fmla="*/ 47 h 62"/>
                  <a:gd name="T28" fmla="*/ 70 w 80"/>
                  <a:gd name="T29" fmla="*/ 38 h 62"/>
                  <a:gd name="T30" fmla="*/ 74 w 80"/>
                  <a:gd name="T31" fmla="*/ 28 h 62"/>
                  <a:gd name="T32" fmla="*/ 78 w 80"/>
                  <a:gd name="T33" fmla="*/ 18 h 62"/>
                  <a:gd name="T34" fmla="*/ 79 w 80"/>
                  <a:gd name="T35" fmla="*/ 8 h 62"/>
                  <a:gd name="T36" fmla="*/ 80 w 80"/>
                  <a:gd name="T37" fmla="*/ 0 h 62"/>
                  <a:gd name="T38" fmla="*/ 71 w 80"/>
                  <a:gd name="T39" fmla="*/ 0 h 62"/>
                  <a:gd name="T40" fmla="*/ 59 w 80"/>
                  <a:gd name="T41" fmla="*/ 3 h 62"/>
                  <a:gd name="T42" fmla="*/ 46 w 80"/>
                  <a:gd name="T43" fmla="*/ 8 h 62"/>
                  <a:gd name="T44" fmla="*/ 33 w 80"/>
                  <a:gd name="T45" fmla="*/ 13 h 62"/>
                  <a:gd name="T46" fmla="*/ 21 w 80"/>
                  <a:gd name="T47" fmla="*/ 19 h 62"/>
                  <a:gd name="T48" fmla="*/ 10 w 80"/>
                  <a:gd name="T49" fmla="*/ 26 h 62"/>
                  <a:gd name="T50" fmla="*/ 6 w 80"/>
                  <a:gd name="T51" fmla="*/ 30 h 62"/>
                  <a:gd name="T52" fmla="*/ 3 w 80"/>
                  <a:gd name="T53" fmla="*/ 34 h 62"/>
                  <a:gd name="T54" fmla="*/ 1 w 80"/>
                  <a:gd name="T55" fmla="*/ 39 h 62"/>
                  <a:gd name="T56" fmla="*/ 0 w 80"/>
                  <a:gd name="T5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4" name="Freeform 398">
                <a:extLst>
                  <a:ext uri="{FF2B5EF4-FFF2-40B4-BE49-F238E27FC236}">
                    <a16:creationId xmlns:a16="http://schemas.microsoft.com/office/drawing/2014/main" id="{BBF422E2-698C-41BD-A5DB-409F8676C7DC}"/>
                  </a:ext>
                </a:extLst>
              </p:cNvPr>
              <p:cNvSpPr>
                <a:spLocks/>
              </p:cNvSpPr>
              <p:nvPr/>
            </p:nvSpPr>
            <p:spPr bwMode="auto">
              <a:xfrm>
                <a:off x="1583" y="1674"/>
                <a:ext cx="33" cy="16"/>
              </a:xfrm>
              <a:custGeom>
                <a:avLst/>
                <a:gdLst>
                  <a:gd name="T0" fmla="*/ 80 w 106"/>
                  <a:gd name="T1" fmla="*/ 13 h 49"/>
                  <a:gd name="T2" fmla="*/ 72 w 106"/>
                  <a:gd name="T3" fmla="*/ 12 h 49"/>
                  <a:gd name="T4" fmla="*/ 66 w 106"/>
                  <a:gd name="T5" fmla="*/ 11 h 49"/>
                  <a:gd name="T6" fmla="*/ 59 w 106"/>
                  <a:gd name="T7" fmla="*/ 8 h 49"/>
                  <a:gd name="T8" fmla="*/ 53 w 106"/>
                  <a:gd name="T9" fmla="*/ 6 h 49"/>
                  <a:gd name="T10" fmla="*/ 47 w 106"/>
                  <a:gd name="T11" fmla="*/ 4 h 49"/>
                  <a:gd name="T12" fmla="*/ 41 w 106"/>
                  <a:gd name="T13" fmla="*/ 2 h 49"/>
                  <a:gd name="T14" fmla="*/ 34 w 106"/>
                  <a:gd name="T15" fmla="*/ 0 h 49"/>
                  <a:gd name="T16" fmla="*/ 26 w 106"/>
                  <a:gd name="T17" fmla="*/ 0 h 49"/>
                  <a:gd name="T18" fmla="*/ 15 w 106"/>
                  <a:gd name="T19" fmla="*/ 0 h 49"/>
                  <a:gd name="T20" fmla="*/ 0 w 106"/>
                  <a:gd name="T21" fmla="*/ 0 h 49"/>
                  <a:gd name="T22" fmla="*/ 9 w 106"/>
                  <a:gd name="T23" fmla="*/ 11 h 49"/>
                  <a:gd name="T24" fmla="*/ 17 w 106"/>
                  <a:gd name="T25" fmla="*/ 21 h 49"/>
                  <a:gd name="T26" fmla="*/ 26 w 106"/>
                  <a:gd name="T27" fmla="*/ 29 h 49"/>
                  <a:gd name="T28" fmla="*/ 34 w 106"/>
                  <a:gd name="T29" fmla="*/ 36 h 49"/>
                  <a:gd name="T30" fmla="*/ 42 w 106"/>
                  <a:gd name="T31" fmla="*/ 42 h 49"/>
                  <a:gd name="T32" fmla="*/ 52 w 106"/>
                  <a:gd name="T33" fmla="*/ 46 h 49"/>
                  <a:gd name="T34" fmla="*/ 61 w 106"/>
                  <a:gd name="T35" fmla="*/ 48 h 49"/>
                  <a:gd name="T36" fmla="*/ 72 w 106"/>
                  <a:gd name="T37" fmla="*/ 49 h 49"/>
                  <a:gd name="T38" fmla="*/ 79 w 106"/>
                  <a:gd name="T39" fmla="*/ 48 h 49"/>
                  <a:gd name="T40" fmla="*/ 87 w 106"/>
                  <a:gd name="T41" fmla="*/ 45 h 49"/>
                  <a:gd name="T42" fmla="*/ 97 w 106"/>
                  <a:gd name="T43" fmla="*/ 39 h 49"/>
                  <a:gd name="T44" fmla="*/ 106 w 106"/>
                  <a:gd name="T45" fmla="*/ 31 h 49"/>
                  <a:gd name="T46" fmla="*/ 101 w 106"/>
                  <a:gd name="T47" fmla="*/ 30 h 49"/>
                  <a:gd name="T48" fmla="*/ 98 w 106"/>
                  <a:gd name="T49" fmla="*/ 28 h 49"/>
                  <a:gd name="T50" fmla="*/ 93 w 106"/>
                  <a:gd name="T51" fmla="*/ 25 h 49"/>
                  <a:gd name="T52" fmla="*/ 90 w 106"/>
                  <a:gd name="T53" fmla="*/ 22 h 49"/>
                  <a:gd name="T54" fmla="*/ 88 w 106"/>
                  <a:gd name="T55" fmla="*/ 19 h 49"/>
                  <a:gd name="T56" fmla="*/ 84 w 106"/>
                  <a:gd name="T57" fmla="*/ 16 h 49"/>
                  <a:gd name="T58" fmla="*/ 82 w 106"/>
                  <a:gd name="T59" fmla="*/ 14 h 49"/>
                  <a:gd name="T60" fmla="*/ 80 w 106"/>
                  <a:gd name="T61"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5" name="Freeform 399">
                <a:extLst>
                  <a:ext uri="{FF2B5EF4-FFF2-40B4-BE49-F238E27FC236}">
                    <a16:creationId xmlns:a16="http://schemas.microsoft.com/office/drawing/2014/main" id="{AF38BD69-2288-4B9A-A63D-049F24F5FCBB}"/>
                  </a:ext>
                </a:extLst>
              </p:cNvPr>
              <p:cNvSpPr>
                <a:spLocks/>
              </p:cNvSpPr>
              <p:nvPr/>
            </p:nvSpPr>
            <p:spPr bwMode="auto">
              <a:xfrm>
                <a:off x="1599" y="1713"/>
                <a:ext cx="15" cy="7"/>
              </a:xfrm>
              <a:custGeom>
                <a:avLst/>
                <a:gdLst>
                  <a:gd name="T0" fmla="*/ 0 w 47"/>
                  <a:gd name="T1" fmla="*/ 19 h 22"/>
                  <a:gd name="T2" fmla="*/ 5 w 47"/>
                  <a:gd name="T3" fmla="*/ 21 h 22"/>
                  <a:gd name="T4" fmla="*/ 12 w 47"/>
                  <a:gd name="T5" fmla="*/ 22 h 22"/>
                  <a:gd name="T6" fmla="*/ 18 w 47"/>
                  <a:gd name="T7" fmla="*/ 22 h 22"/>
                  <a:gd name="T8" fmla="*/ 26 w 47"/>
                  <a:gd name="T9" fmla="*/ 21 h 22"/>
                  <a:gd name="T10" fmla="*/ 33 w 47"/>
                  <a:gd name="T11" fmla="*/ 19 h 22"/>
                  <a:gd name="T12" fmla="*/ 38 w 47"/>
                  <a:gd name="T13" fmla="*/ 15 h 22"/>
                  <a:gd name="T14" fmla="*/ 41 w 47"/>
                  <a:gd name="T15" fmla="*/ 12 h 22"/>
                  <a:gd name="T16" fmla="*/ 44 w 47"/>
                  <a:gd name="T17" fmla="*/ 9 h 22"/>
                  <a:gd name="T18" fmla="*/ 45 w 47"/>
                  <a:gd name="T19" fmla="*/ 5 h 22"/>
                  <a:gd name="T20" fmla="*/ 47 w 47"/>
                  <a:gd name="T21" fmla="*/ 0 h 22"/>
                  <a:gd name="T22" fmla="*/ 0 w 47"/>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6" name="Freeform 400">
                <a:extLst>
                  <a:ext uri="{FF2B5EF4-FFF2-40B4-BE49-F238E27FC236}">
                    <a16:creationId xmlns:a16="http://schemas.microsoft.com/office/drawing/2014/main" id="{A58E6A46-E067-4527-A695-6C4AB0738085}"/>
                  </a:ext>
                </a:extLst>
              </p:cNvPr>
              <p:cNvSpPr>
                <a:spLocks/>
              </p:cNvSpPr>
              <p:nvPr/>
            </p:nvSpPr>
            <p:spPr bwMode="auto">
              <a:xfrm>
                <a:off x="1608" y="1742"/>
                <a:ext cx="17" cy="11"/>
              </a:xfrm>
              <a:custGeom>
                <a:avLst/>
                <a:gdLst>
                  <a:gd name="T0" fmla="*/ 53 w 53"/>
                  <a:gd name="T1" fmla="*/ 0 h 32"/>
                  <a:gd name="T2" fmla="*/ 37 w 53"/>
                  <a:gd name="T3" fmla="*/ 9 h 32"/>
                  <a:gd name="T4" fmla="*/ 23 w 53"/>
                  <a:gd name="T5" fmla="*/ 18 h 32"/>
                  <a:gd name="T6" fmla="*/ 11 w 53"/>
                  <a:gd name="T7" fmla="*/ 26 h 32"/>
                  <a:gd name="T8" fmla="*/ 0 w 53"/>
                  <a:gd name="T9" fmla="*/ 32 h 32"/>
                  <a:gd name="T10" fmla="*/ 13 w 53"/>
                  <a:gd name="T11" fmla="*/ 32 h 32"/>
                  <a:gd name="T12" fmla="*/ 26 w 53"/>
                  <a:gd name="T13" fmla="*/ 32 h 32"/>
                  <a:gd name="T14" fmla="*/ 39 w 53"/>
                  <a:gd name="T15" fmla="*/ 32 h 32"/>
                  <a:gd name="T16" fmla="*/ 53 w 53"/>
                  <a:gd name="T17" fmla="*/ 32 h 32"/>
                  <a:gd name="T18" fmla="*/ 53 w 53"/>
                  <a:gd name="T19" fmla="*/ 24 h 32"/>
                  <a:gd name="T20" fmla="*/ 53 w 53"/>
                  <a:gd name="T21" fmla="*/ 16 h 32"/>
                  <a:gd name="T22" fmla="*/ 53 w 53"/>
                  <a:gd name="T23" fmla="*/ 9 h 32"/>
                  <a:gd name="T24" fmla="*/ 53 w 53"/>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7" name="Freeform 401">
                <a:extLst>
                  <a:ext uri="{FF2B5EF4-FFF2-40B4-BE49-F238E27FC236}">
                    <a16:creationId xmlns:a16="http://schemas.microsoft.com/office/drawing/2014/main" id="{5A9F2A82-A7A0-4AD2-B4B6-BF51687761D5}"/>
                  </a:ext>
                </a:extLst>
              </p:cNvPr>
              <p:cNvSpPr>
                <a:spLocks/>
              </p:cNvSpPr>
              <p:nvPr/>
            </p:nvSpPr>
            <p:spPr bwMode="auto">
              <a:xfrm>
                <a:off x="1450" y="1438"/>
                <a:ext cx="14" cy="12"/>
              </a:xfrm>
              <a:custGeom>
                <a:avLst/>
                <a:gdLst>
                  <a:gd name="T0" fmla="*/ 27 w 46"/>
                  <a:gd name="T1" fmla="*/ 3 h 34"/>
                  <a:gd name="T2" fmla="*/ 0 w 46"/>
                  <a:gd name="T3" fmla="*/ 16 h 34"/>
                  <a:gd name="T4" fmla="*/ 0 w 46"/>
                  <a:gd name="T5" fmla="*/ 34 h 34"/>
                  <a:gd name="T6" fmla="*/ 27 w 46"/>
                  <a:gd name="T7" fmla="*/ 34 h 34"/>
                  <a:gd name="T8" fmla="*/ 31 w 46"/>
                  <a:gd name="T9" fmla="*/ 32 h 34"/>
                  <a:gd name="T10" fmla="*/ 35 w 46"/>
                  <a:gd name="T11" fmla="*/ 28 h 34"/>
                  <a:gd name="T12" fmla="*/ 39 w 46"/>
                  <a:gd name="T13" fmla="*/ 25 h 34"/>
                  <a:gd name="T14" fmla="*/ 42 w 46"/>
                  <a:gd name="T15" fmla="*/ 21 h 34"/>
                  <a:gd name="T16" fmla="*/ 44 w 46"/>
                  <a:gd name="T17" fmla="*/ 17 h 34"/>
                  <a:gd name="T18" fmla="*/ 45 w 46"/>
                  <a:gd name="T19" fmla="*/ 13 h 34"/>
                  <a:gd name="T20" fmla="*/ 46 w 46"/>
                  <a:gd name="T21" fmla="*/ 8 h 34"/>
                  <a:gd name="T22" fmla="*/ 46 w 46"/>
                  <a:gd name="T23" fmla="*/ 3 h 34"/>
                  <a:gd name="T24" fmla="*/ 46 w 46"/>
                  <a:gd name="T25" fmla="*/ 1 h 34"/>
                  <a:gd name="T26" fmla="*/ 44 w 46"/>
                  <a:gd name="T27" fmla="*/ 0 h 34"/>
                  <a:gd name="T28" fmla="*/ 42 w 46"/>
                  <a:gd name="T29" fmla="*/ 0 h 34"/>
                  <a:gd name="T30" fmla="*/ 39 w 46"/>
                  <a:gd name="T31" fmla="*/ 0 h 34"/>
                  <a:gd name="T32" fmla="*/ 32 w 46"/>
                  <a:gd name="T33" fmla="*/ 2 h 34"/>
                  <a:gd name="T34" fmla="*/ 27 w 46"/>
                  <a:gd name="T35"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8" name="Freeform 402">
                <a:extLst>
                  <a:ext uri="{FF2B5EF4-FFF2-40B4-BE49-F238E27FC236}">
                    <a16:creationId xmlns:a16="http://schemas.microsoft.com/office/drawing/2014/main" id="{A3517FDD-0064-42C9-99E8-A57AA80FE228}"/>
                  </a:ext>
                </a:extLst>
              </p:cNvPr>
              <p:cNvSpPr>
                <a:spLocks/>
              </p:cNvSpPr>
              <p:nvPr/>
            </p:nvSpPr>
            <p:spPr bwMode="auto">
              <a:xfrm>
                <a:off x="1305" y="1224"/>
                <a:ext cx="16" cy="8"/>
              </a:xfrm>
              <a:custGeom>
                <a:avLst/>
                <a:gdLst>
                  <a:gd name="T0" fmla="*/ 0 w 48"/>
                  <a:gd name="T1" fmla="*/ 25 h 25"/>
                  <a:gd name="T2" fmla="*/ 14 w 48"/>
                  <a:gd name="T3" fmla="*/ 25 h 25"/>
                  <a:gd name="T4" fmla="*/ 28 w 48"/>
                  <a:gd name="T5" fmla="*/ 25 h 25"/>
                  <a:gd name="T6" fmla="*/ 30 w 48"/>
                  <a:gd name="T7" fmla="*/ 24 h 25"/>
                  <a:gd name="T8" fmla="*/ 33 w 48"/>
                  <a:gd name="T9" fmla="*/ 22 h 25"/>
                  <a:gd name="T10" fmla="*/ 37 w 48"/>
                  <a:gd name="T11" fmla="*/ 18 h 25"/>
                  <a:gd name="T12" fmla="*/ 40 w 48"/>
                  <a:gd name="T13" fmla="*/ 15 h 25"/>
                  <a:gd name="T14" fmla="*/ 45 w 48"/>
                  <a:gd name="T15" fmla="*/ 7 h 25"/>
                  <a:gd name="T16" fmla="*/ 48 w 48"/>
                  <a:gd name="T17" fmla="*/ 0 h 25"/>
                  <a:gd name="T18" fmla="*/ 40 w 48"/>
                  <a:gd name="T19" fmla="*/ 1 h 25"/>
                  <a:gd name="T20" fmla="*/ 33 w 48"/>
                  <a:gd name="T21" fmla="*/ 2 h 25"/>
                  <a:gd name="T22" fmla="*/ 28 w 48"/>
                  <a:gd name="T23" fmla="*/ 5 h 25"/>
                  <a:gd name="T24" fmla="*/ 21 w 48"/>
                  <a:gd name="T25" fmla="*/ 8 h 25"/>
                  <a:gd name="T26" fmla="*/ 11 w 48"/>
                  <a:gd name="T27" fmla="*/ 16 h 25"/>
                  <a:gd name="T28" fmla="*/ 0 w 48"/>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69" name="Freeform 403">
                <a:extLst>
                  <a:ext uri="{FF2B5EF4-FFF2-40B4-BE49-F238E27FC236}">
                    <a16:creationId xmlns:a16="http://schemas.microsoft.com/office/drawing/2014/main" id="{892B5C4D-FA7F-4941-B29D-564982EDC1E5}"/>
                  </a:ext>
                </a:extLst>
              </p:cNvPr>
              <p:cNvSpPr>
                <a:spLocks/>
              </p:cNvSpPr>
              <p:nvPr/>
            </p:nvSpPr>
            <p:spPr bwMode="auto">
              <a:xfrm>
                <a:off x="1343" y="1188"/>
                <a:ext cx="8" cy="11"/>
              </a:xfrm>
              <a:custGeom>
                <a:avLst/>
                <a:gdLst>
                  <a:gd name="T0" fmla="*/ 0 w 30"/>
                  <a:gd name="T1" fmla="*/ 0 h 37"/>
                  <a:gd name="T2" fmla="*/ 0 w 30"/>
                  <a:gd name="T3" fmla="*/ 37 h 37"/>
                  <a:gd name="T4" fmla="*/ 11 w 30"/>
                  <a:gd name="T5" fmla="*/ 36 h 37"/>
                  <a:gd name="T6" fmla="*/ 20 w 30"/>
                  <a:gd name="T7" fmla="*/ 34 h 37"/>
                  <a:gd name="T8" fmla="*/ 22 w 30"/>
                  <a:gd name="T9" fmla="*/ 33 h 37"/>
                  <a:gd name="T10" fmla="*/ 26 w 30"/>
                  <a:gd name="T11" fmla="*/ 32 h 37"/>
                  <a:gd name="T12" fmla="*/ 28 w 30"/>
                  <a:gd name="T13" fmla="*/ 30 h 37"/>
                  <a:gd name="T14" fmla="*/ 29 w 30"/>
                  <a:gd name="T15" fmla="*/ 28 h 37"/>
                  <a:gd name="T16" fmla="*/ 30 w 30"/>
                  <a:gd name="T17" fmla="*/ 23 h 37"/>
                  <a:gd name="T18" fmla="*/ 30 w 30"/>
                  <a:gd name="T19" fmla="*/ 16 h 37"/>
                  <a:gd name="T20" fmla="*/ 29 w 30"/>
                  <a:gd name="T21" fmla="*/ 9 h 37"/>
                  <a:gd name="T22" fmla="*/ 27 w 30"/>
                  <a:gd name="T23" fmla="*/ 0 h 37"/>
                  <a:gd name="T24" fmla="*/ 0 w 30"/>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0" name="Freeform 404">
                <a:extLst>
                  <a:ext uri="{FF2B5EF4-FFF2-40B4-BE49-F238E27FC236}">
                    <a16:creationId xmlns:a16="http://schemas.microsoft.com/office/drawing/2014/main" id="{ED355BE1-44CF-43E7-A076-13CD623A2F73}"/>
                  </a:ext>
                </a:extLst>
              </p:cNvPr>
              <p:cNvSpPr>
                <a:spLocks/>
              </p:cNvSpPr>
              <p:nvPr/>
            </p:nvSpPr>
            <p:spPr bwMode="auto">
              <a:xfrm>
                <a:off x="1334" y="1208"/>
                <a:ext cx="36" cy="16"/>
              </a:xfrm>
              <a:custGeom>
                <a:avLst/>
                <a:gdLst>
                  <a:gd name="T0" fmla="*/ 33 w 113"/>
                  <a:gd name="T1" fmla="*/ 3 h 46"/>
                  <a:gd name="T2" fmla="*/ 22 w 113"/>
                  <a:gd name="T3" fmla="*/ 3 h 46"/>
                  <a:gd name="T4" fmla="*/ 12 w 113"/>
                  <a:gd name="T5" fmla="*/ 5 h 46"/>
                  <a:gd name="T6" fmla="*/ 7 w 113"/>
                  <a:gd name="T7" fmla="*/ 7 h 46"/>
                  <a:gd name="T8" fmla="*/ 3 w 113"/>
                  <a:gd name="T9" fmla="*/ 11 h 46"/>
                  <a:gd name="T10" fmla="*/ 1 w 113"/>
                  <a:gd name="T11" fmla="*/ 15 h 46"/>
                  <a:gd name="T12" fmla="*/ 0 w 113"/>
                  <a:gd name="T13" fmla="*/ 21 h 46"/>
                  <a:gd name="T14" fmla="*/ 6 w 113"/>
                  <a:gd name="T15" fmla="*/ 27 h 46"/>
                  <a:gd name="T16" fmla="*/ 10 w 113"/>
                  <a:gd name="T17" fmla="*/ 33 h 46"/>
                  <a:gd name="T18" fmla="*/ 16 w 113"/>
                  <a:gd name="T19" fmla="*/ 37 h 46"/>
                  <a:gd name="T20" fmla="*/ 20 w 113"/>
                  <a:gd name="T21" fmla="*/ 41 h 46"/>
                  <a:gd name="T22" fmla="*/ 25 w 113"/>
                  <a:gd name="T23" fmla="*/ 43 h 46"/>
                  <a:gd name="T24" fmla="*/ 30 w 113"/>
                  <a:gd name="T25" fmla="*/ 45 h 46"/>
                  <a:gd name="T26" fmla="*/ 35 w 113"/>
                  <a:gd name="T27" fmla="*/ 46 h 46"/>
                  <a:gd name="T28" fmla="*/ 40 w 113"/>
                  <a:gd name="T29" fmla="*/ 46 h 46"/>
                  <a:gd name="T30" fmla="*/ 56 w 113"/>
                  <a:gd name="T31" fmla="*/ 46 h 46"/>
                  <a:gd name="T32" fmla="*/ 70 w 113"/>
                  <a:gd name="T33" fmla="*/ 43 h 46"/>
                  <a:gd name="T34" fmla="*/ 76 w 113"/>
                  <a:gd name="T35" fmla="*/ 41 h 46"/>
                  <a:gd name="T36" fmla="*/ 81 w 113"/>
                  <a:gd name="T37" fmla="*/ 38 h 46"/>
                  <a:gd name="T38" fmla="*/ 87 w 113"/>
                  <a:gd name="T39" fmla="*/ 36 h 46"/>
                  <a:gd name="T40" fmla="*/ 91 w 113"/>
                  <a:gd name="T41" fmla="*/ 33 h 46"/>
                  <a:gd name="T42" fmla="*/ 99 w 113"/>
                  <a:gd name="T43" fmla="*/ 27 h 46"/>
                  <a:gd name="T44" fmla="*/ 106 w 113"/>
                  <a:gd name="T45" fmla="*/ 20 h 46"/>
                  <a:gd name="T46" fmla="*/ 110 w 113"/>
                  <a:gd name="T47" fmla="*/ 12 h 46"/>
                  <a:gd name="T48" fmla="*/ 113 w 113"/>
                  <a:gd name="T49" fmla="*/ 3 h 46"/>
                  <a:gd name="T50" fmla="*/ 99 w 113"/>
                  <a:gd name="T51" fmla="*/ 1 h 46"/>
                  <a:gd name="T52" fmla="*/ 87 w 113"/>
                  <a:gd name="T53" fmla="*/ 0 h 46"/>
                  <a:gd name="T54" fmla="*/ 76 w 113"/>
                  <a:gd name="T55" fmla="*/ 0 h 46"/>
                  <a:gd name="T56" fmla="*/ 66 w 113"/>
                  <a:gd name="T57" fmla="*/ 1 h 46"/>
                  <a:gd name="T58" fmla="*/ 48 w 113"/>
                  <a:gd name="T59" fmla="*/ 2 h 46"/>
                  <a:gd name="T60" fmla="*/ 33 w 113"/>
                  <a:gd name="T61"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1" name="Freeform 405">
                <a:extLst>
                  <a:ext uri="{FF2B5EF4-FFF2-40B4-BE49-F238E27FC236}">
                    <a16:creationId xmlns:a16="http://schemas.microsoft.com/office/drawing/2014/main" id="{01C51CBD-C23F-474C-B4F4-5DB42E9D354B}"/>
                  </a:ext>
                </a:extLst>
              </p:cNvPr>
              <p:cNvSpPr>
                <a:spLocks/>
              </p:cNvSpPr>
              <p:nvPr/>
            </p:nvSpPr>
            <p:spPr bwMode="auto">
              <a:xfrm>
                <a:off x="1365" y="1201"/>
                <a:ext cx="49" cy="28"/>
              </a:xfrm>
              <a:custGeom>
                <a:avLst/>
                <a:gdLst>
                  <a:gd name="T0" fmla="*/ 0 w 153"/>
                  <a:gd name="T1" fmla="*/ 79 h 82"/>
                  <a:gd name="T2" fmla="*/ 2 w 153"/>
                  <a:gd name="T3" fmla="*/ 81 h 82"/>
                  <a:gd name="T4" fmla="*/ 6 w 153"/>
                  <a:gd name="T5" fmla="*/ 82 h 82"/>
                  <a:gd name="T6" fmla="*/ 10 w 153"/>
                  <a:gd name="T7" fmla="*/ 82 h 82"/>
                  <a:gd name="T8" fmla="*/ 14 w 153"/>
                  <a:gd name="T9" fmla="*/ 82 h 82"/>
                  <a:gd name="T10" fmla="*/ 23 w 153"/>
                  <a:gd name="T11" fmla="*/ 80 h 82"/>
                  <a:gd name="T12" fmla="*/ 33 w 153"/>
                  <a:gd name="T13" fmla="*/ 79 h 82"/>
                  <a:gd name="T14" fmla="*/ 40 w 153"/>
                  <a:gd name="T15" fmla="*/ 79 h 82"/>
                  <a:gd name="T16" fmla="*/ 47 w 153"/>
                  <a:gd name="T17" fmla="*/ 78 h 82"/>
                  <a:gd name="T18" fmla="*/ 56 w 153"/>
                  <a:gd name="T19" fmla="*/ 76 h 82"/>
                  <a:gd name="T20" fmla="*/ 65 w 153"/>
                  <a:gd name="T21" fmla="*/ 74 h 82"/>
                  <a:gd name="T22" fmla="*/ 83 w 153"/>
                  <a:gd name="T23" fmla="*/ 68 h 82"/>
                  <a:gd name="T24" fmla="*/ 103 w 153"/>
                  <a:gd name="T25" fmla="*/ 59 h 82"/>
                  <a:gd name="T26" fmla="*/ 112 w 153"/>
                  <a:gd name="T27" fmla="*/ 54 h 82"/>
                  <a:gd name="T28" fmla="*/ 121 w 153"/>
                  <a:gd name="T29" fmla="*/ 49 h 82"/>
                  <a:gd name="T30" fmla="*/ 129 w 153"/>
                  <a:gd name="T31" fmla="*/ 43 h 82"/>
                  <a:gd name="T32" fmla="*/ 136 w 153"/>
                  <a:gd name="T33" fmla="*/ 38 h 82"/>
                  <a:gd name="T34" fmla="*/ 142 w 153"/>
                  <a:gd name="T35" fmla="*/ 32 h 82"/>
                  <a:gd name="T36" fmla="*/ 147 w 153"/>
                  <a:gd name="T37" fmla="*/ 25 h 82"/>
                  <a:gd name="T38" fmla="*/ 150 w 153"/>
                  <a:gd name="T39" fmla="*/ 19 h 82"/>
                  <a:gd name="T40" fmla="*/ 153 w 153"/>
                  <a:gd name="T41" fmla="*/ 12 h 82"/>
                  <a:gd name="T42" fmla="*/ 134 w 153"/>
                  <a:gd name="T43" fmla="*/ 8 h 82"/>
                  <a:gd name="T44" fmla="*/ 115 w 153"/>
                  <a:gd name="T45" fmla="*/ 3 h 82"/>
                  <a:gd name="T46" fmla="*/ 96 w 153"/>
                  <a:gd name="T47" fmla="*/ 1 h 82"/>
                  <a:gd name="T48" fmla="*/ 77 w 153"/>
                  <a:gd name="T49" fmla="*/ 0 h 82"/>
                  <a:gd name="T50" fmla="*/ 68 w 153"/>
                  <a:gd name="T51" fmla="*/ 1 h 82"/>
                  <a:gd name="T52" fmla="*/ 60 w 153"/>
                  <a:gd name="T53" fmla="*/ 1 h 82"/>
                  <a:gd name="T54" fmla="*/ 52 w 153"/>
                  <a:gd name="T55" fmla="*/ 2 h 82"/>
                  <a:gd name="T56" fmla="*/ 45 w 153"/>
                  <a:gd name="T57" fmla="*/ 4 h 82"/>
                  <a:gd name="T58" fmla="*/ 38 w 153"/>
                  <a:gd name="T59" fmla="*/ 7 h 82"/>
                  <a:gd name="T60" fmla="*/ 34 w 153"/>
                  <a:gd name="T61" fmla="*/ 10 h 82"/>
                  <a:gd name="T62" fmla="*/ 30 w 153"/>
                  <a:gd name="T63" fmla="*/ 14 h 82"/>
                  <a:gd name="T64" fmla="*/ 26 w 153"/>
                  <a:gd name="T65" fmla="*/ 18 h 82"/>
                  <a:gd name="T66" fmla="*/ 32 w 153"/>
                  <a:gd name="T67" fmla="*/ 23 h 82"/>
                  <a:gd name="T68" fmla="*/ 36 w 153"/>
                  <a:gd name="T69" fmla="*/ 29 h 82"/>
                  <a:gd name="T70" fmla="*/ 38 w 153"/>
                  <a:gd name="T71" fmla="*/ 32 h 82"/>
                  <a:gd name="T72" fmla="*/ 42 w 153"/>
                  <a:gd name="T73" fmla="*/ 34 h 82"/>
                  <a:gd name="T74" fmla="*/ 44 w 153"/>
                  <a:gd name="T75" fmla="*/ 36 h 82"/>
                  <a:gd name="T76" fmla="*/ 46 w 153"/>
                  <a:gd name="T77" fmla="*/ 36 h 82"/>
                  <a:gd name="T78" fmla="*/ 40 w 153"/>
                  <a:gd name="T79" fmla="*/ 41 h 82"/>
                  <a:gd name="T80" fmla="*/ 33 w 153"/>
                  <a:gd name="T81" fmla="*/ 46 h 82"/>
                  <a:gd name="T82" fmla="*/ 29 w 153"/>
                  <a:gd name="T83" fmla="*/ 52 h 82"/>
                  <a:gd name="T84" fmla="*/ 23 w 153"/>
                  <a:gd name="T85" fmla="*/ 57 h 82"/>
                  <a:gd name="T86" fmla="*/ 18 w 153"/>
                  <a:gd name="T87" fmla="*/ 64 h 82"/>
                  <a:gd name="T88" fmla="*/ 13 w 153"/>
                  <a:gd name="T89" fmla="*/ 69 h 82"/>
                  <a:gd name="T90" fmla="*/ 7 w 153"/>
                  <a:gd name="T91" fmla="*/ 75 h 82"/>
                  <a:gd name="T92" fmla="*/ 0 w 153"/>
                  <a:gd name="T93"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2" name="Freeform 406">
                <a:extLst>
                  <a:ext uri="{FF2B5EF4-FFF2-40B4-BE49-F238E27FC236}">
                    <a16:creationId xmlns:a16="http://schemas.microsoft.com/office/drawing/2014/main" id="{7D7EF93F-BE9C-4BFB-A994-5DD49342DE06}"/>
                  </a:ext>
                </a:extLst>
              </p:cNvPr>
              <p:cNvSpPr>
                <a:spLocks/>
              </p:cNvSpPr>
              <p:nvPr/>
            </p:nvSpPr>
            <p:spPr bwMode="auto">
              <a:xfrm>
                <a:off x="1414" y="1217"/>
                <a:ext cx="29" cy="17"/>
              </a:xfrm>
              <a:custGeom>
                <a:avLst/>
                <a:gdLst>
                  <a:gd name="T0" fmla="*/ 0 w 86"/>
                  <a:gd name="T1" fmla="*/ 37 h 50"/>
                  <a:gd name="T2" fmla="*/ 5 w 86"/>
                  <a:gd name="T3" fmla="*/ 41 h 50"/>
                  <a:gd name="T4" fmla="*/ 11 w 86"/>
                  <a:gd name="T5" fmla="*/ 44 h 50"/>
                  <a:gd name="T6" fmla="*/ 16 w 86"/>
                  <a:gd name="T7" fmla="*/ 47 h 50"/>
                  <a:gd name="T8" fmla="*/ 23 w 86"/>
                  <a:gd name="T9" fmla="*/ 48 h 50"/>
                  <a:gd name="T10" fmla="*/ 35 w 86"/>
                  <a:gd name="T11" fmla="*/ 49 h 50"/>
                  <a:gd name="T12" fmla="*/ 46 w 86"/>
                  <a:gd name="T13" fmla="*/ 50 h 50"/>
                  <a:gd name="T14" fmla="*/ 58 w 86"/>
                  <a:gd name="T15" fmla="*/ 49 h 50"/>
                  <a:gd name="T16" fmla="*/ 67 w 86"/>
                  <a:gd name="T17" fmla="*/ 48 h 50"/>
                  <a:gd name="T18" fmla="*/ 73 w 86"/>
                  <a:gd name="T19" fmla="*/ 47 h 50"/>
                  <a:gd name="T20" fmla="*/ 79 w 86"/>
                  <a:gd name="T21" fmla="*/ 44 h 50"/>
                  <a:gd name="T22" fmla="*/ 82 w 86"/>
                  <a:gd name="T23" fmla="*/ 41 h 50"/>
                  <a:gd name="T24" fmla="*/ 84 w 86"/>
                  <a:gd name="T25" fmla="*/ 37 h 50"/>
                  <a:gd name="T26" fmla="*/ 85 w 86"/>
                  <a:gd name="T27" fmla="*/ 32 h 50"/>
                  <a:gd name="T28" fmla="*/ 86 w 86"/>
                  <a:gd name="T29" fmla="*/ 25 h 50"/>
                  <a:gd name="T30" fmla="*/ 85 w 86"/>
                  <a:gd name="T31" fmla="*/ 17 h 50"/>
                  <a:gd name="T32" fmla="*/ 84 w 86"/>
                  <a:gd name="T33" fmla="*/ 10 h 50"/>
                  <a:gd name="T34" fmla="*/ 83 w 86"/>
                  <a:gd name="T35" fmla="*/ 7 h 50"/>
                  <a:gd name="T36" fmla="*/ 81 w 86"/>
                  <a:gd name="T37" fmla="*/ 5 h 50"/>
                  <a:gd name="T38" fmla="*/ 77 w 86"/>
                  <a:gd name="T39" fmla="*/ 2 h 50"/>
                  <a:gd name="T40" fmla="*/ 73 w 86"/>
                  <a:gd name="T41" fmla="*/ 0 h 50"/>
                  <a:gd name="T42" fmla="*/ 0 w 86"/>
                  <a:gd name="T4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3" name="Freeform 407">
                <a:extLst>
                  <a:ext uri="{FF2B5EF4-FFF2-40B4-BE49-F238E27FC236}">
                    <a16:creationId xmlns:a16="http://schemas.microsoft.com/office/drawing/2014/main" id="{4FECD2A2-80C6-44E2-913A-F5843C4C9921}"/>
                  </a:ext>
                </a:extLst>
              </p:cNvPr>
              <p:cNvSpPr>
                <a:spLocks/>
              </p:cNvSpPr>
              <p:nvPr/>
            </p:nvSpPr>
            <p:spPr bwMode="auto">
              <a:xfrm>
                <a:off x="1379" y="1163"/>
                <a:ext cx="55" cy="25"/>
              </a:xfrm>
              <a:custGeom>
                <a:avLst/>
                <a:gdLst>
                  <a:gd name="T0" fmla="*/ 119 w 172"/>
                  <a:gd name="T1" fmla="*/ 61 h 74"/>
                  <a:gd name="T2" fmla="*/ 109 w 172"/>
                  <a:gd name="T3" fmla="*/ 61 h 74"/>
                  <a:gd name="T4" fmla="*/ 99 w 172"/>
                  <a:gd name="T5" fmla="*/ 61 h 74"/>
                  <a:gd name="T6" fmla="*/ 90 w 172"/>
                  <a:gd name="T7" fmla="*/ 61 h 74"/>
                  <a:gd name="T8" fmla="*/ 80 w 172"/>
                  <a:gd name="T9" fmla="*/ 61 h 74"/>
                  <a:gd name="T10" fmla="*/ 60 w 172"/>
                  <a:gd name="T11" fmla="*/ 74 h 74"/>
                  <a:gd name="T12" fmla="*/ 33 w 172"/>
                  <a:gd name="T13" fmla="*/ 74 h 74"/>
                  <a:gd name="T14" fmla="*/ 36 w 172"/>
                  <a:gd name="T15" fmla="*/ 61 h 74"/>
                  <a:gd name="T16" fmla="*/ 39 w 172"/>
                  <a:gd name="T17" fmla="*/ 49 h 74"/>
                  <a:gd name="T18" fmla="*/ 30 w 172"/>
                  <a:gd name="T19" fmla="*/ 49 h 74"/>
                  <a:gd name="T20" fmla="*/ 23 w 172"/>
                  <a:gd name="T21" fmla="*/ 48 h 74"/>
                  <a:gd name="T22" fmla="*/ 15 w 172"/>
                  <a:gd name="T23" fmla="*/ 47 h 74"/>
                  <a:gd name="T24" fmla="*/ 9 w 172"/>
                  <a:gd name="T25" fmla="*/ 45 h 74"/>
                  <a:gd name="T26" fmla="*/ 5 w 172"/>
                  <a:gd name="T27" fmla="*/ 42 h 74"/>
                  <a:gd name="T28" fmla="*/ 2 w 172"/>
                  <a:gd name="T29" fmla="*/ 39 h 74"/>
                  <a:gd name="T30" fmla="*/ 1 w 172"/>
                  <a:gd name="T31" fmla="*/ 35 h 74"/>
                  <a:gd name="T32" fmla="*/ 0 w 172"/>
                  <a:gd name="T33" fmla="*/ 31 h 74"/>
                  <a:gd name="T34" fmla="*/ 1 w 172"/>
                  <a:gd name="T35" fmla="*/ 26 h 74"/>
                  <a:gd name="T36" fmla="*/ 2 w 172"/>
                  <a:gd name="T37" fmla="*/ 21 h 74"/>
                  <a:gd name="T38" fmla="*/ 5 w 172"/>
                  <a:gd name="T39" fmla="*/ 17 h 74"/>
                  <a:gd name="T40" fmla="*/ 8 w 172"/>
                  <a:gd name="T41" fmla="*/ 14 h 74"/>
                  <a:gd name="T42" fmla="*/ 13 w 172"/>
                  <a:gd name="T43" fmla="*/ 10 h 74"/>
                  <a:gd name="T44" fmla="*/ 18 w 172"/>
                  <a:gd name="T45" fmla="*/ 7 h 74"/>
                  <a:gd name="T46" fmla="*/ 24 w 172"/>
                  <a:gd name="T47" fmla="*/ 5 h 74"/>
                  <a:gd name="T48" fmla="*/ 29 w 172"/>
                  <a:gd name="T49" fmla="*/ 4 h 74"/>
                  <a:gd name="T50" fmla="*/ 42 w 172"/>
                  <a:gd name="T51" fmla="*/ 1 h 74"/>
                  <a:gd name="T52" fmla="*/ 56 w 172"/>
                  <a:gd name="T53" fmla="*/ 0 h 74"/>
                  <a:gd name="T54" fmla="*/ 69 w 172"/>
                  <a:gd name="T55" fmla="*/ 0 h 74"/>
                  <a:gd name="T56" fmla="*/ 80 w 172"/>
                  <a:gd name="T57" fmla="*/ 0 h 74"/>
                  <a:gd name="T58" fmla="*/ 94 w 172"/>
                  <a:gd name="T59" fmla="*/ 1 h 74"/>
                  <a:gd name="T60" fmla="*/ 106 w 172"/>
                  <a:gd name="T61" fmla="*/ 4 h 74"/>
                  <a:gd name="T62" fmla="*/ 117 w 172"/>
                  <a:gd name="T63" fmla="*/ 7 h 74"/>
                  <a:gd name="T64" fmla="*/ 128 w 172"/>
                  <a:gd name="T65" fmla="*/ 13 h 74"/>
                  <a:gd name="T66" fmla="*/ 139 w 172"/>
                  <a:gd name="T67" fmla="*/ 17 h 74"/>
                  <a:gd name="T68" fmla="*/ 150 w 172"/>
                  <a:gd name="T69" fmla="*/ 21 h 74"/>
                  <a:gd name="T70" fmla="*/ 161 w 172"/>
                  <a:gd name="T71" fmla="*/ 24 h 74"/>
                  <a:gd name="T72" fmla="*/ 172 w 172"/>
                  <a:gd name="T73" fmla="*/ 25 h 74"/>
                  <a:gd name="T74" fmla="*/ 172 w 172"/>
                  <a:gd name="T75" fmla="*/ 43 h 74"/>
                  <a:gd name="T76" fmla="*/ 169 w 172"/>
                  <a:gd name="T77" fmla="*/ 48 h 74"/>
                  <a:gd name="T78" fmla="*/ 165 w 172"/>
                  <a:gd name="T79" fmla="*/ 53 h 74"/>
                  <a:gd name="T80" fmla="*/ 161 w 172"/>
                  <a:gd name="T81" fmla="*/ 57 h 74"/>
                  <a:gd name="T82" fmla="*/ 158 w 172"/>
                  <a:gd name="T83" fmla="*/ 60 h 74"/>
                  <a:gd name="T84" fmla="*/ 153 w 172"/>
                  <a:gd name="T85" fmla="*/ 62 h 74"/>
                  <a:gd name="T86" fmla="*/ 149 w 172"/>
                  <a:gd name="T87" fmla="*/ 63 h 74"/>
                  <a:gd name="T88" fmla="*/ 146 w 172"/>
                  <a:gd name="T89" fmla="*/ 65 h 74"/>
                  <a:gd name="T90" fmla="*/ 141 w 172"/>
                  <a:gd name="T91" fmla="*/ 65 h 74"/>
                  <a:gd name="T92" fmla="*/ 131 w 172"/>
                  <a:gd name="T93" fmla="*/ 65 h 74"/>
                  <a:gd name="T94" fmla="*/ 121 w 172"/>
                  <a:gd name="T95" fmla="*/ 63 h 74"/>
                  <a:gd name="T96" fmla="*/ 112 w 172"/>
                  <a:gd name="T97" fmla="*/ 59 h 74"/>
                  <a:gd name="T98" fmla="*/ 99 w 172"/>
                  <a:gd name="T99" fmla="*/ 55 h 74"/>
                  <a:gd name="T100" fmla="*/ 106 w 172"/>
                  <a:gd name="T101" fmla="*/ 55 h 74"/>
                  <a:gd name="T102" fmla="*/ 119 w 172"/>
                  <a:gd name="T103"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4" name="Freeform 408">
                <a:extLst>
                  <a:ext uri="{FF2B5EF4-FFF2-40B4-BE49-F238E27FC236}">
                    <a16:creationId xmlns:a16="http://schemas.microsoft.com/office/drawing/2014/main" id="{21E1F8DA-BB70-4522-842E-D15ADC59BD81}"/>
                  </a:ext>
                </a:extLst>
              </p:cNvPr>
              <p:cNvSpPr>
                <a:spLocks/>
              </p:cNvSpPr>
              <p:nvPr/>
            </p:nvSpPr>
            <p:spPr bwMode="auto">
              <a:xfrm>
                <a:off x="1450" y="1171"/>
                <a:ext cx="38" cy="17"/>
              </a:xfrm>
              <a:custGeom>
                <a:avLst/>
                <a:gdLst>
                  <a:gd name="T0" fmla="*/ 27 w 120"/>
                  <a:gd name="T1" fmla="*/ 49 h 49"/>
                  <a:gd name="T2" fmla="*/ 47 w 120"/>
                  <a:gd name="T3" fmla="*/ 49 h 49"/>
                  <a:gd name="T4" fmla="*/ 64 w 120"/>
                  <a:gd name="T5" fmla="*/ 48 h 49"/>
                  <a:gd name="T6" fmla="*/ 78 w 120"/>
                  <a:gd name="T7" fmla="*/ 46 h 49"/>
                  <a:gd name="T8" fmla="*/ 90 w 120"/>
                  <a:gd name="T9" fmla="*/ 43 h 49"/>
                  <a:gd name="T10" fmla="*/ 96 w 120"/>
                  <a:gd name="T11" fmla="*/ 39 h 49"/>
                  <a:gd name="T12" fmla="*/ 100 w 120"/>
                  <a:gd name="T13" fmla="*/ 37 h 49"/>
                  <a:gd name="T14" fmla="*/ 104 w 120"/>
                  <a:gd name="T15" fmla="*/ 34 h 49"/>
                  <a:gd name="T16" fmla="*/ 108 w 120"/>
                  <a:gd name="T17" fmla="*/ 31 h 49"/>
                  <a:gd name="T18" fmla="*/ 114 w 120"/>
                  <a:gd name="T19" fmla="*/ 22 h 49"/>
                  <a:gd name="T20" fmla="*/ 120 w 120"/>
                  <a:gd name="T21" fmla="*/ 12 h 49"/>
                  <a:gd name="T22" fmla="*/ 102 w 120"/>
                  <a:gd name="T23" fmla="*/ 6 h 49"/>
                  <a:gd name="T24" fmla="*/ 84 w 120"/>
                  <a:gd name="T25" fmla="*/ 3 h 49"/>
                  <a:gd name="T26" fmla="*/ 66 w 120"/>
                  <a:gd name="T27" fmla="*/ 1 h 49"/>
                  <a:gd name="T28" fmla="*/ 50 w 120"/>
                  <a:gd name="T29" fmla="*/ 0 h 49"/>
                  <a:gd name="T30" fmla="*/ 34 w 120"/>
                  <a:gd name="T31" fmla="*/ 1 h 49"/>
                  <a:gd name="T32" fmla="*/ 20 w 120"/>
                  <a:gd name="T33" fmla="*/ 2 h 49"/>
                  <a:gd name="T34" fmla="*/ 9 w 120"/>
                  <a:gd name="T35" fmla="*/ 4 h 49"/>
                  <a:gd name="T36" fmla="*/ 0 w 120"/>
                  <a:gd name="T37" fmla="*/ 6 h 49"/>
                  <a:gd name="T38" fmla="*/ 0 w 120"/>
                  <a:gd name="T39" fmla="*/ 30 h 49"/>
                  <a:gd name="T40" fmla="*/ 2 w 120"/>
                  <a:gd name="T41" fmla="*/ 35 h 49"/>
                  <a:gd name="T42" fmla="*/ 6 w 120"/>
                  <a:gd name="T43" fmla="*/ 38 h 49"/>
                  <a:gd name="T44" fmla="*/ 9 w 120"/>
                  <a:gd name="T45" fmla="*/ 41 h 49"/>
                  <a:gd name="T46" fmla="*/ 13 w 120"/>
                  <a:gd name="T47" fmla="*/ 45 h 49"/>
                  <a:gd name="T48" fmla="*/ 20 w 120"/>
                  <a:gd name="T49" fmla="*/ 48 h 49"/>
                  <a:gd name="T50" fmla="*/ 27 w 120"/>
                  <a:gd name="T5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5" name="Freeform 409">
                <a:extLst>
                  <a:ext uri="{FF2B5EF4-FFF2-40B4-BE49-F238E27FC236}">
                    <a16:creationId xmlns:a16="http://schemas.microsoft.com/office/drawing/2014/main" id="{D71E4039-8F1D-43CE-B4CF-B0015D7A226B}"/>
                  </a:ext>
                </a:extLst>
              </p:cNvPr>
              <p:cNvSpPr>
                <a:spLocks/>
              </p:cNvSpPr>
              <p:nvPr/>
            </p:nvSpPr>
            <p:spPr bwMode="auto">
              <a:xfrm>
                <a:off x="1441" y="1194"/>
                <a:ext cx="26" cy="19"/>
              </a:xfrm>
              <a:custGeom>
                <a:avLst/>
                <a:gdLst>
                  <a:gd name="T0" fmla="*/ 33 w 85"/>
                  <a:gd name="T1" fmla="*/ 0 h 61"/>
                  <a:gd name="T2" fmla="*/ 22 w 85"/>
                  <a:gd name="T3" fmla="*/ 5 h 61"/>
                  <a:gd name="T4" fmla="*/ 11 w 85"/>
                  <a:gd name="T5" fmla="*/ 12 h 61"/>
                  <a:gd name="T6" fmla="*/ 6 w 85"/>
                  <a:gd name="T7" fmla="*/ 17 h 61"/>
                  <a:gd name="T8" fmla="*/ 3 w 85"/>
                  <a:gd name="T9" fmla="*/ 21 h 61"/>
                  <a:gd name="T10" fmla="*/ 0 w 85"/>
                  <a:gd name="T11" fmla="*/ 25 h 61"/>
                  <a:gd name="T12" fmla="*/ 0 w 85"/>
                  <a:gd name="T13" fmla="*/ 31 h 61"/>
                  <a:gd name="T14" fmla="*/ 0 w 85"/>
                  <a:gd name="T15" fmla="*/ 34 h 61"/>
                  <a:gd name="T16" fmla="*/ 1 w 85"/>
                  <a:gd name="T17" fmla="*/ 37 h 61"/>
                  <a:gd name="T18" fmla="*/ 2 w 85"/>
                  <a:gd name="T19" fmla="*/ 40 h 61"/>
                  <a:gd name="T20" fmla="*/ 5 w 85"/>
                  <a:gd name="T21" fmla="*/ 43 h 61"/>
                  <a:gd name="T22" fmla="*/ 11 w 85"/>
                  <a:gd name="T23" fmla="*/ 48 h 61"/>
                  <a:gd name="T24" fmla="*/ 18 w 85"/>
                  <a:gd name="T25" fmla="*/ 53 h 61"/>
                  <a:gd name="T26" fmla="*/ 27 w 85"/>
                  <a:gd name="T27" fmla="*/ 56 h 61"/>
                  <a:gd name="T28" fmla="*/ 36 w 85"/>
                  <a:gd name="T29" fmla="*/ 59 h 61"/>
                  <a:gd name="T30" fmla="*/ 45 w 85"/>
                  <a:gd name="T31" fmla="*/ 61 h 61"/>
                  <a:gd name="T32" fmla="*/ 53 w 85"/>
                  <a:gd name="T33" fmla="*/ 61 h 61"/>
                  <a:gd name="T34" fmla="*/ 56 w 85"/>
                  <a:gd name="T35" fmla="*/ 61 h 61"/>
                  <a:gd name="T36" fmla="*/ 59 w 85"/>
                  <a:gd name="T37" fmla="*/ 60 h 61"/>
                  <a:gd name="T38" fmla="*/ 62 w 85"/>
                  <a:gd name="T39" fmla="*/ 59 h 61"/>
                  <a:gd name="T40" fmla="*/ 66 w 85"/>
                  <a:gd name="T41" fmla="*/ 57 h 61"/>
                  <a:gd name="T42" fmla="*/ 72 w 85"/>
                  <a:gd name="T43" fmla="*/ 52 h 61"/>
                  <a:gd name="T44" fmla="*/ 77 w 85"/>
                  <a:gd name="T45" fmla="*/ 47 h 61"/>
                  <a:gd name="T46" fmla="*/ 80 w 85"/>
                  <a:gd name="T47" fmla="*/ 40 h 61"/>
                  <a:gd name="T48" fmla="*/ 83 w 85"/>
                  <a:gd name="T49" fmla="*/ 33 h 61"/>
                  <a:gd name="T50" fmla="*/ 85 w 85"/>
                  <a:gd name="T51" fmla="*/ 25 h 61"/>
                  <a:gd name="T52" fmla="*/ 85 w 85"/>
                  <a:gd name="T53" fmla="*/ 18 h 61"/>
                  <a:gd name="T54" fmla="*/ 33 w 85"/>
                  <a:gd name="T5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6" name="Freeform 410">
                <a:extLst>
                  <a:ext uri="{FF2B5EF4-FFF2-40B4-BE49-F238E27FC236}">
                    <a16:creationId xmlns:a16="http://schemas.microsoft.com/office/drawing/2014/main" id="{0D433044-7D44-4116-87CA-D473B04A9FC8}"/>
                  </a:ext>
                </a:extLst>
              </p:cNvPr>
              <p:cNvSpPr>
                <a:spLocks/>
              </p:cNvSpPr>
              <p:nvPr/>
            </p:nvSpPr>
            <p:spPr bwMode="auto">
              <a:xfrm>
                <a:off x="1254" y="1188"/>
                <a:ext cx="31" cy="6"/>
              </a:xfrm>
              <a:custGeom>
                <a:avLst/>
                <a:gdLst>
                  <a:gd name="T0" fmla="*/ 0 w 100"/>
                  <a:gd name="T1" fmla="*/ 6 h 19"/>
                  <a:gd name="T2" fmla="*/ 7 w 100"/>
                  <a:gd name="T3" fmla="*/ 11 h 19"/>
                  <a:gd name="T4" fmla="*/ 13 w 100"/>
                  <a:gd name="T5" fmla="*/ 15 h 19"/>
                  <a:gd name="T6" fmla="*/ 21 w 100"/>
                  <a:gd name="T7" fmla="*/ 18 h 19"/>
                  <a:gd name="T8" fmla="*/ 27 w 100"/>
                  <a:gd name="T9" fmla="*/ 19 h 19"/>
                  <a:gd name="T10" fmla="*/ 100 w 100"/>
                  <a:gd name="T11" fmla="*/ 6 h 19"/>
                  <a:gd name="T12" fmla="*/ 73 w 100"/>
                  <a:gd name="T13" fmla="*/ 2 h 19"/>
                  <a:gd name="T14" fmla="*/ 47 w 100"/>
                  <a:gd name="T15" fmla="*/ 0 h 19"/>
                  <a:gd name="T16" fmla="*/ 36 w 100"/>
                  <a:gd name="T17" fmla="*/ 0 h 19"/>
                  <a:gd name="T18" fmla="*/ 24 w 100"/>
                  <a:gd name="T19" fmla="*/ 1 h 19"/>
                  <a:gd name="T20" fmla="*/ 12 w 100"/>
                  <a:gd name="T21" fmla="*/ 3 h 19"/>
                  <a:gd name="T22" fmla="*/ 0 w 100"/>
                  <a:gd name="T23"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7" name="Freeform 411">
                <a:extLst>
                  <a:ext uri="{FF2B5EF4-FFF2-40B4-BE49-F238E27FC236}">
                    <a16:creationId xmlns:a16="http://schemas.microsoft.com/office/drawing/2014/main" id="{2EF43578-739C-4DC0-922C-B99FCAF64911}"/>
                  </a:ext>
                </a:extLst>
              </p:cNvPr>
              <p:cNvSpPr>
                <a:spLocks/>
              </p:cNvSpPr>
              <p:nvPr/>
            </p:nvSpPr>
            <p:spPr bwMode="auto">
              <a:xfrm>
                <a:off x="1272" y="1168"/>
                <a:ext cx="53" cy="15"/>
              </a:xfrm>
              <a:custGeom>
                <a:avLst/>
                <a:gdLst>
                  <a:gd name="T0" fmla="*/ 0 w 166"/>
                  <a:gd name="T1" fmla="*/ 27 h 45"/>
                  <a:gd name="T2" fmla="*/ 0 w 166"/>
                  <a:gd name="T3" fmla="*/ 29 h 45"/>
                  <a:gd name="T4" fmla="*/ 3 w 166"/>
                  <a:gd name="T5" fmla="*/ 31 h 45"/>
                  <a:gd name="T6" fmla="*/ 8 w 166"/>
                  <a:gd name="T7" fmla="*/ 33 h 45"/>
                  <a:gd name="T8" fmla="*/ 13 w 166"/>
                  <a:gd name="T9" fmla="*/ 35 h 45"/>
                  <a:gd name="T10" fmla="*/ 27 w 166"/>
                  <a:gd name="T11" fmla="*/ 38 h 45"/>
                  <a:gd name="T12" fmla="*/ 44 w 166"/>
                  <a:gd name="T13" fmla="*/ 41 h 45"/>
                  <a:gd name="T14" fmla="*/ 75 w 166"/>
                  <a:gd name="T15" fmla="*/ 44 h 45"/>
                  <a:gd name="T16" fmla="*/ 92 w 166"/>
                  <a:gd name="T17" fmla="*/ 45 h 45"/>
                  <a:gd name="T18" fmla="*/ 166 w 166"/>
                  <a:gd name="T19" fmla="*/ 27 h 45"/>
                  <a:gd name="T20" fmla="*/ 157 w 166"/>
                  <a:gd name="T21" fmla="*/ 25 h 45"/>
                  <a:gd name="T22" fmla="*/ 137 w 166"/>
                  <a:gd name="T23" fmla="*/ 19 h 45"/>
                  <a:gd name="T24" fmla="*/ 110 w 166"/>
                  <a:gd name="T25" fmla="*/ 11 h 45"/>
                  <a:gd name="T26" fmla="*/ 80 w 166"/>
                  <a:gd name="T27" fmla="*/ 4 h 45"/>
                  <a:gd name="T28" fmla="*/ 65 w 166"/>
                  <a:gd name="T29" fmla="*/ 2 h 45"/>
                  <a:gd name="T30" fmla="*/ 50 w 166"/>
                  <a:gd name="T31" fmla="*/ 1 h 45"/>
                  <a:gd name="T32" fmla="*/ 36 w 166"/>
                  <a:gd name="T33" fmla="*/ 0 h 45"/>
                  <a:gd name="T34" fmla="*/ 24 w 166"/>
                  <a:gd name="T35" fmla="*/ 2 h 45"/>
                  <a:gd name="T36" fmla="*/ 19 w 166"/>
                  <a:gd name="T37" fmla="*/ 3 h 45"/>
                  <a:gd name="T38" fmla="*/ 14 w 166"/>
                  <a:gd name="T39" fmla="*/ 5 h 45"/>
                  <a:gd name="T40" fmla="*/ 10 w 166"/>
                  <a:gd name="T41" fmla="*/ 7 h 45"/>
                  <a:gd name="T42" fmla="*/ 7 w 166"/>
                  <a:gd name="T43" fmla="*/ 10 h 45"/>
                  <a:gd name="T44" fmla="*/ 3 w 166"/>
                  <a:gd name="T45" fmla="*/ 13 h 45"/>
                  <a:gd name="T46" fmla="*/ 1 w 166"/>
                  <a:gd name="T47" fmla="*/ 17 h 45"/>
                  <a:gd name="T48" fmla="*/ 0 w 166"/>
                  <a:gd name="T49" fmla="*/ 22 h 45"/>
                  <a:gd name="T50" fmla="*/ 0 w 166"/>
                  <a:gd name="T51"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8" name="Freeform 412">
                <a:extLst>
                  <a:ext uri="{FF2B5EF4-FFF2-40B4-BE49-F238E27FC236}">
                    <a16:creationId xmlns:a16="http://schemas.microsoft.com/office/drawing/2014/main" id="{8577654A-3C72-41DF-9F9D-3C509936364E}"/>
                  </a:ext>
                </a:extLst>
              </p:cNvPr>
              <p:cNvSpPr>
                <a:spLocks/>
              </p:cNvSpPr>
              <p:nvPr/>
            </p:nvSpPr>
            <p:spPr bwMode="auto">
              <a:xfrm>
                <a:off x="1488" y="1422"/>
                <a:ext cx="11" cy="8"/>
              </a:xfrm>
              <a:custGeom>
                <a:avLst/>
                <a:gdLst>
                  <a:gd name="T0" fmla="*/ 0 w 33"/>
                  <a:gd name="T1" fmla="*/ 0 h 25"/>
                  <a:gd name="T2" fmla="*/ 0 w 33"/>
                  <a:gd name="T3" fmla="*/ 9 h 25"/>
                  <a:gd name="T4" fmla="*/ 3 w 33"/>
                  <a:gd name="T5" fmla="*/ 15 h 25"/>
                  <a:gd name="T6" fmla="*/ 6 w 33"/>
                  <a:gd name="T7" fmla="*/ 20 h 25"/>
                  <a:gd name="T8" fmla="*/ 11 w 33"/>
                  <a:gd name="T9" fmla="*/ 22 h 25"/>
                  <a:gd name="T10" fmla="*/ 16 w 33"/>
                  <a:gd name="T11" fmla="*/ 24 h 25"/>
                  <a:gd name="T12" fmla="*/ 22 w 33"/>
                  <a:gd name="T13" fmla="*/ 25 h 25"/>
                  <a:gd name="T14" fmla="*/ 27 w 33"/>
                  <a:gd name="T15" fmla="*/ 25 h 25"/>
                  <a:gd name="T16" fmla="*/ 33 w 33"/>
                  <a:gd name="T17" fmla="*/ 25 h 25"/>
                  <a:gd name="T18" fmla="*/ 33 w 33"/>
                  <a:gd name="T19" fmla="*/ 0 h 25"/>
                  <a:gd name="T20" fmla="*/ 24 w 33"/>
                  <a:gd name="T21" fmla="*/ 0 h 25"/>
                  <a:gd name="T22" fmla="*/ 16 w 33"/>
                  <a:gd name="T23" fmla="*/ 0 h 25"/>
                  <a:gd name="T24" fmla="*/ 9 w 33"/>
                  <a:gd name="T25" fmla="*/ 0 h 25"/>
                  <a:gd name="T26" fmla="*/ 0 w 33"/>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79" name="Freeform 413">
                <a:extLst>
                  <a:ext uri="{FF2B5EF4-FFF2-40B4-BE49-F238E27FC236}">
                    <a16:creationId xmlns:a16="http://schemas.microsoft.com/office/drawing/2014/main" id="{3D8F40E5-06B4-4220-94B7-0D09626EB3CF}"/>
                  </a:ext>
                </a:extLst>
              </p:cNvPr>
              <p:cNvSpPr>
                <a:spLocks/>
              </p:cNvSpPr>
              <p:nvPr/>
            </p:nvSpPr>
            <p:spPr bwMode="auto">
              <a:xfrm>
                <a:off x="1605" y="1729"/>
                <a:ext cx="16" cy="20"/>
              </a:xfrm>
              <a:custGeom>
                <a:avLst/>
                <a:gdLst>
                  <a:gd name="T0" fmla="*/ 0 w 48"/>
                  <a:gd name="T1" fmla="*/ 62 h 62"/>
                  <a:gd name="T2" fmla="*/ 12 w 48"/>
                  <a:gd name="T3" fmla="*/ 56 h 62"/>
                  <a:gd name="T4" fmla="*/ 22 w 48"/>
                  <a:gd name="T5" fmla="*/ 50 h 62"/>
                  <a:gd name="T6" fmla="*/ 30 w 48"/>
                  <a:gd name="T7" fmla="*/ 43 h 62"/>
                  <a:gd name="T8" fmla="*/ 37 w 48"/>
                  <a:gd name="T9" fmla="*/ 36 h 62"/>
                  <a:gd name="T10" fmla="*/ 41 w 48"/>
                  <a:gd name="T11" fmla="*/ 28 h 62"/>
                  <a:gd name="T12" fmla="*/ 44 w 48"/>
                  <a:gd name="T13" fmla="*/ 19 h 62"/>
                  <a:gd name="T14" fmla="*/ 47 w 48"/>
                  <a:gd name="T15" fmla="*/ 9 h 62"/>
                  <a:gd name="T16" fmla="*/ 48 w 48"/>
                  <a:gd name="T17" fmla="*/ 0 h 62"/>
                  <a:gd name="T18" fmla="*/ 40 w 48"/>
                  <a:gd name="T19" fmla="*/ 3 h 62"/>
                  <a:gd name="T20" fmla="*/ 32 w 48"/>
                  <a:gd name="T21" fmla="*/ 6 h 62"/>
                  <a:gd name="T22" fmla="*/ 23 w 48"/>
                  <a:gd name="T23" fmla="*/ 10 h 62"/>
                  <a:gd name="T24" fmla="*/ 17 w 48"/>
                  <a:gd name="T25" fmla="*/ 15 h 62"/>
                  <a:gd name="T26" fmla="*/ 10 w 48"/>
                  <a:gd name="T27" fmla="*/ 21 h 62"/>
                  <a:gd name="T28" fmla="*/ 6 w 48"/>
                  <a:gd name="T29" fmla="*/ 27 h 62"/>
                  <a:gd name="T30" fmla="*/ 4 w 48"/>
                  <a:gd name="T31" fmla="*/ 31 h 62"/>
                  <a:gd name="T32" fmla="*/ 3 w 48"/>
                  <a:gd name="T33" fmla="*/ 35 h 62"/>
                  <a:gd name="T34" fmla="*/ 1 w 48"/>
                  <a:gd name="T35" fmla="*/ 39 h 62"/>
                  <a:gd name="T36" fmla="*/ 0 w 48"/>
                  <a:gd name="T37" fmla="*/ 43 h 62"/>
                  <a:gd name="T38" fmla="*/ 0 w 48"/>
                  <a:gd name="T39" fmla="*/ 52 h 62"/>
                  <a:gd name="T40" fmla="*/ 0 w 48"/>
                  <a:gd name="T4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0" name="Freeform 414">
                <a:extLst>
                  <a:ext uri="{FF2B5EF4-FFF2-40B4-BE49-F238E27FC236}">
                    <a16:creationId xmlns:a16="http://schemas.microsoft.com/office/drawing/2014/main" id="{00C9674C-15B3-44D5-9E24-D3A257800BC4}"/>
                  </a:ext>
                </a:extLst>
              </p:cNvPr>
              <p:cNvSpPr>
                <a:spLocks/>
              </p:cNvSpPr>
              <p:nvPr/>
            </p:nvSpPr>
            <p:spPr bwMode="auto">
              <a:xfrm>
                <a:off x="1554" y="1729"/>
                <a:ext cx="36" cy="20"/>
              </a:xfrm>
              <a:custGeom>
                <a:avLst/>
                <a:gdLst>
                  <a:gd name="T0" fmla="*/ 47 w 113"/>
                  <a:gd name="T1" fmla="*/ 0 h 62"/>
                  <a:gd name="T2" fmla="*/ 36 w 113"/>
                  <a:gd name="T3" fmla="*/ 7 h 62"/>
                  <a:gd name="T4" fmla="*/ 23 w 113"/>
                  <a:gd name="T5" fmla="*/ 17 h 62"/>
                  <a:gd name="T6" fmla="*/ 11 w 113"/>
                  <a:gd name="T7" fmla="*/ 27 h 62"/>
                  <a:gd name="T8" fmla="*/ 0 w 113"/>
                  <a:gd name="T9" fmla="*/ 37 h 62"/>
                  <a:gd name="T10" fmla="*/ 22 w 113"/>
                  <a:gd name="T11" fmla="*/ 46 h 62"/>
                  <a:gd name="T12" fmla="*/ 41 w 113"/>
                  <a:gd name="T13" fmla="*/ 54 h 62"/>
                  <a:gd name="T14" fmla="*/ 51 w 113"/>
                  <a:gd name="T15" fmla="*/ 57 h 62"/>
                  <a:gd name="T16" fmla="*/ 62 w 113"/>
                  <a:gd name="T17" fmla="*/ 59 h 62"/>
                  <a:gd name="T18" fmla="*/ 73 w 113"/>
                  <a:gd name="T19" fmla="*/ 61 h 62"/>
                  <a:gd name="T20" fmla="*/ 87 w 113"/>
                  <a:gd name="T21" fmla="*/ 62 h 62"/>
                  <a:gd name="T22" fmla="*/ 97 w 113"/>
                  <a:gd name="T23" fmla="*/ 61 h 62"/>
                  <a:gd name="T24" fmla="*/ 106 w 113"/>
                  <a:gd name="T25" fmla="*/ 58 h 62"/>
                  <a:gd name="T26" fmla="*/ 109 w 113"/>
                  <a:gd name="T27" fmla="*/ 56 h 62"/>
                  <a:gd name="T28" fmla="*/ 111 w 113"/>
                  <a:gd name="T29" fmla="*/ 54 h 62"/>
                  <a:gd name="T30" fmla="*/ 113 w 113"/>
                  <a:gd name="T31" fmla="*/ 52 h 62"/>
                  <a:gd name="T32" fmla="*/ 113 w 113"/>
                  <a:gd name="T33" fmla="*/ 49 h 62"/>
                  <a:gd name="T34" fmla="*/ 91 w 113"/>
                  <a:gd name="T35" fmla="*/ 41 h 62"/>
                  <a:gd name="T36" fmla="*/ 70 w 113"/>
                  <a:gd name="T37" fmla="*/ 32 h 62"/>
                  <a:gd name="T38" fmla="*/ 65 w 113"/>
                  <a:gd name="T39" fmla="*/ 29 h 62"/>
                  <a:gd name="T40" fmla="*/ 61 w 113"/>
                  <a:gd name="T41" fmla="*/ 26 h 62"/>
                  <a:gd name="T42" fmla="*/ 57 w 113"/>
                  <a:gd name="T43" fmla="*/ 23 h 62"/>
                  <a:gd name="T44" fmla="*/ 54 w 113"/>
                  <a:gd name="T45" fmla="*/ 20 h 62"/>
                  <a:gd name="T46" fmla="*/ 51 w 113"/>
                  <a:gd name="T47" fmla="*/ 16 h 62"/>
                  <a:gd name="T48" fmla="*/ 48 w 113"/>
                  <a:gd name="T49" fmla="*/ 10 h 62"/>
                  <a:gd name="T50" fmla="*/ 47 w 113"/>
                  <a:gd name="T51" fmla="*/ 5 h 62"/>
                  <a:gd name="T52" fmla="*/ 47 w 113"/>
                  <a:gd name="T5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1" name="Freeform 415">
                <a:extLst>
                  <a:ext uri="{FF2B5EF4-FFF2-40B4-BE49-F238E27FC236}">
                    <a16:creationId xmlns:a16="http://schemas.microsoft.com/office/drawing/2014/main" id="{2540CC0E-2BFE-4D33-A582-52B6E408D112}"/>
                  </a:ext>
                </a:extLst>
              </p:cNvPr>
              <p:cNvSpPr>
                <a:spLocks/>
              </p:cNvSpPr>
              <p:nvPr/>
            </p:nvSpPr>
            <p:spPr bwMode="auto">
              <a:xfrm>
                <a:off x="1748" y="1188"/>
                <a:ext cx="29" cy="15"/>
              </a:xfrm>
              <a:custGeom>
                <a:avLst/>
                <a:gdLst>
                  <a:gd name="T0" fmla="*/ 0 w 93"/>
                  <a:gd name="T1" fmla="*/ 0 h 50"/>
                  <a:gd name="T2" fmla="*/ 15 w 93"/>
                  <a:gd name="T3" fmla="*/ 0 h 50"/>
                  <a:gd name="T4" fmla="*/ 30 w 93"/>
                  <a:gd name="T5" fmla="*/ 1 h 50"/>
                  <a:gd name="T6" fmla="*/ 45 w 93"/>
                  <a:gd name="T7" fmla="*/ 2 h 50"/>
                  <a:gd name="T8" fmla="*/ 59 w 93"/>
                  <a:gd name="T9" fmla="*/ 5 h 50"/>
                  <a:gd name="T10" fmla="*/ 64 w 93"/>
                  <a:gd name="T11" fmla="*/ 7 h 50"/>
                  <a:gd name="T12" fmla="*/ 71 w 93"/>
                  <a:gd name="T13" fmla="*/ 9 h 50"/>
                  <a:gd name="T14" fmla="*/ 75 w 93"/>
                  <a:gd name="T15" fmla="*/ 12 h 50"/>
                  <a:gd name="T16" fmla="*/ 81 w 93"/>
                  <a:gd name="T17" fmla="*/ 16 h 50"/>
                  <a:gd name="T18" fmla="*/ 85 w 93"/>
                  <a:gd name="T19" fmla="*/ 20 h 50"/>
                  <a:gd name="T20" fmla="*/ 89 w 93"/>
                  <a:gd name="T21" fmla="*/ 25 h 50"/>
                  <a:gd name="T22" fmla="*/ 91 w 93"/>
                  <a:gd name="T23" fmla="*/ 30 h 50"/>
                  <a:gd name="T24" fmla="*/ 93 w 93"/>
                  <a:gd name="T25" fmla="*/ 37 h 50"/>
                  <a:gd name="T26" fmla="*/ 79 w 93"/>
                  <a:gd name="T27" fmla="*/ 37 h 50"/>
                  <a:gd name="T28" fmla="*/ 68 w 93"/>
                  <a:gd name="T29" fmla="*/ 39 h 50"/>
                  <a:gd name="T30" fmla="*/ 60 w 93"/>
                  <a:gd name="T31" fmla="*/ 41 h 50"/>
                  <a:gd name="T32" fmla="*/ 52 w 93"/>
                  <a:gd name="T33" fmla="*/ 43 h 50"/>
                  <a:gd name="T34" fmla="*/ 42 w 93"/>
                  <a:gd name="T35" fmla="*/ 47 h 50"/>
                  <a:gd name="T36" fmla="*/ 33 w 93"/>
                  <a:gd name="T37" fmla="*/ 50 h 50"/>
                  <a:gd name="T38" fmla="*/ 30 w 93"/>
                  <a:gd name="T39" fmla="*/ 50 h 50"/>
                  <a:gd name="T40" fmla="*/ 28 w 93"/>
                  <a:gd name="T41" fmla="*/ 48 h 50"/>
                  <a:gd name="T42" fmla="*/ 26 w 93"/>
                  <a:gd name="T43" fmla="*/ 47 h 50"/>
                  <a:gd name="T44" fmla="*/ 25 w 93"/>
                  <a:gd name="T45" fmla="*/ 45 h 50"/>
                  <a:gd name="T46" fmla="*/ 23 w 93"/>
                  <a:gd name="T47" fmla="*/ 41 h 50"/>
                  <a:gd name="T48" fmla="*/ 22 w 93"/>
                  <a:gd name="T49" fmla="*/ 36 h 50"/>
                  <a:gd name="T50" fmla="*/ 22 w 93"/>
                  <a:gd name="T51" fmla="*/ 31 h 50"/>
                  <a:gd name="T52" fmla="*/ 23 w 93"/>
                  <a:gd name="T53" fmla="*/ 26 h 50"/>
                  <a:gd name="T54" fmla="*/ 24 w 93"/>
                  <a:gd name="T55" fmla="*/ 22 h 50"/>
                  <a:gd name="T56" fmla="*/ 26 w 93"/>
                  <a:gd name="T57" fmla="*/ 19 h 50"/>
                  <a:gd name="T58" fmla="*/ 0 w 93"/>
                  <a:gd name="T59" fmla="*/ 19 h 50"/>
                  <a:gd name="T60" fmla="*/ 0 w 93"/>
                  <a:gd name="T6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2" name="Freeform 416">
                <a:extLst>
                  <a:ext uri="{FF2B5EF4-FFF2-40B4-BE49-F238E27FC236}">
                    <a16:creationId xmlns:a16="http://schemas.microsoft.com/office/drawing/2014/main" id="{44190BD8-A034-4D13-82B0-6E6C5B2976FC}"/>
                  </a:ext>
                </a:extLst>
              </p:cNvPr>
              <p:cNvSpPr>
                <a:spLocks/>
              </p:cNvSpPr>
              <p:nvPr/>
            </p:nvSpPr>
            <p:spPr bwMode="auto">
              <a:xfrm>
                <a:off x="1436" y="1246"/>
                <a:ext cx="331" cy="198"/>
              </a:xfrm>
              <a:custGeom>
                <a:avLst/>
                <a:gdLst>
                  <a:gd name="T0" fmla="*/ 20 w 1029"/>
                  <a:gd name="T1" fmla="*/ 112 h 604"/>
                  <a:gd name="T2" fmla="*/ 67 w 1029"/>
                  <a:gd name="T3" fmla="*/ 60 h 604"/>
                  <a:gd name="T4" fmla="*/ 266 w 1029"/>
                  <a:gd name="T5" fmla="*/ 0 h 604"/>
                  <a:gd name="T6" fmla="*/ 205 w 1029"/>
                  <a:gd name="T7" fmla="*/ 47 h 604"/>
                  <a:gd name="T8" fmla="*/ 180 w 1029"/>
                  <a:gd name="T9" fmla="*/ 105 h 604"/>
                  <a:gd name="T10" fmla="*/ 274 w 1029"/>
                  <a:gd name="T11" fmla="*/ 60 h 604"/>
                  <a:gd name="T12" fmla="*/ 397 w 1029"/>
                  <a:gd name="T13" fmla="*/ 14 h 604"/>
                  <a:gd name="T14" fmla="*/ 438 w 1029"/>
                  <a:gd name="T15" fmla="*/ 23 h 604"/>
                  <a:gd name="T16" fmla="*/ 433 w 1029"/>
                  <a:gd name="T17" fmla="*/ 71 h 604"/>
                  <a:gd name="T18" fmla="*/ 581 w 1029"/>
                  <a:gd name="T19" fmla="*/ 80 h 604"/>
                  <a:gd name="T20" fmla="*/ 675 w 1029"/>
                  <a:gd name="T21" fmla="*/ 89 h 604"/>
                  <a:gd name="T22" fmla="*/ 749 w 1029"/>
                  <a:gd name="T23" fmla="*/ 111 h 604"/>
                  <a:gd name="T24" fmla="*/ 749 w 1029"/>
                  <a:gd name="T25" fmla="*/ 134 h 604"/>
                  <a:gd name="T26" fmla="*/ 711 w 1029"/>
                  <a:gd name="T27" fmla="*/ 184 h 604"/>
                  <a:gd name="T28" fmla="*/ 799 w 1029"/>
                  <a:gd name="T29" fmla="*/ 168 h 604"/>
                  <a:gd name="T30" fmla="*/ 866 w 1029"/>
                  <a:gd name="T31" fmla="*/ 191 h 604"/>
                  <a:gd name="T32" fmla="*/ 856 w 1029"/>
                  <a:gd name="T33" fmla="*/ 239 h 604"/>
                  <a:gd name="T34" fmla="*/ 788 w 1029"/>
                  <a:gd name="T35" fmla="*/ 248 h 604"/>
                  <a:gd name="T36" fmla="*/ 859 w 1029"/>
                  <a:gd name="T37" fmla="*/ 284 h 604"/>
                  <a:gd name="T38" fmla="*/ 903 w 1029"/>
                  <a:gd name="T39" fmla="*/ 327 h 604"/>
                  <a:gd name="T40" fmla="*/ 977 w 1029"/>
                  <a:gd name="T41" fmla="*/ 329 h 604"/>
                  <a:gd name="T42" fmla="*/ 1029 w 1029"/>
                  <a:gd name="T43" fmla="*/ 351 h 604"/>
                  <a:gd name="T44" fmla="*/ 939 w 1029"/>
                  <a:gd name="T45" fmla="*/ 409 h 604"/>
                  <a:gd name="T46" fmla="*/ 899 w 1029"/>
                  <a:gd name="T47" fmla="*/ 417 h 604"/>
                  <a:gd name="T48" fmla="*/ 874 w 1029"/>
                  <a:gd name="T49" fmla="*/ 443 h 604"/>
                  <a:gd name="T50" fmla="*/ 830 w 1029"/>
                  <a:gd name="T51" fmla="*/ 414 h 604"/>
                  <a:gd name="T52" fmla="*/ 851 w 1029"/>
                  <a:gd name="T53" fmla="*/ 393 h 604"/>
                  <a:gd name="T54" fmla="*/ 792 w 1029"/>
                  <a:gd name="T55" fmla="*/ 379 h 604"/>
                  <a:gd name="T56" fmla="*/ 759 w 1029"/>
                  <a:gd name="T57" fmla="*/ 364 h 604"/>
                  <a:gd name="T58" fmla="*/ 744 w 1029"/>
                  <a:gd name="T59" fmla="*/ 394 h 604"/>
                  <a:gd name="T60" fmla="*/ 747 w 1029"/>
                  <a:gd name="T61" fmla="*/ 445 h 604"/>
                  <a:gd name="T62" fmla="*/ 795 w 1029"/>
                  <a:gd name="T63" fmla="*/ 523 h 604"/>
                  <a:gd name="T64" fmla="*/ 771 w 1029"/>
                  <a:gd name="T65" fmla="*/ 547 h 604"/>
                  <a:gd name="T66" fmla="*/ 708 w 1029"/>
                  <a:gd name="T67" fmla="*/ 556 h 604"/>
                  <a:gd name="T68" fmla="*/ 618 w 1029"/>
                  <a:gd name="T69" fmla="*/ 517 h 604"/>
                  <a:gd name="T70" fmla="*/ 668 w 1029"/>
                  <a:gd name="T71" fmla="*/ 567 h 604"/>
                  <a:gd name="T72" fmla="*/ 665 w 1029"/>
                  <a:gd name="T73" fmla="*/ 604 h 604"/>
                  <a:gd name="T74" fmla="*/ 518 w 1029"/>
                  <a:gd name="T75" fmla="*/ 570 h 604"/>
                  <a:gd name="T76" fmla="*/ 471 w 1029"/>
                  <a:gd name="T77" fmla="*/ 523 h 604"/>
                  <a:gd name="T78" fmla="*/ 410 w 1029"/>
                  <a:gd name="T79" fmla="*/ 473 h 604"/>
                  <a:gd name="T80" fmla="*/ 367 w 1029"/>
                  <a:gd name="T81" fmla="*/ 453 h 604"/>
                  <a:gd name="T82" fmla="*/ 392 w 1029"/>
                  <a:gd name="T83" fmla="*/ 433 h 604"/>
                  <a:gd name="T84" fmla="*/ 459 w 1029"/>
                  <a:gd name="T85" fmla="*/ 399 h 604"/>
                  <a:gd name="T86" fmla="*/ 500 w 1029"/>
                  <a:gd name="T87" fmla="*/ 378 h 604"/>
                  <a:gd name="T88" fmla="*/ 577 w 1029"/>
                  <a:gd name="T89" fmla="*/ 380 h 604"/>
                  <a:gd name="T90" fmla="*/ 614 w 1029"/>
                  <a:gd name="T91" fmla="*/ 395 h 604"/>
                  <a:gd name="T92" fmla="*/ 687 w 1029"/>
                  <a:gd name="T93" fmla="*/ 387 h 604"/>
                  <a:gd name="T94" fmla="*/ 581 w 1029"/>
                  <a:gd name="T95" fmla="*/ 355 h 604"/>
                  <a:gd name="T96" fmla="*/ 542 w 1029"/>
                  <a:gd name="T97" fmla="*/ 361 h 604"/>
                  <a:gd name="T98" fmla="*/ 539 w 1029"/>
                  <a:gd name="T99" fmla="*/ 350 h 604"/>
                  <a:gd name="T100" fmla="*/ 576 w 1029"/>
                  <a:gd name="T101" fmla="*/ 306 h 604"/>
                  <a:gd name="T102" fmla="*/ 576 w 1029"/>
                  <a:gd name="T103" fmla="*/ 274 h 604"/>
                  <a:gd name="T104" fmla="*/ 524 w 1029"/>
                  <a:gd name="T105" fmla="*/ 254 h 604"/>
                  <a:gd name="T106" fmla="*/ 473 w 1029"/>
                  <a:gd name="T107" fmla="*/ 198 h 604"/>
                  <a:gd name="T108" fmla="*/ 434 w 1029"/>
                  <a:gd name="T109" fmla="*/ 168 h 604"/>
                  <a:gd name="T110" fmla="*/ 408 w 1029"/>
                  <a:gd name="T111" fmla="*/ 163 h 604"/>
                  <a:gd name="T112" fmla="*/ 378 w 1029"/>
                  <a:gd name="T113" fmla="*/ 203 h 604"/>
                  <a:gd name="T114" fmla="*/ 207 w 1029"/>
                  <a:gd name="T115" fmla="*/ 174 h 604"/>
                  <a:gd name="T116" fmla="*/ 114 w 1029"/>
                  <a:gd name="T117" fmla="*/ 189 h 604"/>
                  <a:gd name="T118" fmla="*/ 79 w 1029"/>
                  <a:gd name="T119" fmla="*/ 187 h 604"/>
                  <a:gd name="T120" fmla="*/ 16 w 1029"/>
                  <a:gd name="T121" fmla="*/ 180 h 604"/>
                  <a:gd name="T122" fmla="*/ 9 w 1029"/>
                  <a:gd name="T123" fmla="*/ 158 h 604"/>
                  <a:gd name="T124" fmla="*/ 75 w 1029"/>
                  <a:gd name="T125" fmla="*/ 14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3" name="Freeform 417">
                <a:extLst>
                  <a:ext uri="{FF2B5EF4-FFF2-40B4-BE49-F238E27FC236}">
                    <a16:creationId xmlns:a16="http://schemas.microsoft.com/office/drawing/2014/main" id="{D9CE6CB3-7E9A-41AF-91FB-8DBAE5B0019A}"/>
                  </a:ext>
                </a:extLst>
              </p:cNvPr>
              <p:cNvSpPr>
                <a:spLocks/>
              </p:cNvSpPr>
              <p:nvPr/>
            </p:nvSpPr>
            <p:spPr bwMode="auto">
              <a:xfrm>
                <a:off x="1528" y="1110"/>
                <a:ext cx="409" cy="105"/>
              </a:xfrm>
              <a:custGeom>
                <a:avLst/>
                <a:gdLst>
                  <a:gd name="T0" fmla="*/ 797 w 1268"/>
                  <a:gd name="T1" fmla="*/ 38 h 321"/>
                  <a:gd name="T2" fmla="*/ 813 w 1268"/>
                  <a:gd name="T3" fmla="*/ 16 h 321"/>
                  <a:gd name="T4" fmla="*/ 846 w 1268"/>
                  <a:gd name="T5" fmla="*/ 10 h 321"/>
                  <a:gd name="T6" fmla="*/ 865 w 1268"/>
                  <a:gd name="T7" fmla="*/ 25 h 321"/>
                  <a:gd name="T8" fmla="*/ 938 w 1268"/>
                  <a:gd name="T9" fmla="*/ 14 h 321"/>
                  <a:gd name="T10" fmla="*/ 1020 w 1268"/>
                  <a:gd name="T11" fmla="*/ 1 h 321"/>
                  <a:gd name="T12" fmla="*/ 1084 w 1268"/>
                  <a:gd name="T13" fmla="*/ 17 h 321"/>
                  <a:gd name="T14" fmla="*/ 1133 w 1268"/>
                  <a:gd name="T15" fmla="*/ 20 h 321"/>
                  <a:gd name="T16" fmla="*/ 1268 w 1268"/>
                  <a:gd name="T17" fmla="*/ 32 h 321"/>
                  <a:gd name="T18" fmla="*/ 1242 w 1268"/>
                  <a:gd name="T19" fmla="*/ 50 h 321"/>
                  <a:gd name="T20" fmla="*/ 1163 w 1268"/>
                  <a:gd name="T21" fmla="*/ 64 h 321"/>
                  <a:gd name="T22" fmla="*/ 1053 w 1268"/>
                  <a:gd name="T23" fmla="*/ 77 h 321"/>
                  <a:gd name="T24" fmla="*/ 1029 w 1268"/>
                  <a:gd name="T25" fmla="*/ 96 h 321"/>
                  <a:gd name="T26" fmla="*/ 999 w 1268"/>
                  <a:gd name="T27" fmla="*/ 104 h 321"/>
                  <a:gd name="T28" fmla="*/ 942 w 1268"/>
                  <a:gd name="T29" fmla="*/ 102 h 321"/>
                  <a:gd name="T30" fmla="*/ 930 w 1268"/>
                  <a:gd name="T31" fmla="*/ 118 h 321"/>
                  <a:gd name="T32" fmla="*/ 747 w 1268"/>
                  <a:gd name="T33" fmla="*/ 133 h 321"/>
                  <a:gd name="T34" fmla="*/ 666 w 1268"/>
                  <a:gd name="T35" fmla="*/ 156 h 321"/>
                  <a:gd name="T36" fmla="*/ 635 w 1268"/>
                  <a:gd name="T37" fmla="*/ 181 h 321"/>
                  <a:gd name="T38" fmla="*/ 591 w 1268"/>
                  <a:gd name="T39" fmla="*/ 167 h 321"/>
                  <a:gd name="T40" fmla="*/ 570 w 1268"/>
                  <a:gd name="T41" fmla="*/ 181 h 321"/>
                  <a:gd name="T42" fmla="*/ 590 w 1268"/>
                  <a:gd name="T43" fmla="*/ 207 h 321"/>
                  <a:gd name="T44" fmla="*/ 545 w 1268"/>
                  <a:gd name="T45" fmla="*/ 237 h 321"/>
                  <a:gd name="T46" fmla="*/ 483 w 1268"/>
                  <a:gd name="T47" fmla="*/ 236 h 321"/>
                  <a:gd name="T48" fmla="*/ 404 w 1268"/>
                  <a:gd name="T49" fmla="*/ 242 h 321"/>
                  <a:gd name="T50" fmla="*/ 405 w 1268"/>
                  <a:gd name="T51" fmla="*/ 257 h 321"/>
                  <a:gd name="T52" fmla="*/ 392 w 1268"/>
                  <a:gd name="T53" fmla="*/ 293 h 321"/>
                  <a:gd name="T54" fmla="*/ 333 w 1268"/>
                  <a:gd name="T55" fmla="*/ 320 h 321"/>
                  <a:gd name="T56" fmla="*/ 290 w 1268"/>
                  <a:gd name="T57" fmla="*/ 296 h 321"/>
                  <a:gd name="T58" fmla="*/ 253 w 1268"/>
                  <a:gd name="T59" fmla="*/ 285 h 321"/>
                  <a:gd name="T60" fmla="*/ 96 w 1268"/>
                  <a:gd name="T61" fmla="*/ 276 h 321"/>
                  <a:gd name="T62" fmla="*/ 0 w 1268"/>
                  <a:gd name="T63" fmla="*/ 285 h 321"/>
                  <a:gd name="T64" fmla="*/ 10 w 1268"/>
                  <a:gd name="T65" fmla="*/ 266 h 321"/>
                  <a:gd name="T66" fmla="*/ 56 w 1268"/>
                  <a:gd name="T67" fmla="*/ 246 h 321"/>
                  <a:gd name="T68" fmla="*/ 143 w 1268"/>
                  <a:gd name="T69" fmla="*/ 235 h 321"/>
                  <a:gd name="T70" fmla="*/ 170 w 1268"/>
                  <a:gd name="T71" fmla="*/ 225 h 321"/>
                  <a:gd name="T72" fmla="*/ 190 w 1268"/>
                  <a:gd name="T73" fmla="*/ 217 h 321"/>
                  <a:gd name="T74" fmla="*/ 219 w 1268"/>
                  <a:gd name="T75" fmla="*/ 232 h 321"/>
                  <a:gd name="T76" fmla="*/ 247 w 1268"/>
                  <a:gd name="T77" fmla="*/ 247 h 321"/>
                  <a:gd name="T78" fmla="*/ 208 w 1268"/>
                  <a:gd name="T79" fmla="*/ 207 h 321"/>
                  <a:gd name="T80" fmla="*/ 193 w 1268"/>
                  <a:gd name="T81" fmla="*/ 200 h 321"/>
                  <a:gd name="T82" fmla="*/ 197 w 1268"/>
                  <a:gd name="T83" fmla="*/ 181 h 321"/>
                  <a:gd name="T84" fmla="*/ 246 w 1268"/>
                  <a:gd name="T85" fmla="*/ 174 h 321"/>
                  <a:gd name="T86" fmla="*/ 365 w 1268"/>
                  <a:gd name="T87" fmla="*/ 186 h 321"/>
                  <a:gd name="T88" fmla="*/ 418 w 1268"/>
                  <a:gd name="T89" fmla="*/ 174 h 321"/>
                  <a:gd name="T90" fmla="*/ 322 w 1268"/>
                  <a:gd name="T91" fmla="*/ 169 h 321"/>
                  <a:gd name="T92" fmla="*/ 299 w 1268"/>
                  <a:gd name="T93" fmla="*/ 149 h 321"/>
                  <a:gd name="T94" fmla="*/ 378 w 1268"/>
                  <a:gd name="T95" fmla="*/ 137 h 321"/>
                  <a:gd name="T96" fmla="*/ 438 w 1268"/>
                  <a:gd name="T97" fmla="*/ 155 h 321"/>
                  <a:gd name="T98" fmla="*/ 478 w 1268"/>
                  <a:gd name="T99" fmla="*/ 124 h 321"/>
                  <a:gd name="T100" fmla="*/ 664 w 1268"/>
                  <a:gd name="T101" fmla="*/ 87 h 321"/>
                  <a:gd name="T102" fmla="*/ 589 w 1268"/>
                  <a:gd name="T103" fmla="*/ 110 h 321"/>
                  <a:gd name="T104" fmla="*/ 449 w 1268"/>
                  <a:gd name="T105" fmla="*/ 111 h 321"/>
                  <a:gd name="T106" fmla="*/ 312 w 1268"/>
                  <a:gd name="T107" fmla="*/ 116 h 321"/>
                  <a:gd name="T108" fmla="*/ 253 w 1268"/>
                  <a:gd name="T109" fmla="*/ 101 h 321"/>
                  <a:gd name="T110" fmla="*/ 219 w 1268"/>
                  <a:gd name="T111" fmla="*/ 80 h 321"/>
                  <a:gd name="T112" fmla="*/ 253 w 1268"/>
                  <a:gd name="T113" fmla="*/ 71 h 321"/>
                  <a:gd name="T114" fmla="*/ 446 w 1268"/>
                  <a:gd name="T115" fmla="*/ 47 h 321"/>
                  <a:gd name="T116" fmla="*/ 618 w 1268"/>
                  <a:gd name="T117" fmla="*/ 32 h 321"/>
                  <a:gd name="T118" fmla="*/ 674 w 1268"/>
                  <a:gd name="T119" fmla="*/ 20 h 321"/>
                  <a:gd name="T120" fmla="*/ 757 w 1268"/>
                  <a:gd name="T121" fmla="*/ 26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4" name="Freeform 418">
                <a:extLst>
                  <a:ext uri="{FF2B5EF4-FFF2-40B4-BE49-F238E27FC236}">
                    <a16:creationId xmlns:a16="http://schemas.microsoft.com/office/drawing/2014/main" id="{8E2C29A8-27A5-4671-BCED-B6CC1958569A}"/>
                  </a:ext>
                </a:extLst>
              </p:cNvPr>
              <p:cNvSpPr>
                <a:spLocks/>
              </p:cNvSpPr>
              <p:nvPr/>
            </p:nvSpPr>
            <p:spPr bwMode="auto">
              <a:xfrm>
                <a:off x="553" y="1660"/>
                <a:ext cx="51" cy="38"/>
              </a:xfrm>
              <a:custGeom>
                <a:avLst/>
                <a:gdLst>
                  <a:gd name="T0" fmla="*/ 0 w 160"/>
                  <a:gd name="T1" fmla="*/ 0 h 117"/>
                  <a:gd name="T2" fmla="*/ 1 w 160"/>
                  <a:gd name="T3" fmla="*/ 10 h 117"/>
                  <a:gd name="T4" fmla="*/ 4 w 160"/>
                  <a:gd name="T5" fmla="*/ 19 h 117"/>
                  <a:gd name="T6" fmla="*/ 9 w 160"/>
                  <a:gd name="T7" fmla="*/ 29 h 117"/>
                  <a:gd name="T8" fmla="*/ 15 w 160"/>
                  <a:gd name="T9" fmla="*/ 39 h 117"/>
                  <a:gd name="T10" fmla="*/ 22 w 160"/>
                  <a:gd name="T11" fmla="*/ 48 h 117"/>
                  <a:gd name="T12" fmla="*/ 31 w 160"/>
                  <a:gd name="T13" fmla="*/ 59 h 117"/>
                  <a:gd name="T14" fmla="*/ 41 w 160"/>
                  <a:gd name="T15" fmla="*/ 68 h 117"/>
                  <a:gd name="T16" fmla="*/ 51 w 160"/>
                  <a:gd name="T17" fmla="*/ 77 h 117"/>
                  <a:gd name="T18" fmla="*/ 62 w 160"/>
                  <a:gd name="T19" fmla="*/ 85 h 117"/>
                  <a:gd name="T20" fmla="*/ 73 w 160"/>
                  <a:gd name="T21" fmla="*/ 93 h 117"/>
                  <a:gd name="T22" fmla="*/ 84 w 160"/>
                  <a:gd name="T23" fmla="*/ 99 h 117"/>
                  <a:gd name="T24" fmla="*/ 95 w 160"/>
                  <a:gd name="T25" fmla="*/ 105 h 117"/>
                  <a:gd name="T26" fmla="*/ 106 w 160"/>
                  <a:gd name="T27" fmla="*/ 111 h 117"/>
                  <a:gd name="T28" fmla="*/ 116 w 160"/>
                  <a:gd name="T29" fmla="*/ 114 h 117"/>
                  <a:gd name="T30" fmla="*/ 124 w 160"/>
                  <a:gd name="T31" fmla="*/ 117 h 117"/>
                  <a:gd name="T32" fmla="*/ 133 w 160"/>
                  <a:gd name="T33" fmla="*/ 117 h 117"/>
                  <a:gd name="T34" fmla="*/ 139 w 160"/>
                  <a:gd name="T35" fmla="*/ 116 h 117"/>
                  <a:gd name="T36" fmla="*/ 146 w 160"/>
                  <a:gd name="T37" fmla="*/ 113 h 117"/>
                  <a:gd name="T38" fmla="*/ 153 w 160"/>
                  <a:gd name="T39" fmla="*/ 110 h 117"/>
                  <a:gd name="T40" fmla="*/ 160 w 160"/>
                  <a:gd name="T41" fmla="*/ 104 h 117"/>
                  <a:gd name="T42" fmla="*/ 150 w 160"/>
                  <a:gd name="T43" fmla="*/ 91 h 117"/>
                  <a:gd name="T44" fmla="*/ 141 w 160"/>
                  <a:gd name="T45" fmla="*/ 79 h 117"/>
                  <a:gd name="T46" fmla="*/ 138 w 160"/>
                  <a:gd name="T47" fmla="*/ 73 h 117"/>
                  <a:gd name="T48" fmla="*/ 135 w 160"/>
                  <a:gd name="T49" fmla="*/ 66 h 117"/>
                  <a:gd name="T50" fmla="*/ 133 w 160"/>
                  <a:gd name="T51" fmla="*/ 58 h 117"/>
                  <a:gd name="T52" fmla="*/ 133 w 160"/>
                  <a:gd name="T53" fmla="*/ 49 h 117"/>
                  <a:gd name="T54" fmla="*/ 127 w 160"/>
                  <a:gd name="T55" fmla="*/ 48 h 117"/>
                  <a:gd name="T56" fmla="*/ 118 w 160"/>
                  <a:gd name="T57" fmla="*/ 45 h 117"/>
                  <a:gd name="T58" fmla="*/ 108 w 160"/>
                  <a:gd name="T59" fmla="*/ 40 h 117"/>
                  <a:gd name="T60" fmla="*/ 97 w 160"/>
                  <a:gd name="T61" fmla="*/ 34 h 117"/>
                  <a:gd name="T62" fmla="*/ 87 w 160"/>
                  <a:gd name="T63" fmla="*/ 28 h 117"/>
                  <a:gd name="T64" fmla="*/ 77 w 160"/>
                  <a:gd name="T65" fmla="*/ 21 h 117"/>
                  <a:gd name="T66" fmla="*/ 74 w 160"/>
                  <a:gd name="T67" fmla="*/ 17 h 117"/>
                  <a:gd name="T68" fmla="*/ 71 w 160"/>
                  <a:gd name="T69" fmla="*/ 13 h 117"/>
                  <a:gd name="T70" fmla="*/ 68 w 160"/>
                  <a:gd name="T71" fmla="*/ 10 h 117"/>
                  <a:gd name="T72" fmla="*/ 66 w 160"/>
                  <a:gd name="T73" fmla="*/ 6 h 117"/>
                  <a:gd name="T74" fmla="*/ 60 w 160"/>
                  <a:gd name="T75" fmla="*/ 6 h 117"/>
                  <a:gd name="T76" fmla="*/ 52 w 160"/>
                  <a:gd name="T77" fmla="*/ 6 h 117"/>
                  <a:gd name="T78" fmla="*/ 43 w 160"/>
                  <a:gd name="T79" fmla="*/ 4 h 117"/>
                  <a:gd name="T80" fmla="*/ 33 w 160"/>
                  <a:gd name="T81" fmla="*/ 0 h 117"/>
                  <a:gd name="T82" fmla="*/ 0 w 160"/>
                  <a:gd name="T8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5" name="Freeform 419">
                <a:extLst>
                  <a:ext uri="{FF2B5EF4-FFF2-40B4-BE49-F238E27FC236}">
                    <a16:creationId xmlns:a16="http://schemas.microsoft.com/office/drawing/2014/main" id="{43DFA234-A28E-45E3-A362-9E75B0DBC221}"/>
                  </a:ext>
                </a:extLst>
              </p:cNvPr>
              <p:cNvSpPr>
                <a:spLocks/>
              </p:cNvSpPr>
              <p:nvPr/>
            </p:nvSpPr>
            <p:spPr bwMode="auto">
              <a:xfrm>
                <a:off x="527" y="1592"/>
                <a:ext cx="26" cy="46"/>
              </a:xfrm>
              <a:custGeom>
                <a:avLst/>
                <a:gdLst>
                  <a:gd name="T0" fmla="*/ 40 w 80"/>
                  <a:gd name="T1" fmla="*/ 123 h 141"/>
                  <a:gd name="T2" fmla="*/ 80 w 80"/>
                  <a:gd name="T3" fmla="*/ 36 h 141"/>
                  <a:gd name="T4" fmla="*/ 80 w 80"/>
                  <a:gd name="T5" fmla="*/ 18 h 141"/>
                  <a:gd name="T6" fmla="*/ 68 w 80"/>
                  <a:gd name="T7" fmla="*/ 17 h 141"/>
                  <a:gd name="T8" fmla="*/ 59 w 80"/>
                  <a:gd name="T9" fmla="*/ 16 h 141"/>
                  <a:gd name="T10" fmla="*/ 53 w 80"/>
                  <a:gd name="T11" fmla="*/ 14 h 141"/>
                  <a:gd name="T12" fmla="*/ 47 w 80"/>
                  <a:gd name="T13" fmla="*/ 11 h 141"/>
                  <a:gd name="T14" fmla="*/ 44 w 80"/>
                  <a:gd name="T15" fmla="*/ 8 h 141"/>
                  <a:gd name="T16" fmla="*/ 42 w 80"/>
                  <a:gd name="T17" fmla="*/ 5 h 141"/>
                  <a:gd name="T18" fmla="*/ 41 w 80"/>
                  <a:gd name="T19" fmla="*/ 2 h 141"/>
                  <a:gd name="T20" fmla="*/ 40 w 80"/>
                  <a:gd name="T21" fmla="*/ 0 h 141"/>
                  <a:gd name="T22" fmla="*/ 0 w 80"/>
                  <a:gd name="T23" fmla="*/ 0 h 141"/>
                  <a:gd name="T24" fmla="*/ 0 w 80"/>
                  <a:gd name="T25" fmla="*/ 23 h 141"/>
                  <a:gd name="T26" fmla="*/ 0 w 80"/>
                  <a:gd name="T27" fmla="*/ 40 h 141"/>
                  <a:gd name="T28" fmla="*/ 0 w 80"/>
                  <a:gd name="T29" fmla="*/ 52 h 141"/>
                  <a:gd name="T30" fmla="*/ 0 w 80"/>
                  <a:gd name="T31" fmla="*/ 61 h 141"/>
                  <a:gd name="T32" fmla="*/ 1 w 80"/>
                  <a:gd name="T33" fmla="*/ 69 h 141"/>
                  <a:gd name="T34" fmla="*/ 3 w 80"/>
                  <a:gd name="T35" fmla="*/ 78 h 141"/>
                  <a:gd name="T36" fmla="*/ 7 w 80"/>
                  <a:gd name="T37" fmla="*/ 88 h 141"/>
                  <a:gd name="T38" fmla="*/ 11 w 80"/>
                  <a:gd name="T39" fmla="*/ 99 h 141"/>
                  <a:gd name="T40" fmla="*/ 20 w 80"/>
                  <a:gd name="T41" fmla="*/ 121 h 141"/>
                  <a:gd name="T42" fmla="*/ 27 w 80"/>
                  <a:gd name="T43" fmla="*/ 141 h 141"/>
                  <a:gd name="T44" fmla="*/ 31 w 80"/>
                  <a:gd name="T45" fmla="*/ 135 h 141"/>
                  <a:gd name="T46" fmla="*/ 33 w 80"/>
                  <a:gd name="T47" fmla="*/ 129 h 141"/>
                  <a:gd name="T48" fmla="*/ 34 w 80"/>
                  <a:gd name="T49" fmla="*/ 127 h 141"/>
                  <a:gd name="T50" fmla="*/ 36 w 80"/>
                  <a:gd name="T51" fmla="*/ 125 h 141"/>
                  <a:gd name="T52" fmla="*/ 38 w 80"/>
                  <a:gd name="T53" fmla="*/ 123 h 141"/>
                  <a:gd name="T54" fmla="*/ 40 w 80"/>
                  <a:gd name="T55" fmla="*/ 12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6" name="Freeform 420">
                <a:extLst>
                  <a:ext uri="{FF2B5EF4-FFF2-40B4-BE49-F238E27FC236}">
                    <a16:creationId xmlns:a16="http://schemas.microsoft.com/office/drawing/2014/main" id="{C33847C6-53BC-4556-94DD-0C149CCA640F}"/>
                  </a:ext>
                </a:extLst>
              </p:cNvPr>
              <p:cNvSpPr>
                <a:spLocks/>
              </p:cNvSpPr>
              <p:nvPr/>
            </p:nvSpPr>
            <p:spPr bwMode="auto">
              <a:xfrm>
                <a:off x="1379" y="1383"/>
                <a:ext cx="83" cy="41"/>
              </a:xfrm>
              <a:custGeom>
                <a:avLst/>
                <a:gdLst>
                  <a:gd name="T0" fmla="*/ 0 w 259"/>
                  <a:gd name="T1" fmla="*/ 93 h 124"/>
                  <a:gd name="T2" fmla="*/ 0 w 259"/>
                  <a:gd name="T3" fmla="*/ 96 h 124"/>
                  <a:gd name="T4" fmla="*/ 2 w 259"/>
                  <a:gd name="T5" fmla="*/ 100 h 124"/>
                  <a:gd name="T6" fmla="*/ 4 w 259"/>
                  <a:gd name="T7" fmla="*/ 103 h 124"/>
                  <a:gd name="T8" fmla="*/ 6 w 259"/>
                  <a:gd name="T9" fmla="*/ 106 h 124"/>
                  <a:gd name="T10" fmla="*/ 14 w 259"/>
                  <a:gd name="T11" fmla="*/ 111 h 124"/>
                  <a:gd name="T12" fmla="*/ 23 w 259"/>
                  <a:gd name="T13" fmla="*/ 115 h 124"/>
                  <a:gd name="T14" fmla="*/ 31 w 259"/>
                  <a:gd name="T15" fmla="*/ 120 h 124"/>
                  <a:gd name="T16" fmla="*/ 41 w 259"/>
                  <a:gd name="T17" fmla="*/ 122 h 124"/>
                  <a:gd name="T18" fmla="*/ 51 w 259"/>
                  <a:gd name="T19" fmla="*/ 124 h 124"/>
                  <a:gd name="T20" fmla="*/ 60 w 259"/>
                  <a:gd name="T21" fmla="*/ 124 h 124"/>
                  <a:gd name="T22" fmla="*/ 68 w 259"/>
                  <a:gd name="T23" fmla="*/ 124 h 124"/>
                  <a:gd name="T24" fmla="*/ 75 w 259"/>
                  <a:gd name="T25" fmla="*/ 123 h 124"/>
                  <a:gd name="T26" fmla="*/ 81 w 259"/>
                  <a:gd name="T27" fmla="*/ 122 h 124"/>
                  <a:gd name="T28" fmla="*/ 87 w 259"/>
                  <a:gd name="T29" fmla="*/ 120 h 124"/>
                  <a:gd name="T30" fmla="*/ 97 w 259"/>
                  <a:gd name="T31" fmla="*/ 114 h 124"/>
                  <a:gd name="T32" fmla="*/ 106 w 259"/>
                  <a:gd name="T33" fmla="*/ 108 h 124"/>
                  <a:gd name="T34" fmla="*/ 115 w 259"/>
                  <a:gd name="T35" fmla="*/ 103 h 124"/>
                  <a:gd name="T36" fmla="*/ 125 w 259"/>
                  <a:gd name="T37" fmla="*/ 98 h 124"/>
                  <a:gd name="T38" fmla="*/ 130 w 259"/>
                  <a:gd name="T39" fmla="*/ 96 h 124"/>
                  <a:gd name="T40" fmla="*/ 137 w 259"/>
                  <a:gd name="T41" fmla="*/ 94 h 124"/>
                  <a:gd name="T42" fmla="*/ 145 w 259"/>
                  <a:gd name="T43" fmla="*/ 93 h 124"/>
                  <a:gd name="T44" fmla="*/ 152 w 259"/>
                  <a:gd name="T45" fmla="*/ 93 h 124"/>
                  <a:gd name="T46" fmla="*/ 162 w 259"/>
                  <a:gd name="T47" fmla="*/ 94 h 124"/>
                  <a:gd name="T48" fmla="*/ 171 w 259"/>
                  <a:gd name="T49" fmla="*/ 96 h 124"/>
                  <a:gd name="T50" fmla="*/ 180 w 259"/>
                  <a:gd name="T51" fmla="*/ 99 h 124"/>
                  <a:gd name="T52" fmla="*/ 188 w 259"/>
                  <a:gd name="T53" fmla="*/ 103 h 124"/>
                  <a:gd name="T54" fmla="*/ 204 w 259"/>
                  <a:gd name="T55" fmla="*/ 111 h 124"/>
                  <a:gd name="T56" fmla="*/ 219 w 259"/>
                  <a:gd name="T57" fmla="*/ 117 h 124"/>
                  <a:gd name="T58" fmla="*/ 259 w 259"/>
                  <a:gd name="T59" fmla="*/ 117 h 124"/>
                  <a:gd name="T60" fmla="*/ 259 w 259"/>
                  <a:gd name="T61" fmla="*/ 99 h 124"/>
                  <a:gd name="T62" fmla="*/ 252 w 259"/>
                  <a:gd name="T63" fmla="*/ 98 h 124"/>
                  <a:gd name="T64" fmla="*/ 244 w 259"/>
                  <a:gd name="T65" fmla="*/ 96 h 124"/>
                  <a:gd name="T66" fmla="*/ 236 w 259"/>
                  <a:gd name="T67" fmla="*/ 94 h 124"/>
                  <a:gd name="T68" fmla="*/ 226 w 259"/>
                  <a:gd name="T69" fmla="*/ 93 h 124"/>
                  <a:gd name="T70" fmla="*/ 230 w 259"/>
                  <a:gd name="T71" fmla="*/ 85 h 124"/>
                  <a:gd name="T72" fmla="*/ 236 w 259"/>
                  <a:gd name="T73" fmla="*/ 79 h 124"/>
                  <a:gd name="T74" fmla="*/ 240 w 259"/>
                  <a:gd name="T75" fmla="*/ 74 h 124"/>
                  <a:gd name="T76" fmla="*/ 246 w 259"/>
                  <a:gd name="T77" fmla="*/ 69 h 124"/>
                  <a:gd name="T78" fmla="*/ 238 w 259"/>
                  <a:gd name="T79" fmla="*/ 61 h 124"/>
                  <a:gd name="T80" fmla="*/ 230 w 259"/>
                  <a:gd name="T81" fmla="*/ 56 h 124"/>
                  <a:gd name="T82" fmla="*/ 222 w 259"/>
                  <a:gd name="T83" fmla="*/ 50 h 124"/>
                  <a:gd name="T84" fmla="*/ 214 w 259"/>
                  <a:gd name="T85" fmla="*/ 46 h 124"/>
                  <a:gd name="T86" fmla="*/ 197 w 259"/>
                  <a:gd name="T87" fmla="*/ 37 h 124"/>
                  <a:gd name="T88" fmla="*/ 182 w 259"/>
                  <a:gd name="T89" fmla="*/ 30 h 124"/>
                  <a:gd name="T90" fmla="*/ 166 w 259"/>
                  <a:gd name="T91" fmla="*/ 23 h 124"/>
                  <a:gd name="T92" fmla="*/ 153 w 259"/>
                  <a:gd name="T93" fmla="*/ 17 h 124"/>
                  <a:gd name="T94" fmla="*/ 147 w 259"/>
                  <a:gd name="T95" fmla="*/ 13 h 124"/>
                  <a:gd name="T96" fmla="*/ 141 w 259"/>
                  <a:gd name="T97" fmla="*/ 10 h 124"/>
                  <a:gd name="T98" fmla="*/ 137 w 259"/>
                  <a:gd name="T99" fmla="*/ 5 h 124"/>
                  <a:gd name="T100" fmla="*/ 132 w 259"/>
                  <a:gd name="T101" fmla="*/ 0 h 124"/>
                  <a:gd name="T102" fmla="*/ 124 w 259"/>
                  <a:gd name="T103" fmla="*/ 3 h 124"/>
                  <a:gd name="T104" fmla="*/ 114 w 259"/>
                  <a:gd name="T105" fmla="*/ 7 h 124"/>
                  <a:gd name="T106" fmla="*/ 105 w 259"/>
                  <a:gd name="T107" fmla="*/ 12 h 124"/>
                  <a:gd name="T108" fmla="*/ 95 w 259"/>
                  <a:gd name="T109" fmla="*/ 17 h 124"/>
                  <a:gd name="T110" fmla="*/ 75 w 259"/>
                  <a:gd name="T111" fmla="*/ 29 h 124"/>
                  <a:gd name="T112" fmla="*/ 57 w 259"/>
                  <a:gd name="T113" fmla="*/ 42 h 124"/>
                  <a:gd name="T114" fmla="*/ 38 w 259"/>
                  <a:gd name="T115" fmla="*/ 56 h 124"/>
                  <a:gd name="T116" fmla="*/ 23 w 259"/>
                  <a:gd name="T117" fmla="*/ 70 h 124"/>
                  <a:gd name="T118" fmla="*/ 9 w 259"/>
                  <a:gd name="T119" fmla="*/ 83 h 124"/>
                  <a:gd name="T120" fmla="*/ 0 w 259"/>
                  <a:gd name="T121" fmla="*/ 9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7" name="Freeform 421">
                <a:extLst>
                  <a:ext uri="{FF2B5EF4-FFF2-40B4-BE49-F238E27FC236}">
                    <a16:creationId xmlns:a16="http://schemas.microsoft.com/office/drawing/2014/main" id="{69C7E0BF-C4C2-4576-AB49-D33BD4017DF2}"/>
                  </a:ext>
                </a:extLst>
              </p:cNvPr>
              <p:cNvSpPr>
                <a:spLocks/>
              </p:cNvSpPr>
              <p:nvPr/>
            </p:nvSpPr>
            <p:spPr bwMode="auto">
              <a:xfrm>
                <a:off x="1509" y="1389"/>
                <a:ext cx="38" cy="19"/>
              </a:xfrm>
              <a:custGeom>
                <a:avLst/>
                <a:gdLst>
                  <a:gd name="T0" fmla="*/ 0 w 119"/>
                  <a:gd name="T1" fmla="*/ 32 h 57"/>
                  <a:gd name="T2" fmla="*/ 7 w 119"/>
                  <a:gd name="T3" fmla="*/ 35 h 57"/>
                  <a:gd name="T4" fmla="*/ 14 w 119"/>
                  <a:gd name="T5" fmla="*/ 38 h 57"/>
                  <a:gd name="T6" fmla="*/ 20 w 119"/>
                  <a:gd name="T7" fmla="*/ 42 h 57"/>
                  <a:gd name="T8" fmla="*/ 26 w 119"/>
                  <a:gd name="T9" fmla="*/ 47 h 57"/>
                  <a:gd name="T10" fmla="*/ 32 w 119"/>
                  <a:gd name="T11" fmla="*/ 51 h 57"/>
                  <a:gd name="T12" fmla="*/ 36 w 119"/>
                  <a:gd name="T13" fmla="*/ 54 h 57"/>
                  <a:gd name="T14" fmla="*/ 41 w 119"/>
                  <a:gd name="T15" fmla="*/ 56 h 57"/>
                  <a:gd name="T16" fmla="*/ 47 w 119"/>
                  <a:gd name="T17" fmla="*/ 57 h 57"/>
                  <a:gd name="T18" fmla="*/ 55 w 119"/>
                  <a:gd name="T19" fmla="*/ 57 h 57"/>
                  <a:gd name="T20" fmla="*/ 62 w 119"/>
                  <a:gd name="T21" fmla="*/ 56 h 57"/>
                  <a:gd name="T22" fmla="*/ 70 w 119"/>
                  <a:gd name="T23" fmla="*/ 55 h 57"/>
                  <a:gd name="T24" fmla="*/ 77 w 119"/>
                  <a:gd name="T25" fmla="*/ 53 h 57"/>
                  <a:gd name="T26" fmla="*/ 83 w 119"/>
                  <a:gd name="T27" fmla="*/ 50 h 57"/>
                  <a:gd name="T28" fmla="*/ 89 w 119"/>
                  <a:gd name="T29" fmla="*/ 48 h 57"/>
                  <a:gd name="T30" fmla="*/ 93 w 119"/>
                  <a:gd name="T31" fmla="*/ 44 h 57"/>
                  <a:gd name="T32" fmla="*/ 97 w 119"/>
                  <a:gd name="T33" fmla="*/ 40 h 57"/>
                  <a:gd name="T34" fmla="*/ 106 w 119"/>
                  <a:gd name="T35" fmla="*/ 32 h 57"/>
                  <a:gd name="T36" fmla="*/ 112 w 119"/>
                  <a:gd name="T37" fmla="*/ 23 h 57"/>
                  <a:gd name="T38" fmla="*/ 116 w 119"/>
                  <a:gd name="T39" fmla="*/ 13 h 57"/>
                  <a:gd name="T40" fmla="*/ 119 w 119"/>
                  <a:gd name="T41" fmla="*/ 1 h 57"/>
                  <a:gd name="T42" fmla="*/ 101 w 119"/>
                  <a:gd name="T43" fmla="*/ 0 h 57"/>
                  <a:gd name="T44" fmla="*/ 82 w 119"/>
                  <a:gd name="T45" fmla="*/ 0 h 57"/>
                  <a:gd name="T46" fmla="*/ 63 w 119"/>
                  <a:gd name="T47" fmla="*/ 2 h 57"/>
                  <a:gd name="T48" fmla="*/ 45 w 119"/>
                  <a:gd name="T49" fmla="*/ 5 h 57"/>
                  <a:gd name="T50" fmla="*/ 36 w 119"/>
                  <a:gd name="T51" fmla="*/ 7 h 57"/>
                  <a:gd name="T52" fmla="*/ 28 w 119"/>
                  <a:gd name="T53" fmla="*/ 10 h 57"/>
                  <a:gd name="T54" fmla="*/ 22 w 119"/>
                  <a:gd name="T55" fmla="*/ 13 h 57"/>
                  <a:gd name="T56" fmla="*/ 15 w 119"/>
                  <a:gd name="T57" fmla="*/ 16 h 57"/>
                  <a:gd name="T58" fmla="*/ 10 w 119"/>
                  <a:gd name="T59" fmla="*/ 19 h 57"/>
                  <a:gd name="T60" fmla="*/ 5 w 119"/>
                  <a:gd name="T61" fmla="*/ 23 h 57"/>
                  <a:gd name="T62" fmla="*/ 2 w 119"/>
                  <a:gd name="T63" fmla="*/ 27 h 57"/>
                  <a:gd name="T64" fmla="*/ 0 w 119"/>
                  <a:gd name="T65" fmla="*/ 3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8" name="Freeform 422">
                <a:extLst>
                  <a:ext uri="{FF2B5EF4-FFF2-40B4-BE49-F238E27FC236}">
                    <a16:creationId xmlns:a16="http://schemas.microsoft.com/office/drawing/2014/main" id="{ECAB1A53-8ED3-40A5-BBC4-99279BCAE3C3}"/>
                  </a:ext>
                </a:extLst>
              </p:cNvPr>
              <p:cNvSpPr>
                <a:spLocks/>
              </p:cNvSpPr>
              <p:nvPr/>
            </p:nvSpPr>
            <p:spPr bwMode="auto">
              <a:xfrm>
                <a:off x="1554" y="1335"/>
                <a:ext cx="34" cy="17"/>
              </a:xfrm>
              <a:custGeom>
                <a:avLst/>
                <a:gdLst>
                  <a:gd name="T0" fmla="*/ 0 w 107"/>
                  <a:gd name="T1" fmla="*/ 50 h 52"/>
                  <a:gd name="T2" fmla="*/ 6 w 107"/>
                  <a:gd name="T3" fmla="*/ 51 h 52"/>
                  <a:gd name="T4" fmla="*/ 9 w 107"/>
                  <a:gd name="T5" fmla="*/ 52 h 52"/>
                  <a:gd name="T6" fmla="*/ 13 w 107"/>
                  <a:gd name="T7" fmla="*/ 52 h 52"/>
                  <a:gd name="T8" fmla="*/ 17 w 107"/>
                  <a:gd name="T9" fmla="*/ 52 h 52"/>
                  <a:gd name="T10" fmla="*/ 24 w 107"/>
                  <a:gd name="T11" fmla="*/ 50 h 52"/>
                  <a:gd name="T12" fmla="*/ 34 w 107"/>
                  <a:gd name="T13" fmla="*/ 50 h 52"/>
                  <a:gd name="T14" fmla="*/ 43 w 107"/>
                  <a:gd name="T15" fmla="*/ 49 h 52"/>
                  <a:gd name="T16" fmla="*/ 53 w 107"/>
                  <a:gd name="T17" fmla="*/ 48 h 52"/>
                  <a:gd name="T18" fmla="*/ 62 w 107"/>
                  <a:gd name="T19" fmla="*/ 47 h 52"/>
                  <a:gd name="T20" fmla="*/ 70 w 107"/>
                  <a:gd name="T21" fmla="*/ 43 h 52"/>
                  <a:gd name="T22" fmla="*/ 79 w 107"/>
                  <a:gd name="T23" fmla="*/ 40 h 52"/>
                  <a:gd name="T24" fmla="*/ 88 w 107"/>
                  <a:gd name="T25" fmla="*/ 36 h 52"/>
                  <a:gd name="T26" fmla="*/ 97 w 107"/>
                  <a:gd name="T27" fmla="*/ 31 h 52"/>
                  <a:gd name="T28" fmla="*/ 107 w 107"/>
                  <a:gd name="T29" fmla="*/ 24 h 52"/>
                  <a:gd name="T30" fmla="*/ 107 w 107"/>
                  <a:gd name="T31" fmla="*/ 0 h 52"/>
                  <a:gd name="T32" fmla="*/ 98 w 107"/>
                  <a:gd name="T33" fmla="*/ 1 h 52"/>
                  <a:gd name="T34" fmla="*/ 86 w 107"/>
                  <a:gd name="T35" fmla="*/ 3 h 52"/>
                  <a:gd name="T36" fmla="*/ 72 w 107"/>
                  <a:gd name="T37" fmla="*/ 7 h 52"/>
                  <a:gd name="T38" fmla="*/ 56 w 107"/>
                  <a:gd name="T39" fmla="*/ 13 h 52"/>
                  <a:gd name="T40" fmla="*/ 41 w 107"/>
                  <a:gd name="T41" fmla="*/ 20 h 52"/>
                  <a:gd name="T42" fmla="*/ 25 w 107"/>
                  <a:gd name="T43" fmla="*/ 28 h 52"/>
                  <a:gd name="T44" fmla="*/ 19 w 107"/>
                  <a:gd name="T45" fmla="*/ 33 h 52"/>
                  <a:gd name="T46" fmla="*/ 12 w 107"/>
                  <a:gd name="T47" fmla="*/ 38 h 52"/>
                  <a:gd name="T48" fmla="*/ 6 w 107"/>
                  <a:gd name="T49" fmla="*/ 43 h 52"/>
                  <a:gd name="T50" fmla="*/ 0 w 107"/>
                  <a:gd name="T51"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89" name="Freeform 423">
                <a:extLst>
                  <a:ext uri="{FF2B5EF4-FFF2-40B4-BE49-F238E27FC236}">
                    <a16:creationId xmlns:a16="http://schemas.microsoft.com/office/drawing/2014/main" id="{FD401FCE-558E-4188-81D7-C3B1D6DA941B}"/>
                  </a:ext>
                </a:extLst>
              </p:cNvPr>
              <p:cNvSpPr>
                <a:spLocks/>
              </p:cNvSpPr>
              <p:nvPr/>
            </p:nvSpPr>
            <p:spPr bwMode="auto">
              <a:xfrm>
                <a:off x="1381" y="1244"/>
                <a:ext cx="79" cy="32"/>
              </a:xfrm>
              <a:custGeom>
                <a:avLst/>
                <a:gdLst>
                  <a:gd name="T0" fmla="*/ 27 w 246"/>
                  <a:gd name="T1" fmla="*/ 99 h 99"/>
                  <a:gd name="T2" fmla="*/ 22 w 246"/>
                  <a:gd name="T3" fmla="*/ 97 h 99"/>
                  <a:gd name="T4" fmla="*/ 17 w 246"/>
                  <a:gd name="T5" fmla="*/ 96 h 99"/>
                  <a:gd name="T6" fmla="*/ 12 w 246"/>
                  <a:gd name="T7" fmla="*/ 93 h 99"/>
                  <a:gd name="T8" fmla="*/ 9 w 246"/>
                  <a:gd name="T9" fmla="*/ 90 h 99"/>
                  <a:gd name="T10" fmla="*/ 6 w 246"/>
                  <a:gd name="T11" fmla="*/ 86 h 99"/>
                  <a:gd name="T12" fmla="*/ 2 w 246"/>
                  <a:gd name="T13" fmla="*/ 82 h 99"/>
                  <a:gd name="T14" fmla="*/ 1 w 246"/>
                  <a:gd name="T15" fmla="*/ 78 h 99"/>
                  <a:gd name="T16" fmla="*/ 0 w 246"/>
                  <a:gd name="T17" fmla="*/ 73 h 99"/>
                  <a:gd name="T18" fmla="*/ 0 w 246"/>
                  <a:gd name="T19" fmla="*/ 69 h 99"/>
                  <a:gd name="T20" fmla="*/ 1 w 246"/>
                  <a:gd name="T21" fmla="*/ 65 h 99"/>
                  <a:gd name="T22" fmla="*/ 3 w 246"/>
                  <a:gd name="T23" fmla="*/ 60 h 99"/>
                  <a:gd name="T24" fmla="*/ 5 w 246"/>
                  <a:gd name="T25" fmla="*/ 56 h 99"/>
                  <a:gd name="T26" fmla="*/ 10 w 246"/>
                  <a:gd name="T27" fmla="*/ 49 h 99"/>
                  <a:gd name="T28" fmla="*/ 18 w 246"/>
                  <a:gd name="T29" fmla="*/ 41 h 99"/>
                  <a:gd name="T30" fmla="*/ 25 w 246"/>
                  <a:gd name="T31" fmla="*/ 34 h 99"/>
                  <a:gd name="T32" fmla="*/ 35 w 246"/>
                  <a:gd name="T33" fmla="*/ 28 h 99"/>
                  <a:gd name="T34" fmla="*/ 46 w 246"/>
                  <a:gd name="T35" fmla="*/ 23 h 99"/>
                  <a:gd name="T36" fmla="*/ 57 w 246"/>
                  <a:gd name="T37" fmla="*/ 18 h 99"/>
                  <a:gd name="T38" fmla="*/ 69 w 246"/>
                  <a:gd name="T39" fmla="*/ 14 h 99"/>
                  <a:gd name="T40" fmla="*/ 81 w 246"/>
                  <a:gd name="T41" fmla="*/ 10 h 99"/>
                  <a:gd name="T42" fmla="*/ 92 w 246"/>
                  <a:gd name="T43" fmla="*/ 7 h 99"/>
                  <a:gd name="T44" fmla="*/ 104 w 246"/>
                  <a:gd name="T45" fmla="*/ 4 h 99"/>
                  <a:gd name="T46" fmla="*/ 124 w 246"/>
                  <a:gd name="T47" fmla="*/ 1 h 99"/>
                  <a:gd name="T48" fmla="*/ 140 w 246"/>
                  <a:gd name="T49" fmla="*/ 0 h 99"/>
                  <a:gd name="T50" fmla="*/ 168 w 246"/>
                  <a:gd name="T51" fmla="*/ 0 h 99"/>
                  <a:gd name="T52" fmla="*/ 193 w 246"/>
                  <a:gd name="T53" fmla="*/ 1 h 99"/>
                  <a:gd name="T54" fmla="*/ 219 w 246"/>
                  <a:gd name="T55" fmla="*/ 2 h 99"/>
                  <a:gd name="T56" fmla="*/ 246 w 246"/>
                  <a:gd name="T57" fmla="*/ 6 h 99"/>
                  <a:gd name="T58" fmla="*/ 244 w 246"/>
                  <a:gd name="T59" fmla="*/ 11 h 99"/>
                  <a:gd name="T60" fmla="*/ 241 w 246"/>
                  <a:gd name="T61" fmla="*/ 15 h 99"/>
                  <a:gd name="T62" fmla="*/ 236 w 246"/>
                  <a:gd name="T63" fmla="*/ 20 h 99"/>
                  <a:gd name="T64" fmla="*/ 231 w 246"/>
                  <a:gd name="T65" fmla="*/ 26 h 99"/>
                  <a:gd name="T66" fmla="*/ 215 w 246"/>
                  <a:gd name="T67" fmla="*/ 36 h 99"/>
                  <a:gd name="T68" fmla="*/ 199 w 246"/>
                  <a:gd name="T69" fmla="*/ 46 h 99"/>
                  <a:gd name="T70" fmla="*/ 180 w 246"/>
                  <a:gd name="T71" fmla="*/ 55 h 99"/>
                  <a:gd name="T72" fmla="*/ 162 w 246"/>
                  <a:gd name="T73" fmla="*/ 61 h 99"/>
                  <a:gd name="T74" fmla="*/ 152 w 246"/>
                  <a:gd name="T75" fmla="*/ 64 h 99"/>
                  <a:gd name="T76" fmla="*/ 143 w 246"/>
                  <a:gd name="T77" fmla="*/ 66 h 99"/>
                  <a:gd name="T78" fmla="*/ 134 w 246"/>
                  <a:gd name="T79" fmla="*/ 67 h 99"/>
                  <a:gd name="T80" fmla="*/ 126 w 246"/>
                  <a:gd name="T81" fmla="*/ 67 h 99"/>
                  <a:gd name="T82" fmla="*/ 120 w 246"/>
                  <a:gd name="T83" fmla="*/ 67 h 99"/>
                  <a:gd name="T84" fmla="*/ 110 w 246"/>
                  <a:gd name="T85" fmla="*/ 67 h 99"/>
                  <a:gd name="T86" fmla="*/ 100 w 246"/>
                  <a:gd name="T87" fmla="*/ 67 h 99"/>
                  <a:gd name="T88" fmla="*/ 93 w 246"/>
                  <a:gd name="T89" fmla="*/ 67 h 99"/>
                  <a:gd name="T90" fmla="*/ 88 w 246"/>
                  <a:gd name="T91" fmla="*/ 69 h 99"/>
                  <a:gd name="T92" fmla="*/ 80 w 246"/>
                  <a:gd name="T93" fmla="*/ 72 h 99"/>
                  <a:gd name="T94" fmla="*/ 72 w 246"/>
                  <a:gd name="T95" fmla="*/ 77 h 99"/>
                  <a:gd name="T96" fmla="*/ 63 w 246"/>
                  <a:gd name="T97" fmla="*/ 83 h 99"/>
                  <a:gd name="T98" fmla="*/ 53 w 246"/>
                  <a:gd name="T99" fmla="*/ 88 h 99"/>
                  <a:gd name="T100" fmla="*/ 44 w 246"/>
                  <a:gd name="T101" fmla="*/ 93 h 99"/>
                  <a:gd name="T102" fmla="*/ 35 w 246"/>
                  <a:gd name="T103" fmla="*/ 96 h 99"/>
                  <a:gd name="T104" fmla="*/ 27 w 246"/>
                  <a:gd name="T10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0" name="Freeform 424">
                <a:extLst>
                  <a:ext uri="{FF2B5EF4-FFF2-40B4-BE49-F238E27FC236}">
                    <a16:creationId xmlns:a16="http://schemas.microsoft.com/office/drawing/2014/main" id="{616D8437-27F1-4A90-905E-7CC272F263C8}"/>
                  </a:ext>
                </a:extLst>
              </p:cNvPr>
              <p:cNvSpPr>
                <a:spLocks/>
              </p:cNvSpPr>
              <p:nvPr/>
            </p:nvSpPr>
            <p:spPr bwMode="auto">
              <a:xfrm>
                <a:off x="1294" y="1248"/>
                <a:ext cx="76" cy="40"/>
              </a:xfrm>
              <a:custGeom>
                <a:avLst/>
                <a:gdLst>
                  <a:gd name="T0" fmla="*/ 33 w 233"/>
                  <a:gd name="T1" fmla="*/ 88 h 123"/>
                  <a:gd name="T2" fmla="*/ 10 w 233"/>
                  <a:gd name="T3" fmla="*/ 78 h 123"/>
                  <a:gd name="T4" fmla="*/ 0 w 233"/>
                  <a:gd name="T5" fmla="*/ 55 h 123"/>
                  <a:gd name="T6" fmla="*/ 20 w 233"/>
                  <a:gd name="T7" fmla="*/ 37 h 123"/>
                  <a:gd name="T8" fmla="*/ 40 w 233"/>
                  <a:gd name="T9" fmla="*/ 37 h 123"/>
                  <a:gd name="T10" fmla="*/ 61 w 233"/>
                  <a:gd name="T11" fmla="*/ 37 h 123"/>
                  <a:gd name="T12" fmla="*/ 72 w 233"/>
                  <a:gd name="T13" fmla="*/ 36 h 123"/>
                  <a:gd name="T14" fmla="*/ 83 w 233"/>
                  <a:gd name="T15" fmla="*/ 33 h 123"/>
                  <a:gd name="T16" fmla="*/ 104 w 233"/>
                  <a:gd name="T17" fmla="*/ 23 h 123"/>
                  <a:gd name="T18" fmla="*/ 123 w 233"/>
                  <a:gd name="T19" fmla="*/ 11 h 123"/>
                  <a:gd name="T20" fmla="*/ 146 w 233"/>
                  <a:gd name="T21" fmla="*/ 0 h 123"/>
                  <a:gd name="T22" fmla="*/ 161 w 233"/>
                  <a:gd name="T23" fmla="*/ 8 h 123"/>
                  <a:gd name="T24" fmla="*/ 181 w 233"/>
                  <a:gd name="T25" fmla="*/ 12 h 123"/>
                  <a:gd name="T26" fmla="*/ 190 w 233"/>
                  <a:gd name="T27" fmla="*/ 10 h 123"/>
                  <a:gd name="T28" fmla="*/ 201 w 233"/>
                  <a:gd name="T29" fmla="*/ 6 h 123"/>
                  <a:gd name="T30" fmla="*/ 213 w 233"/>
                  <a:gd name="T31" fmla="*/ 0 h 123"/>
                  <a:gd name="T32" fmla="*/ 232 w 233"/>
                  <a:gd name="T33" fmla="*/ 6 h 123"/>
                  <a:gd name="T34" fmla="*/ 228 w 233"/>
                  <a:gd name="T35" fmla="*/ 18 h 123"/>
                  <a:gd name="T36" fmla="*/ 219 w 233"/>
                  <a:gd name="T37" fmla="*/ 25 h 123"/>
                  <a:gd name="T38" fmla="*/ 207 w 233"/>
                  <a:gd name="T39" fmla="*/ 30 h 123"/>
                  <a:gd name="T40" fmla="*/ 201 w 233"/>
                  <a:gd name="T41" fmla="*/ 43 h 123"/>
                  <a:gd name="T42" fmla="*/ 206 w 233"/>
                  <a:gd name="T43" fmla="*/ 62 h 123"/>
                  <a:gd name="T44" fmla="*/ 185 w 233"/>
                  <a:gd name="T45" fmla="*/ 85 h 123"/>
                  <a:gd name="T46" fmla="*/ 157 w 233"/>
                  <a:gd name="T47" fmla="*/ 96 h 123"/>
                  <a:gd name="T48" fmla="*/ 139 w 233"/>
                  <a:gd name="T49" fmla="*/ 98 h 123"/>
                  <a:gd name="T50" fmla="*/ 116 w 233"/>
                  <a:gd name="T51" fmla="*/ 100 h 123"/>
                  <a:gd name="T52" fmla="*/ 96 w 233"/>
                  <a:gd name="T53" fmla="*/ 106 h 123"/>
                  <a:gd name="T54" fmla="*/ 82 w 233"/>
                  <a:gd name="T55" fmla="*/ 115 h 123"/>
                  <a:gd name="T56" fmla="*/ 67 w 233"/>
                  <a:gd name="T57" fmla="*/ 122 h 123"/>
                  <a:gd name="T58" fmla="*/ 58 w 233"/>
                  <a:gd name="T59" fmla="*/ 122 h 123"/>
                  <a:gd name="T60" fmla="*/ 53 w 233"/>
                  <a:gd name="T61" fmla="*/ 115 h 123"/>
                  <a:gd name="T62" fmla="*/ 48 w 233"/>
                  <a:gd name="T63" fmla="*/ 10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1" name="Freeform 425">
                <a:extLst>
                  <a:ext uri="{FF2B5EF4-FFF2-40B4-BE49-F238E27FC236}">
                    <a16:creationId xmlns:a16="http://schemas.microsoft.com/office/drawing/2014/main" id="{30797CED-F655-4B82-833A-B03502A37429}"/>
                  </a:ext>
                </a:extLst>
              </p:cNvPr>
              <p:cNvSpPr>
                <a:spLocks/>
              </p:cNvSpPr>
              <p:nvPr/>
            </p:nvSpPr>
            <p:spPr bwMode="auto">
              <a:xfrm>
                <a:off x="983" y="1236"/>
                <a:ext cx="157" cy="56"/>
              </a:xfrm>
              <a:custGeom>
                <a:avLst/>
                <a:gdLst>
                  <a:gd name="T0" fmla="*/ 0 w 484"/>
                  <a:gd name="T1" fmla="*/ 147 h 172"/>
                  <a:gd name="T2" fmla="*/ 3 w 484"/>
                  <a:gd name="T3" fmla="*/ 156 h 172"/>
                  <a:gd name="T4" fmla="*/ 9 w 484"/>
                  <a:gd name="T5" fmla="*/ 162 h 172"/>
                  <a:gd name="T6" fmla="*/ 17 w 484"/>
                  <a:gd name="T7" fmla="*/ 167 h 172"/>
                  <a:gd name="T8" fmla="*/ 31 w 484"/>
                  <a:gd name="T9" fmla="*/ 170 h 172"/>
                  <a:gd name="T10" fmla="*/ 51 w 484"/>
                  <a:gd name="T11" fmla="*/ 172 h 172"/>
                  <a:gd name="T12" fmla="*/ 73 w 484"/>
                  <a:gd name="T13" fmla="*/ 172 h 172"/>
                  <a:gd name="T14" fmla="*/ 99 w 484"/>
                  <a:gd name="T15" fmla="*/ 167 h 172"/>
                  <a:gd name="T16" fmla="*/ 139 w 484"/>
                  <a:gd name="T17" fmla="*/ 156 h 172"/>
                  <a:gd name="T18" fmla="*/ 189 w 484"/>
                  <a:gd name="T19" fmla="*/ 135 h 172"/>
                  <a:gd name="T20" fmla="*/ 240 w 484"/>
                  <a:gd name="T21" fmla="*/ 113 h 172"/>
                  <a:gd name="T22" fmla="*/ 287 w 484"/>
                  <a:gd name="T23" fmla="*/ 100 h 172"/>
                  <a:gd name="T24" fmla="*/ 350 w 484"/>
                  <a:gd name="T25" fmla="*/ 87 h 172"/>
                  <a:gd name="T26" fmla="*/ 401 w 484"/>
                  <a:gd name="T27" fmla="*/ 75 h 172"/>
                  <a:gd name="T28" fmla="*/ 434 w 484"/>
                  <a:gd name="T29" fmla="*/ 64 h 172"/>
                  <a:gd name="T30" fmla="*/ 461 w 484"/>
                  <a:gd name="T31" fmla="*/ 52 h 172"/>
                  <a:gd name="T32" fmla="*/ 475 w 484"/>
                  <a:gd name="T33" fmla="*/ 42 h 172"/>
                  <a:gd name="T34" fmla="*/ 482 w 484"/>
                  <a:gd name="T35" fmla="*/ 35 h 172"/>
                  <a:gd name="T36" fmla="*/ 449 w 484"/>
                  <a:gd name="T37" fmla="*/ 26 h 172"/>
                  <a:gd name="T38" fmla="*/ 387 w 484"/>
                  <a:gd name="T39" fmla="*/ 16 h 172"/>
                  <a:gd name="T40" fmla="*/ 331 w 484"/>
                  <a:gd name="T41" fmla="*/ 6 h 172"/>
                  <a:gd name="T42" fmla="*/ 272 w 484"/>
                  <a:gd name="T43" fmla="*/ 0 h 172"/>
                  <a:gd name="T44" fmla="*/ 225 w 484"/>
                  <a:gd name="T45" fmla="*/ 0 h 172"/>
                  <a:gd name="T46" fmla="*/ 203 w 484"/>
                  <a:gd name="T47" fmla="*/ 4 h 172"/>
                  <a:gd name="T48" fmla="*/ 186 w 484"/>
                  <a:gd name="T49" fmla="*/ 8 h 172"/>
                  <a:gd name="T50" fmla="*/ 176 w 484"/>
                  <a:gd name="T51" fmla="*/ 6 h 172"/>
                  <a:gd name="T52" fmla="*/ 169 w 484"/>
                  <a:gd name="T53" fmla="*/ 3 h 172"/>
                  <a:gd name="T54" fmla="*/ 165 w 484"/>
                  <a:gd name="T55" fmla="*/ 8 h 172"/>
                  <a:gd name="T56" fmla="*/ 161 w 484"/>
                  <a:gd name="T57" fmla="*/ 24 h 172"/>
                  <a:gd name="T58" fmla="*/ 154 w 484"/>
                  <a:gd name="T59" fmla="*/ 36 h 172"/>
                  <a:gd name="T60" fmla="*/ 144 w 484"/>
                  <a:gd name="T61" fmla="*/ 46 h 172"/>
                  <a:gd name="T62" fmla="*/ 127 w 484"/>
                  <a:gd name="T63" fmla="*/ 58 h 172"/>
                  <a:gd name="T64" fmla="*/ 97 w 484"/>
                  <a:gd name="T65" fmla="*/ 69 h 172"/>
                  <a:gd name="T66" fmla="*/ 66 w 484"/>
                  <a:gd name="T67" fmla="*/ 78 h 172"/>
                  <a:gd name="T68" fmla="*/ 38 w 484"/>
                  <a:gd name="T69" fmla="*/ 88 h 172"/>
                  <a:gd name="T70" fmla="*/ 19 w 484"/>
                  <a:gd name="T71" fmla="*/ 98 h 172"/>
                  <a:gd name="T72" fmla="*/ 10 w 484"/>
                  <a:gd name="T73" fmla="*/ 107 h 172"/>
                  <a:gd name="T74" fmla="*/ 3 w 484"/>
                  <a:gd name="T75" fmla="*/ 119 h 172"/>
                  <a:gd name="T76" fmla="*/ 0 w 484"/>
                  <a:gd name="T77" fmla="*/ 134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2" name="Freeform 426">
                <a:extLst>
                  <a:ext uri="{FF2B5EF4-FFF2-40B4-BE49-F238E27FC236}">
                    <a16:creationId xmlns:a16="http://schemas.microsoft.com/office/drawing/2014/main" id="{8D79C4A0-BECF-4DF6-90A4-53CE6F3E2D97}"/>
                  </a:ext>
                </a:extLst>
              </p:cNvPr>
              <p:cNvSpPr>
                <a:spLocks/>
              </p:cNvSpPr>
              <p:nvPr/>
            </p:nvSpPr>
            <p:spPr bwMode="auto">
              <a:xfrm>
                <a:off x="1043" y="1255"/>
                <a:ext cx="221" cy="79"/>
              </a:xfrm>
              <a:custGeom>
                <a:avLst/>
                <a:gdLst>
                  <a:gd name="T0" fmla="*/ 317 w 684"/>
                  <a:gd name="T1" fmla="*/ 5 h 240"/>
                  <a:gd name="T2" fmla="*/ 304 w 684"/>
                  <a:gd name="T3" fmla="*/ 27 h 240"/>
                  <a:gd name="T4" fmla="*/ 297 w 684"/>
                  <a:gd name="T5" fmla="*/ 41 h 240"/>
                  <a:gd name="T6" fmla="*/ 299 w 684"/>
                  <a:gd name="T7" fmla="*/ 43 h 240"/>
                  <a:gd name="T8" fmla="*/ 337 w 684"/>
                  <a:gd name="T9" fmla="*/ 39 h 240"/>
                  <a:gd name="T10" fmla="*/ 372 w 684"/>
                  <a:gd name="T11" fmla="*/ 19 h 240"/>
                  <a:gd name="T12" fmla="*/ 379 w 684"/>
                  <a:gd name="T13" fmla="*/ 38 h 240"/>
                  <a:gd name="T14" fmla="*/ 377 w 684"/>
                  <a:gd name="T15" fmla="*/ 55 h 240"/>
                  <a:gd name="T16" fmla="*/ 405 w 684"/>
                  <a:gd name="T17" fmla="*/ 69 h 240"/>
                  <a:gd name="T18" fmla="*/ 511 w 684"/>
                  <a:gd name="T19" fmla="*/ 51 h 240"/>
                  <a:gd name="T20" fmla="*/ 514 w 684"/>
                  <a:gd name="T21" fmla="*/ 70 h 240"/>
                  <a:gd name="T22" fmla="*/ 541 w 684"/>
                  <a:gd name="T23" fmla="*/ 63 h 240"/>
                  <a:gd name="T24" fmla="*/ 557 w 684"/>
                  <a:gd name="T25" fmla="*/ 45 h 240"/>
                  <a:gd name="T26" fmla="*/ 558 w 684"/>
                  <a:gd name="T27" fmla="*/ 19 h 240"/>
                  <a:gd name="T28" fmla="*/ 563 w 684"/>
                  <a:gd name="T29" fmla="*/ 8 h 240"/>
                  <a:gd name="T30" fmla="*/ 579 w 684"/>
                  <a:gd name="T31" fmla="*/ 0 h 240"/>
                  <a:gd name="T32" fmla="*/ 624 w 684"/>
                  <a:gd name="T33" fmla="*/ 3 h 240"/>
                  <a:gd name="T34" fmla="*/ 645 w 684"/>
                  <a:gd name="T35" fmla="*/ 0 h 240"/>
                  <a:gd name="T36" fmla="*/ 657 w 684"/>
                  <a:gd name="T37" fmla="*/ 39 h 240"/>
                  <a:gd name="T38" fmla="*/ 653 w 684"/>
                  <a:gd name="T39" fmla="*/ 70 h 240"/>
                  <a:gd name="T40" fmla="*/ 637 w 684"/>
                  <a:gd name="T41" fmla="*/ 101 h 240"/>
                  <a:gd name="T42" fmla="*/ 618 w 684"/>
                  <a:gd name="T43" fmla="*/ 124 h 240"/>
                  <a:gd name="T44" fmla="*/ 648 w 684"/>
                  <a:gd name="T45" fmla="*/ 137 h 240"/>
                  <a:gd name="T46" fmla="*/ 672 w 684"/>
                  <a:gd name="T47" fmla="*/ 145 h 240"/>
                  <a:gd name="T48" fmla="*/ 684 w 684"/>
                  <a:gd name="T49" fmla="*/ 180 h 240"/>
                  <a:gd name="T50" fmla="*/ 639 w 684"/>
                  <a:gd name="T51" fmla="*/ 185 h 240"/>
                  <a:gd name="T52" fmla="*/ 608 w 684"/>
                  <a:gd name="T53" fmla="*/ 181 h 240"/>
                  <a:gd name="T54" fmla="*/ 574 w 684"/>
                  <a:gd name="T55" fmla="*/ 180 h 240"/>
                  <a:gd name="T56" fmla="*/ 564 w 684"/>
                  <a:gd name="T57" fmla="*/ 184 h 240"/>
                  <a:gd name="T58" fmla="*/ 542 w 684"/>
                  <a:gd name="T59" fmla="*/ 200 h 240"/>
                  <a:gd name="T60" fmla="*/ 524 w 684"/>
                  <a:gd name="T61" fmla="*/ 209 h 240"/>
                  <a:gd name="T62" fmla="*/ 493 w 684"/>
                  <a:gd name="T63" fmla="*/ 209 h 240"/>
                  <a:gd name="T64" fmla="*/ 452 w 684"/>
                  <a:gd name="T65" fmla="*/ 204 h 240"/>
                  <a:gd name="T66" fmla="*/ 422 w 684"/>
                  <a:gd name="T67" fmla="*/ 198 h 240"/>
                  <a:gd name="T68" fmla="*/ 337 w 684"/>
                  <a:gd name="T69" fmla="*/ 211 h 240"/>
                  <a:gd name="T70" fmla="*/ 231 w 684"/>
                  <a:gd name="T71" fmla="*/ 230 h 240"/>
                  <a:gd name="T72" fmla="*/ 169 w 684"/>
                  <a:gd name="T73" fmla="*/ 238 h 240"/>
                  <a:gd name="T74" fmla="*/ 124 w 684"/>
                  <a:gd name="T75" fmla="*/ 238 h 240"/>
                  <a:gd name="T76" fmla="*/ 100 w 684"/>
                  <a:gd name="T77" fmla="*/ 228 h 240"/>
                  <a:gd name="T78" fmla="*/ 67 w 684"/>
                  <a:gd name="T79" fmla="*/ 208 h 240"/>
                  <a:gd name="T80" fmla="*/ 29 w 684"/>
                  <a:gd name="T81" fmla="*/ 196 h 240"/>
                  <a:gd name="T82" fmla="*/ 0 w 684"/>
                  <a:gd name="T83" fmla="*/ 173 h 240"/>
                  <a:gd name="T84" fmla="*/ 64 w 684"/>
                  <a:gd name="T85" fmla="*/ 159 h 240"/>
                  <a:gd name="T86" fmla="*/ 100 w 684"/>
                  <a:gd name="T87" fmla="*/ 154 h 240"/>
                  <a:gd name="T88" fmla="*/ 156 w 684"/>
                  <a:gd name="T89" fmla="*/ 160 h 240"/>
                  <a:gd name="T90" fmla="*/ 201 w 684"/>
                  <a:gd name="T91" fmla="*/ 165 h 240"/>
                  <a:gd name="T92" fmla="*/ 224 w 684"/>
                  <a:gd name="T93" fmla="*/ 162 h 240"/>
                  <a:gd name="T94" fmla="*/ 26 w 684"/>
                  <a:gd name="T95" fmla="*/ 136 h 240"/>
                  <a:gd name="T96" fmla="*/ 52 w 684"/>
                  <a:gd name="T97" fmla="*/ 128 h 240"/>
                  <a:gd name="T98" fmla="*/ 109 w 684"/>
                  <a:gd name="T99" fmla="*/ 117 h 240"/>
                  <a:gd name="T100" fmla="*/ 165 w 684"/>
                  <a:gd name="T101" fmla="*/ 108 h 240"/>
                  <a:gd name="T102" fmla="*/ 187 w 684"/>
                  <a:gd name="T103" fmla="*/ 99 h 240"/>
                  <a:gd name="T104" fmla="*/ 166 w 684"/>
                  <a:gd name="T105" fmla="*/ 93 h 240"/>
                  <a:gd name="T106" fmla="*/ 125 w 684"/>
                  <a:gd name="T107" fmla="*/ 98 h 240"/>
                  <a:gd name="T108" fmla="*/ 71 w 684"/>
                  <a:gd name="T109" fmla="*/ 110 h 240"/>
                  <a:gd name="T110" fmla="*/ 52 w 684"/>
                  <a:gd name="T111" fmla="*/ 106 h 240"/>
                  <a:gd name="T112" fmla="*/ 55 w 684"/>
                  <a:gd name="T113" fmla="*/ 90 h 240"/>
                  <a:gd name="T114" fmla="*/ 54 w 684"/>
                  <a:gd name="T115" fmla="*/ 81 h 240"/>
                  <a:gd name="T116" fmla="*/ 59 w 684"/>
                  <a:gd name="T117" fmla="*/ 7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3" name="Freeform 427">
                <a:extLst>
                  <a:ext uri="{FF2B5EF4-FFF2-40B4-BE49-F238E27FC236}">
                    <a16:creationId xmlns:a16="http://schemas.microsoft.com/office/drawing/2014/main" id="{6127DB62-F19D-4665-9580-BB376321E613}"/>
                  </a:ext>
                </a:extLst>
              </p:cNvPr>
              <p:cNvSpPr>
                <a:spLocks/>
              </p:cNvSpPr>
              <p:nvPr/>
            </p:nvSpPr>
            <p:spPr bwMode="auto">
              <a:xfrm>
                <a:off x="1645" y="1643"/>
                <a:ext cx="108" cy="93"/>
              </a:xfrm>
              <a:custGeom>
                <a:avLst/>
                <a:gdLst>
                  <a:gd name="T0" fmla="*/ 180 w 332"/>
                  <a:gd name="T1" fmla="*/ 38 h 287"/>
                  <a:gd name="T2" fmla="*/ 202 w 332"/>
                  <a:gd name="T3" fmla="*/ 24 h 287"/>
                  <a:gd name="T4" fmla="*/ 226 w 332"/>
                  <a:gd name="T5" fmla="*/ 7 h 287"/>
                  <a:gd name="T6" fmla="*/ 240 w 332"/>
                  <a:gd name="T7" fmla="*/ 1 h 287"/>
                  <a:gd name="T8" fmla="*/ 246 w 332"/>
                  <a:gd name="T9" fmla="*/ 1 h 287"/>
                  <a:gd name="T10" fmla="*/ 245 w 332"/>
                  <a:gd name="T11" fmla="*/ 12 h 287"/>
                  <a:gd name="T12" fmla="*/ 234 w 332"/>
                  <a:gd name="T13" fmla="*/ 33 h 287"/>
                  <a:gd name="T14" fmla="*/ 217 w 332"/>
                  <a:gd name="T15" fmla="*/ 55 h 287"/>
                  <a:gd name="T16" fmla="*/ 202 w 332"/>
                  <a:gd name="T17" fmla="*/ 67 h 287"/>
                  <a:gd name="T18" fmla="*/ 191 w 332"/>
                  <a:gd name="T19" fmla="*/ 71 h 287"/>
                  <a:gd name="T20" fmla="*/ 191 w 332"/>
                  <a:gd name="T21" fmla="*/ 73 h 287"/>
                  <a:gd name="T22" fmla="*/ 201 w 332"/>
                  <a:gd name="T23" fmla="*/ 74 h 287"/>
                  <a:gd name="T24" fmla="*/ 216 w 332"/>
                  <a:gd name="T25" fmla="*/ 72 h 287"/>
                  <a:gd name="T26" fmla="*/ 224 w 332"/>
                  <a:gd name="T27" fmla="*/ 77 h 287"/>
                  <a:gd name="T28" fmla="*/ 217 w 332"/>
                  <a:gd name="T29" fmla="*/ 88 h 287"/>
                  <a:gd name="T30" fmla="*/ 214 w 332"/>
                  <a:gd name="T31" fmla="*/ 97 h 287"/>
                  <a:gd name="T32" fmla="*/ 217 w 332"/>
                  <a:gd name="T33" fmla="*/ 105 h 287"/>
                  <a:gd name="T34" fmla="*/ 249 w 332"/>
                  <a:gd name="T35" fmla="*/ 113 h 287"/>
                  <a:gd name="T36" fmla="*/ 308 w 332"/>
                  <a:gd name="T37" fmla="*/ 124 h 287"/>
                  <a:gd name="T38" fmla="*/ 322 w 332"/>
                  <a:gd name="T39" fmla="*/ 131 h 287"/>
                  <a:gd name="T40" fmla="*/ 315 w 332"/>
                  <a:gd name="T41" fmla="*/ 140 h 287"/>
                  <a:gd name="T42" fmla="*/ 303 w 332"/>
                  <a:gd name="T43" fmla="*/ 149 h 287"/>
                  <a:gd name="T44" fmla="*/ 299 w 332"/>
                  <a:gd name="T45" fmla="*/ 154 h 287"/>
                  <a:gd name="T46" fmla="*/ 302 w 332"/>
                  <a:gd name="T47" fmla="*/ 160 h 287"/>
                  <a:gd name="T48" fmla="*/ 308 w 332"/>
                  <a:gd name="T49" fmla="*/ 168 h 287"/>
                  <a:gd name="T50" fmla="*/ 319 w 332"/>
                  <a:gd name="T51" fmla="*/ 176 h 287"/>
                  <a:gd name="T52" fmla="*/ 329 w 332"/>
                  <a:gd name="T53" fmla="*/ 184 h 287"/>
                  <a:gd name="T54" fmla="*/ 290 w 332"/>
                  <a:gd name="T55" fmla="*/ 211 h 287"/>
                  <a:gd name="T56" fmla="*/ 241 w 332"/>
                  <a:gd name="T57" fmla="*/ 241 h 287"/>
                  <a:gd name="T58" fmla="*/ 207 w 332"/>
                  <a:gd name="T59" fmla="*/ 268 h 287"/>
                  <a:gd name="T60" fmla="*/ 173 w 332"/>
                  <a:gd name="T61" fmla="*/ 244 h 287"/>
                  <a:gd name="T62" fmla="*/ 182 w 332"/>
                  <a:gd name="T63" fmla="*/ 243 h 287"/>
                  <a:gd name="T64" fmla="*/ 189 w 332"/>
                  <a:gd name="T65" fmla="*/ 240 h 287"/>
                  <a:gd name="T66" fmla="*/ 200 w 332"/>
                  <a:gd name="T67" fmla="*/ 232 h 287"/>
                  <a:gd name="T68" fmla="*/ 149 w 332"/>
                  <a:gd name="T69" fmla="*/ 232 h 287"/>
                  <a:gd name="T70" fmla="*/ 101 w 332"/>
                  <a:gd name="T71" fmla="*/ 232 h 287"/>
                  <a:gd name="T72" fmla="*/ 58 w 332"/>
                  <a:gd name="T73" fmla="*/ 232 h 287"/>
                  <a:gd name="T74" fmla="*/ 27 w 332"/>
                  <a:gd name="T75" fmla="*/ 232 h 287"/>
                  <a:gd name="T76" fmla="*/ 11 w 332"/>
                  <a:gd name="T77" fmla="*/ 227 h 287"/>
                  <a:gd name="T78" fmla="*/ 3 w 332"/>
                  <a:gd name="T79" fmla="*/ 222 h 287"/>
                  <a:gd name="T80" fmla="*/ 0 w 332"/>
                  <a:gd name="T81" fmla="*/ 213 h 287"/>
                  <a:gd name="T82" fmla="*/ 4 w 332"/>
                  <a:gd name="T83" fmla="*/ 205 h 287"/>
                  <a:gd name="T84" fmla="*/ 13 w 332"/>
                  <a:gd name="T85" fmla="*/ 197 h 287"/>
                  <a:gd name="T86" fmla="*/ 41 w 332"/>
                  <a:gd name="T87" fmla="*/ 179 h 287"/>
                  <a:gd name="T88" fmla="*/ 73 w 332"/>
                  <a:gd name="T89" fmla="*/ 162 h 287"/>
                  <a:gd name="T90" fmla="*/ 85 w 332"/>
                  <a:gd name="T91" fmla="*/ 152 h 287"/>
                  <a:gd name="T92" fmla="*/ 93 w 332"/>
                  <a:gd name="T93" fmla="*/ 145 h 287"/>
                  <a:gd name="T94" fmla="*/ 106 w 332"/>
                  <a:gd name="T95" fmla="*/ 130 h 287"/>
                  <a:gd name="T96" fmla="*/ 116 w 332"/>
                  <a:gd name="T97" fmla="*/ 114 h 287"/>
                  <a:gd name="T98" fmla="*/ 130 w 332"/>
                  <a:gd name="T99" fmla="*/ 79 h 287"/>
                  <a:gd name="T100" fmla="*/ 138 w 332"/>
                  <a:gd name="T101" fmla="*/ 64 h 287"/>
                  <a:gd name="T102" fmla="*/ 147 w 332"/>
                  <a:gd name="T103" fmla="*/ 52 h 287"/>
                  <a:gd name="T104" fmla="*/ 158 w 332"/>
                  <a:gd name="T105" fmla="*/ 43 h 287"/>
                  <a:gd name="T106" fmla="*/ 173 w 332"/>
                  <a:gd name="T107" fmla="*/ 4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4" name="Freeform 428">
                <a:extLst>
                  <a:ext uri="{FF2B5EF4-FFF2-40B4-BE49-F238E27FC236}">
                    <a16:creationId xmlns:a16="http://schemas.microsoft.com/office/drawing/2014/main" id="{105D95F0-3C4E-4638-B693-10F99DC70F7D}"/>
                  </a:ext>
                </a:extLst>
              </p:cNvPr>
              <p:cNvSpPr>
                <a:spLocks/>
              </p:cNvSpPr>
              <p:nvPr/>
            </p:nvSpPr>
            <p:spPr bwMode="auto">
              <a:xfrm>
                <a:off x="1102" y="1190"/>
                <a:ext cx="111" cy="27"/>
              </a:xfrm>
              <a:custGeom>
                <a:avLst/>
                <a:gdLst>
                  <a:gd name="T0" fmla="*/ 106 w 345"/>
                  <a:gd name="T1" fmla="*/ 86 h 86"/>
                  <a:gd name="T2" fmla="*/ 119 w 345"/>
                  <a:gd name="T3" fmla="*/ 81 h 86"/>
                  <a:gd name="T4" fmla="*/ 133 w 345"/>
                  <a:gd name="T5" fmla="*/ 76 h 86"/>
                  <a:gd name="T6" fmla="*/ 148 w 345"/>
                  <a:gd name="T7" fmla="*/ 72 h 86"/>
                  <a:gd name="T8" fmla="*/ 164 w 345"/>
                  <a:gd name="T9" fmla="*/ 69 h 86"/>
                  <a:gd name="T10" fmla="*/ 197 w 345"/>
                  <a:gd name="T11" fmla="*/ 63 h 86"/>
                  <a:gd name="T12" fmla="*/ 231 w 345"/>
                  <a:gd name="T13" fmla="*/ 57 h 86"/>
                  <a:gd name="T14" fmla="*/ 247 w 345"/>
                  <a:gd name="T15" fmla="*/ 53 h 86"/>
                  <a:gd name="T16" fmla="*/ 264 w 345"/>
                  <a:gd name="T17" fmla="*/ 50 h 86"/>
                  <a:gd name="T18" fmla="*/ 279 w 345"/>
                  <a:gd name="T19" fmla="*/ 46 h 86"/>
                  <a:gd name="T20" fmla="*/ 294 w 345"/>
                  <a:gd name="T21" fmla="*/ 40 h 86"/>
                  <a:gd name="T22" fmla="*/ 309 w 345"/>
                  <a:gd name="T23" fmla="*/ 35 h 86"/>
                  <a:gd name="T24" fmla="*/ 322 w 345"/>
                  <a:gd name="T25" fmla="*/ 28 h 86"/>
                  <a:gd name="T26" fmla="*/ 334 w 345"/>
                  <a:gd name="T27" fmla="*/ 21 h 86"/>
                  <a:gd name="T28" fmla="*/ 345 w 345"/>
                  <a:gd name="T29" fmla="*/ 13 h 86"/>
                  <a:gd name="T30" fmla="*/ 335 w 345"/>
                  <a:gd name="T31" fmla="*/ 12 h 86"/>
                  <a:gd name="T32" fmla="*/ 326 w 345"/>
                  <a:gd name="T33" fmla="*/ 11 h 86"/>
                  <a:gd name="T34" fmla="*/ 317 w 345"/>
                  <a:gd name="T35" fmla="*/ 9 h 86"/>
                  <a:gd name="T36" fmla="*/ 309 w 345"/>
                  <a:gd name="T37" fmla="*/ 6 h 86"/>
                  <a:gd name="T38" fmla="*/ 300 w 345"/>
                  <a:gd name="T39" fmla="*/ 4 h 86"/>
                  <a:gd name="T40" fmla="*/ 291 w 345"/>
                  <a:gd name="T41" fmla="*/ 2 h 86"/>
                  <a:gd name="T42" fmla="*/ 281 w 345"/>
                  <a:gd name="T43" fmla="*/ 1 h 86"/>
                  <a:gd name="T44" fmla="*/ 272 w 345"/>
                  <a:gd name="T45" fmla="*/ 0 h 86"/>
                  <a:gd name="T46" fmla="*/ 259 w 345"/>
                  <a:gd name="T47" fmla="*/ 1 h 86"/>
                  <a:gd name="T48" fmla="*/ 245 w 345"/>
                  <a:gd name="T49" fmla="*/ 3 h 86"/>
                  <a:gd name="T50" fmla="*/ 227 w 345"/>
                  <a:gd name="T51" fmla="*/ 5 h 86"/>
                  <a:gd name="T52" fmla="*/ 209 w 345"/>
                  <a:gd name="T53" fmla="*/ 9 h 86"/>
                  <a:gd name="T54" fmla="*/ 168 w 345"/>
                  <a:gd name="T55" fmla="*/ 18 h 86"/>
                  <a:gd name="T56" fmla="*/ 126 w 345"/>
                  <a:gd name="T57" fmla="*/ 29 h 86"/>
                  <a:gd name="T58" fmla="*/ 104 w 345"/>
                  <a:gd name="T59" fmla="*/ 36 h 86"/>
                  <a:gd name="T60" fmla="*/ 85 w 345"/>
                  <a:gd name="T61" fmla="*/ 42 h 86"/>
                  <a:gd name="T62" fmla="*/ 66 w 345"/>
                  <a:gd name="T63" fmla="*/ 50 h 86"/>
                  <a:gd name="T64" fmla="*/ 47 w 345"/>
                  <a:gd name="T65" fmla="*/ 58 h 86"/>
                  <a:gd name="T66" fmla="*/ 32 w 345"/>
                  <a:gd name="T67" fmla="*/ 65 h 86"/>
                  <a:gd name="T68" fmla="*/ 19 w 345"/>
                  <a:gd name="T69" fmla="*/ 72 h 86"/>
                  <a:gd name="T70" fmla="*/ 8 w 345"/>
                  <a:gd name="T71" fmla="*/ 79 h 86"/>
                  <a:gd name="T72" fmla="*/ 0 w 345"/>
                  <a:gd name="T73" fmla="*/ 86 h 86"/>
                  <a:gd name="T74" fmla="*/ 106 w 345"/>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5" name="Freeform 429">
                <a:extLst>
                  <a:ext uri="{FF2B5EF4-FFF2-40B4-BE49-F238E27FC236}">
                    <a16:creationId xmlns:a16="http://schemas.microsoft.com/office/drawing/2014/main" id="{7649C1EE-6E5A-4098-8A2E-ED258221DB93}"/>
                  </a:ext>
                </a:extLst>
              </p:cNvPr>
              <p:cNvSpPr>
                <a:spLocks/>
              </p:cNvSpPr>
              <p:nvPr/>
            </p:nvSpPr>
            <p:spPr bwMode="auto">
              <a:xfrm>
                <a:off x="1158" y="1199"/>
                <a:ext cx="149" cy="43"/>
              </a:xfrm>
              <a:custGeom>
                <a:avLst/>
                <a:gdLst>
                  <a:gd name="T0" fmla="*/ 19 w 464"/>
                  <a:gd name="T1" fmla="*/ 86 h 130"/>
                  <a:gd name="T2" fmla="*/ 77 w 464"/>
                  <a:gd name="T3" fmla="*/ 81 h 130"/>
                  <a:gd name="T4" fmla="*/ 103 w 464"/>
                  <a:gd name="T5" fmla="*/ 81 h 130"/>
                  <a:gd name="T6" fmla="*/ 92 w 464"/>
                  <a:gd name="T7" fmla="*/ 89 h 130"/>
                  <a:gd name="T8" fmla="*/ 81 w 464"/>
                  <a:gd name="T9" fmla="*/ 100 h 130"/>
                  <a:gd name="T10" fmla="*/ 73 w 464"/>
                  <a:gd name="T11" fmla="*/ 112 h 130"/>
                  <a:gd name="T12" fmla="*/ 73 w 464"/>
                  <a:gd name="T13" fmla="*/ 119 h 130"/>
                  <a:gd name="T14" fmla="*/ 79 w 464"/>
                  <a:gd name="T15" fmla="*/ 124 h 130"/>
                  <a:gd name="T16" fmla="*/ 92 w 464"/>
                  <a:gd name="T17" fmla="*/ 129 h 130"/>
                  <a:gd name="T18" fmla="*/ 109 w 464"/>
                  <a:gd name="T19" fmla="*/ 129 h 130"/>
                  <a:gd name="T20" fmla="*/ 128 w 464"/>
                  <a:gd name="T21" fmla="*/ 127 h 130"/>
                  <a:gd name="T22" fmla="*/ 157 w 464"/>
                  <a:gd name="T23" fmla="*/ 119 h 130"/>
                  <a:gd name="T24" fmla="*/ 196 w 464"/>
                  <a:gd name="T25" fmla="*/ 108 h 130"/>
                  <a:gd name="T26" fmla="*/ 226 w 464"/>
                  <a:gd name="T27" fmla="*/ 101 h 130"/>
                  <a:gd name="T28" fmla="*/ 248 w 464"/>
                  <a:gd name="T29" fmla="*/ 99 h 130"/>
                  <a:gd name="T30" fmla="*/ 266 w 464"/>
                  <a:gd name="T31" fmla="*/ 99 h 130"/>
                  <a:gd name="T32" fmla="*/ 304 w 464"/>
                  <a:gd name="T33" fmla="*/ 99 h 130"/>
                  <a:gd name="T34" fmla="*/ 333 w 464"/>
                  <a:gd name="T35" fmla="*/ 98 h 130"/>
                  <a:gd name="T36" fmla="*/ 376 w 464"/>
                  <a:gd name="T37" fmla="*/ 93 h 130"/>
                  <a:gd name="T38" fmla="*/ 415 w 464"/>
                  <a:gd name="T39" fmla="*/ 83 h 130"/>
                  <a:gd name="T40" fmla="*/ 449 w 464"/>
                  <a:gd name="T41" fmla="*/ 66 h 130"/>
                  <a:gd name="T42" fmla="*/ 455 w 464"/>
                  <a:gd name="T43" fmla="*/ 51 h 130"/>
                  <a:gd name="T44" fmla="*/ 439 w 464"/>
                  <a:gd name="T45" fmla="*/ 48 h 130"/>
                  <a:gd name="T46" fmla="*/ 413 w 464"/>
                  <a:gd name="T47" fmla="*/ 48 h 130"/>
                  <a:gd name="T48" fmla="*/ 396 w 464"/>
                  <a:gd name="T49" fmla="*/ 46 h 130"/>
                  <a:gd name="T50" fmla="*/ 406 w 464"/>
                  <a:gd name="T51" fmla="*/ 36 h 130"/>
                  <a:gd name="T52" fmla="*/ 413 w 464"/>
                  <a:gd name="T53" fmla="*/ 22 h 130"/>
                  <a:gd name="T54" fmla="*/ 418 w 464"/>
                  <a:gd name="T55" fmla="*/ 7 h 130"/>
                  <a:gd name="T56" fmla="*/ 378 w 464"/>
                  <a:gd name="T57" fmla="*/ 0 h 130"/>
                  <a:gd name="T58" fmla="*/ 360 w 464"/>
                  <a:gd name="T59" fmla="*/ 19 h 130"/>
                  <a:gd name="T60" fmla="*/ 343 w 464"/>
                  <a:gd name="T61" fmla="*/ 41 h 130"/>
                  <a:gd name="T62" fmla="*/ 323 w 464"/>
                  <a:gd name="T63" fmla="*/ 59 h 130"/>
                  <a:gd name="T64" fmla="*/ 312 w 464"/>
                  <a:gd name="T65" fmla="*/ 65 h 130"/>
                  <a:gd name="T66" fmla="*/ 298 w 464"/>
                  <a:gd name="T67" fmla="*/ 68 h 130"/>
                  <a:gd name="T68" fmla="*/ 278 w 464"/>
                  <a:gd name="T69" fmla="*/ 66 h 130"/>
                  <a:gd name="T70" fmla="*/ 262 w 464"/>
                  <a:gd name="T71" fmla="*/ 63 h 130"/>
                  <a:gd name="T72" fmla="*/ 239 w 464"/>
                  <a:gd name="T73" fmla="*/ 54 h 130"/>
                  <a:gd name="T74" fmla="*/ 205 w 464"/>
                  <a:gd name="T75" fmla="*/ 31 h 130"/>
                  <a:gd name="T76" fmla="*/ 180 w 464"/>
                  <a:gd name="T77" fmla="*/ 29 h 130"/>
                  <a:gd name="T78" fmla="*/ 150 w 464"/>
                  <a:gd name="T79" fmla="*/ 31 h 130"/>
                  <a:gd name="T80" fmla="*/ 117 w 464"/>
                  <a:gd name="T81" fmla="*/ 37 h 130"/>
                  <a:gd name="T82" fmla="*/ 85 w 464"/>
                  <a:gd name="T83" fmla="*/ 45 h 130"/>
                  <a:gd name="T84" fmla="*/ 54 w 464"/>
                  <a:gd name="T85" fmla="*/ 54 h 130"/>
                  <a:gd name="T86" fmla="*/ 29 w 464"/>
                  <a:gd name="T87" fmla="*/ 65 h 130"/>
                  <a:gd name="T88" fmla="*/ 9 w 464"/>
                  <a:gd name="T89" fmla="*/ 77 h 130"/>
                  <a:gd name="T90" fmla="*/ 0 w 464"/>
                  <a:gd name="T91"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6" name="Freeform 430">
                <a:extLst>
                  <a:ext uri="{FF2B5EF4-FFF2-40B4-BE49-F238E27FC236}">
                    <a16:creationId xmlns:a16="http://schemas.microsoft.com/office/drawing/2014/main" id="{03260F3A-7B82-4DEC-8826-0A930A934D35}"/>
                  </a:ext>
                </a:extLst>
              </p:cNvPr>
              <p:cNvSpPr>
                <a:spLocks/>
              </p:cNvSpPr>
              <p:nvPr/>
            </p:nvSpPr>
            <p:spPr bwMode="auto">
              <a:xfrm>
                <a:off x="1472" y="1205"/>
                <a:ext cx="153" cy="31"/>
              </a:xfrm>
              <a:custGeom>
                <a:avLst/>
                <a:gdLst>
                  <a:gd name="T0" fmla="*/ 63 w 472"/>
                  <a:gd name="T1" fmla="*/ 0 h 92"/>
                  <a:gd name="T2" fmla="*/ 44 w 472"/>
                  <a:gd name="T3" fmla="*/ 0 h 92"/>
                  <a:gd name="T4" fmla="*/ 24 w 472"/>
                  <a:gd name="T5" fmla="*/ 0 h 92"/>
                  <a:gd name="T6" fmla="*/ 12 w 472"/>
                  <a:gd name="T7" fmla="*/ 3 h 92"/>
                  <a:gd name="T8" fmla="*/ 7 w 472"/>
                  <a:gd name="T9" fmla="*/ 8 h 92"/>
                  <a:gd name="T10" fmla="*/ 7 w 472"/>
                  <a:gd name="T11" fmla="*/ 16 h 92"/>
                  <a:gd name="T12" fmla="*/ 10 w 472"/>
                  <a:gd name="T13" fmla="*/ 23 h 92"/>
                  <a:gd name="T14" fmla="*/ 15 w 472"/>
                  <a:gd name="T15" fmla="*/ 32 h 92"/>
                  <a:gd name="T16" fmla="*/ 14 w 472"/>
                  <a:gd name="T17" fmla="*/ 41 h 92"/>
                  <a:gd name="T18" fmla="*/ 4 w 472"/>
                  <a:gd name="T19" fmla="*/ 50 h 92"/>
                  <a:gd name="T20" fmla="*/ 1 w 472"/>
                  <a:gd name="T21" fmla="*/ 57 h 92"/>
                  <a:gd name="T22" fmla="*/ 2 w 472"/>
                  <a:gd name="T23" fmla="*/ 64 h 92"/>
                  <a:gd name="T24" fmla="*/ 14 w 472"/>
                  <a:gd name="T25" fmla="*/ 69 h 92"/>
                  <a:gd name="T26" fmla="*/ 48 w 472"/>
                  <a:gd name="T27" fmla="*/ 76 h 92"/>
                  <a:gd name="T28" fmla="*/ 109 w 472"/>
                  <a:gd name="T29" fmla="*/ 85 h 92"/>
                  <a:gd name="T30" fmla="*/ 167 w 472"/>
                  <a:gd name="T31" fmla="*/ 91 h 92"/>
                  <a:gd name="T32" fmla="*/ 365 w 472"/>
                  <a:gd name="T33" fmla="*/ 92 h 92"/>
                  <a:gd name="T34" fmla="*/ 374 w 472"/>
                  <a:gd name="T35" fmla="*/ 81 h 92"/>
                  <a:gd name="T36" fmla="*/ 385 w 472"/>
                  <a:gd name="T37" fmla="*/ 75 h 92"/>
                  <a:gd name="T38" fmla="*/ 397 w 472"/>
                  <a:gd name="T39" fmla="*/ 73 h 92"/>
                  <a:gd name="T40" fmla="*/ 411 w 472"/>
                  <a:gd name="T41" fmla="*/ 73 h 92"/>
                  <a:gd name="T42" fmla="*/ 441 w 472"/>
                  <a:gd name="T43" fmla="*/ 76 h 92"/>
                  <a:gd name="T44" fmla="*/ 456 w 472"/>
                  <a:gd name="T45" fmla="*/ 76 h 92"/>
                  <a:gd name="T46" fmla="*/ 472 w 472"/>
                  <a:gd name="T47" fmla="*/ 73 h 92"/>
                  <a:gd name="T48" fmla="*/ 465 w 472"/>
                  <a:gd name="T49" fmla="*/ 33 h 92"/>
                  <a:gd name="T50" fmla="*/ 453 w 472"/>
                  <a:gd name="T51" fmla="*/ 26 h 92"/>
                  <a:gd name="T52" fmla="*/ 443 w 472"/>
                  <a:gd name="T53" fmla="*/ 18 h 92"/>
                  <a:gd name="T54" fmla="*/ 432 w 472"/>
                  <a:gd name="T55" fmla="*/ 13 h 92"/>
                  <a:gd name="T56" fmla="*/ 416 w 472"/>
                  <a:gd name="T57" fmla="*/ 12 h 92"/>
                  <a:gd name="T58" fmla="*/ 396 w 472"/>
                  <a:gd name="T59" fmla="*/ 15 h 92"/>
                  <a:gd name="T60" fmla="*/ 367 w 472"/>
                  <a:gd name="T61" fmla="*/ 22 h 92"/>
                  <a:gd name="T62" fmla="*/ 328 w 472"/>
                  <a:gd name="T63" fmla="*/ 33 h 92"/>
                  <a:gd name="T64" fmla="*/ 298 w 472"/>
                  <a:gd name="T65" fmla="*/ 39 h 92"/>
                  <a:gd name="T66" fmla="*/ 276 w 472"/>
                  <a:gd name="T67" fmla="*/ 42 h 92"/>
                  <a:gd name="T68" fmla="*/ 236 w 472"/>
                  <a:gd name="T69" fmla="*/ 42 h 92"/>
                  <a:gd name="T70" fmla="*/ 191 w 472"/>
                  <a:gd name="T71" fmla="*/ 42 h 92"/>
                  <a:gd name="T72" fmla="*/ 156 w 472"/>
                  <a:gd name="T73" fmla="*/ 42 h 92"/>
                  <a:gd name="T74" fmla="*/ 120 w 472"/>
                  <a:gd name="T75" fmla="*/ 42 h 92"/>
                  <a:gd name="T76" fmla="*/ 91 w 472"/>
                  <a:gd name="T77" fmla="*/ 41 h 92"/>
                  <a:gd name="T78" fmla="*/ 78 w 472"/>
                  <a:gd name="T79" fmla="*/ 36 h 92"/>
                  <a:gd name="T80" fmla="*/ 70 w 472"/>
                  <a:gd name="T81" fmla="*/ 27 h 92"/>
                  <a:gd name="T82" fmla="*/ 67 w 472"/>
                  <a:gd name="T83" fmla="*/ 17 h 92"/>
                  <a:gd name="T84" fmla="*/ 69 w 472"/>
                  <a:gd name="T85" fmla="*/ 8 h 92"/>
                  <a:gd name="T86" fmla="*/ 74 w 472"/>
                  <a:gd name="T87" fmla="*/ 2 h 92"/>
                  <a:gd name="T88" fmla="*/ 74 w 472"/>
                  <a:gd name="T8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7" name="Freeform 431">
                <a:extLst>
                  <a:ext uri="{FF2B5EF4-FFF2-40B4-BE49-F238E27FC236}">
                    <a16:creationId xmlns:a16="http://schemas.microsoft.com/office/drawing/2014/main" id="{82C7A4DF-FB17-4A96-BA49-E8C8429EFB42}"/>
                  </a:ext>
                </a:extLst>
              </p:cNvPr>
              <p:cNvSpPr>
                <a:spLocks/>
              </p:cNvSpPr>
              <p:nvPr/>
            </p:nvSpPr>
            <p:spPr bwMode="auto">
              <a:xfrm>
                <a:off x="1513" y="1136"/>
                <a:ext cx="106" cy="45"/>
              </a:xfrm>
              <a:custGeom>
                <a:avLst/>
                <a:gdLst>
                  <a:gd name="T0" fmla="*/ 145 w 326"/>
                  <a:gd name="T1" fmla="*/ 107 h 135"/>
                  <a:gd name="T2" fmla="*/ 203 w 326"/>
                  <a:gd name="T3" fmla="*/ 97 h 135"/>
                  <a:gd name="T4" fmla="*/ 262 w 326"/>
                  <a:gd name="T5" fmla="*/ 84 h 135"/>
                  <a:gd name="T6" fmla="*/ 300 w 326"/>
                  <a:gd name="T7" fmla="*/ 74 h 135"/>
                  <a:gd name="T8" fmla="*/ 318 w 326"/>
                  <a:gd name="T9" fmla="*/ 66 h 135"/>
                  <a:gd name="T10" fmla="*/ 322 w 326"/>
                  <a:gd name="T11" fmla="*/ 56 h 135"/>
                  <a:gd name="T12" fmla="*/ 312 w 326"/>
                  <a:gd name="T13" fmla="*/ 48 h 135"/>
                  <a:gd name="T14" fmla="*/ 300 w 326"/>
                  <a:gd name="T15" fmla="*/ 41 h 135"/>
                  <a:gd name="T16" fmla="*/ 286 w 326"/>
                  <a:gd name="T17" fmla="*/ 37 h 135"/>
                  <a:gd name="T18" fmla="*/ 263 w 326"/>
                  <a:gd name="T19" fmla="*/ 32 h 135"/>
                  <a:gd name="T20" fmla="*/ 230 w 326"/>
                  <a:gd name="T21" fmla="*/ 30 h 135"/>
                  <a:gd name="T22" fmla="*/ 209 w 326"/>
                  <a:gd name="T23" fmla="*/ 30 h 135"/>
                  <a:gd name="T24" fmla="*/ 202 w 326"/>
                  <a:gd name="T25" fmla="*/ 24 h 135"/>
                  <a:gd name="T26" fmla="*/ 196 w 326"/>
                  <a:gd name="T27" fmla="*/ 17 h 135"/>
                  <a:gd name="T28" fmla="*/ 191 w 326"/>
                  <a:gd name="T29" fmla="*/ 9 h 135"/>
                  <a:gd name="T30" fmla="*/ 180 w 326"/>
                  <a:gd name="T31" fmla="*/ 5 h 135"/>
                  <a:gd name="T32" fmla="*/ 162 w 326"/>
                  <a:gd name="T33" fmla="*/ 1 h 135"/>
                  <a:gd name="T34" fmla="*/ 135 w 326"/>
                  <a:gd name="T35" fmla="*/ 1 h 135"/>
                  <a:gd name="T36" fmla="*/ 87 w 326"/>
                  <a:gd name="T37" fmla="*/ 8 h 135"/>
                  <a:gd name="T38" fmla="*/ 49 w 326"/>
                  <a:gd name="T39" fmla="*/ 17 h 135"/>
                  <a:gd name="T40" fmla="*/ 27 w 326"/>
                  <a:gd name="T41" fmla="*/ 26 h 135"/>
                  <a:gd name="T42" fmla="*/ 11 w 326"/>
                  <a:gd name="T43" fmla="*/ 37 h 135"/>
                  <a:gd name="T44" fmla="*/ 3 w 326"/>
                  <a:gd name="T45" fmla="*/ 46 h 135"/>
                  <a:gd name="T46" fmla="*/ 1 w 326"/>
                  <a:gd name="T47" fmla="*/ 52 h 135"/>
                  <a:gd name="T48" fmla="*/ 34 w 326"/>
                  <a:gd name="T49" fmla="*/ 74 h 135"/>
                  <a:gd name="T50" fmla="*/ 56 w 326"/>
                  <a:gd name="T51" fmla="*/ 81 h 135"/>
                  <a:gd name="T52" fmla="*/ 41 w 326"/>
                  <a:gd name="T53" fmla="*/ 90 h 135"/>
                  <a:gd name="T54" fmla="*/ 38 w 326"/>
                  <a:gd name="T55" fmla="*/ 99 h 135"/>
                  <a:gd name="T56" fmla="*/ 44 w 326"/>
                  <a:gd name="T57" fmla="*/ 114 h 135"/>
                  <a:gd name="T58" fmla="*/ 48 w 326"/>
                  <a:gd name="T59" fmla="*/ 128 h 135"/>
                  <a:gd name="T60" fmla="*/ 55 w 326"/>
                  <a:gd name="T61" fmla="*/ 134 h 135"/>
                  <a:gd name="T62" fmla="*/ 69 w 326"/>
                  <a:gd name="T63" fmla="*/ 135 h 135"/>
                  <a:gd name="T64" fmla="*/ 86 w 326"/>
                  <a:gd name="T65" fmla="*/ 131 h 135"/>
                  <a:gd name="T66" fmla="*/ 101 w 326"/>
                  <a:gd name="T67" fmla="*/ 127 h 135"/>
                  <a:gd name="T68" fmla="*/ 117 w 326"/>
                  <a:gd name="T69" fmla="*/ 124 h 135"/>
                  <a:gd name="T70" fmla="*/ 120 w 326"/>
                  <a:gd name="T71"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8" name="Freeform 432">
                <a:extLst>
                  <a:ext uri="{FF2B5EF4-FFF2-40B4-BE49-F238E27FC236}">
                    <a16:creationId xmlns:a16="http://schemas.microsoft.com/office/drawing/2014/main" id="{10793EA1-E3B7-483D-BD4D-10E4B77A40EE}"/>
                  </a:ext>
                </a:extLst>
              </p:cNvPr>
              <p:cNvSpPr>
                <a:spLocks/>
              </p:cNvSpPr>
              <p:nvPr/>
            </p:nvSpPr>
            <p:spPr bwMode="auto">
              <a:xfrm>
                <a:off x="1584" y="1245"/>
                <a:ext cx="51" cy="18"/>
              </a:xfrm>
              <a:custGeom>
                <a:avLst/>
                <a:gdLst>
                  <a:gd name="T0" fmla="*/ 46 w 159"/>
                  <a:gd name="T1" fmla="*/ 53 h 56"/>
                  <a:gd name="T2" fmla="*/ 40 w 159"/>
                  <a:gd name="T3" fmla="*/ 52 h 56"/>
                  <a:gd name="T4" fmla="*/ 34 w 159"/>
                  <a:gd name="T5" fmla="*/ 49 h 56"/>
                  <a:gd name="T6" fmla="*/ 26 w 159"/>
                  <a:gd name="T7" fmla="*/ 45 h 56"/>
                  <a:gd name="T8" fmla="*/ 18 w 159"/>
                  <a:gd name="T9" fmla="*/ 38 h 56"/>
                  <a:gd name="T10" fmla="*/ 10 w 159"/>
                  <a:gd name="T11" fmla="*/ 31 h 56"/>
                  <a:gd name="T12" fmla="*/ 5 w 159"/>
                  <a:gd name="T13" fmla="*/ 24 h 56"/>
                  <a:gd name="T14" fmla="*/ 3 w 159"/>
                  <a:gd name="T15" fmla="*/ 21 h 56"/>
                  <a:gd name="T16" fmla="*/ 1 w 159"/>
                  <a:gd name="T17" fmla="*/ 17 h 56"/>
                  <a:gd name="T18" fmla="*/ 0 w 159"/>
                  <a:gd name="T19" fmla="*/ 13 h 56"/>
                  <a:gd name="T20" fmla="*/ 0 w 159"/>
                  <a:gd name="T21" fmla="*/ 10 h 56"/>
                  <a:gd name="T22" fmla="*/ 21 w 159"/>
                  <a:gd name="T23" fmla="*/ 10 h 56"/>
                  <a:gd name="T24" fmla="*/ 39 w 159"/>
                  <a:gd name="T25" fmla="*/ 10 h 56"/>
                  <a:gd name="T26" fmla="*/ 52 w 159"/>
                  <a:gd name="T27" fmla="*/ 10 h 56"/>
                  <a:gd name="T28" fmla="*/ 59 w 159"/>
                  <a:gd name="T29" fmla="*/ 10 h 56"/>
                  <a:gd name="T30" fmla="*/ 83 w 159"/>
                  <a:gd name="T31" fmla="*/ 6 h 56"/>
                  <a:gd name="T32" fmla="*/ 117 w 159"/>
                  <a:gd name="T33" fmla="*/ 0 h 56"/>
                  <a:gd name="T34" fmla="*/ 125 w 159"/>
                  <a:gd name="T35" fmla="*/ 0 h 56"/>
                  <a:gd name="T36" fmla="*/ 132 w 159"/>
                  <a:gd name="T37" fmla="*/ 0 h 56"/>
                  <a:gd name="T38" fmla="*/ 140 w 159"/>
                  <a:gd name="T39" fmla="*/ 0 h 56"/>
                  <a:gd name="T40" fmla="*/ 147 w 159"/>
                  <a:gd name="T41" fmla="*/ 2 h 56"/>
                  <a:gd name="T42" fmla="*/ 151 w 159"/>
                  <a:gd name="T43" fmla="*/ 5 h 56"/>
                  <a:gd name="T44" fmla="*/ 155 w 159"/>
                  <a:gd name="T45" fmla="*/ 9 h 56"/>
                  <a:gd name="T46" fmla="*/ 158 w 159"/>
                  <a:gd name="T47" fmla="*/ 15 h 56"/>
                  <a:gd name="T48" fmla="*/ 159 w 159"/>
                  <a:gd name="T49" fmla="*/ 22 h 56"/>
                  <a:gd name="T50" fmla="*/ 158 w 159"/>
                  <a:gd name="T51" fmla="*/ 30 h 56"/>
                  <a:gd name="T52" fmla="*/ 155 w 159"/>
                  <a:gd name="T53" fmla="*/ 37 h 56"/>
                  <a:gd name="T54" fmla="*/ 151 w 159"/>
                  <a:gd name="T55" fmla="*/ 44 h 56"/>
                  <a:gd name="T56" fmla="*/ 146 w 159"/>
                  <a:gd name="T57" fmla="*/ 48 h 56"/>
                  <a:gd name="T58" fmla="*/ 139 w 159"/>
                  <a:gd name="T59" fmla="*/ 52 h 56"/>
                  <a:gd name="T60" fmla="*/ 132 w 159"/>
                  <a:gd name="T61" fmla="*/ 54 h 56"/>
                  <a:gd name="T62" fmla="*/ 124 w 159"/>
                  <a:gd name="T63" fmla="*/ 55 h 56"/>
                  <a:gd name="T64" fmla="*/ 115 w 159"/>
                  <a:gd name="T65" fmla="*/ 56 h 56"/>
                  <a:gd name="T66" fmla="*/ 77 w 159"/>
                  <a:gd name="T67" fmla="*/ 55 h 56"/>
                  <a:gd name="T68" fmla="*/ 46 w 159"/>
                  <a:gd name="T6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99" name="Freeform 433">
                <a:extLst>
                  <a:ext uri="{FF2B5EF4-FFF2-40B4-BE49-F238E27FC236}">
                    <a16:creationId xmlns:a16="http://schemas.microsoft.com/office/drawing/2014/main" id="{B83EAE73-3E79-45B4-B6CE-91790F86E8CC}"/>
                  </a:ext>
                </a:extLst>
              </p:cNvPr>
              <p:cNvSpPr>
                <a:spLocks/>
              </p:cNvSpPr>
              <p:nvPr/>
            </p:nvSpPr>
            <p:spPr bwMode="auto">
              <a:xfrm>
                <a:off x="534" y="1280"/>
                <a:ext cx="1205" cy="539"/>
              </a:xfrm>
              <a:custGeom>
                <a:avLst/>
                <a:gdLst>
                  <a:gd name="T0" fmla="*/ 2931 w 3734"/>
                  <a:gd name="T1" fmla="*/ 1362 h 1644"/>
                  <a:gd name="T2" fmla="*/ 2556 w 3734"/>
                  <a:gd name="T3" fmla="*/ 1522 h 1644"/>
                  <a:gd name="T4" fmla="*/ 2312 w 3734"/>
                  <a:gd name="T5" fmla="*/ 1592 h 1644"/>
                  <a:gd name="T6" fmla="*/ 2294 w 3734"/>
                  <a:gd name="T7" fmla="*/ 1634 h 1644"/>
                  <a:gd name="T8" fmla="*/ 2177 w 3734"/>
                  <a:gd name="T9" fmla="*/ 1607 h 1644"/>
                  <a:gd name="T10" fmla="*/ 2279 w 3734"/>
                  <a:gd name="T11" fmla="*/ 1512 h 1644"/>
                  <a:gd name="T12" fmla="*/ 2166 w 3734"/>
                  <a:gd name="T13" fmla="*/ 1416 h 1644"/>
                  <a:gd name="T14" fmla="*/ 2094 w 3734"/>
                  <a:gd name="T15" fmla="*/ 1295 h 1644"/>
                  <a:gd name="T16" fmla="*/ 1947 w 3734"/>
                  <a:gd name="T17" fmla="*/ 1317 h 1644"/>
                  <a:gd name="T18" fmla="*/ 1771 w 3734"/>
                  <a:gd name="T19" fmla="*/ 1281 h 1644"/>
                  <a:gd name="T20" fmla="*/ 261 w 3734"/>
                  <a:gd name="T21" fmla="*/ 1235 h 1644"/>
                  <a:gd name="T22" fmla="*/ 127 w 3734"/>
                  <a:gd name="T23" fmla="*/ 1125 h 1644"/>
                  <a:gd name="T24" fmla="*/ 151 w 3734"/>
                  <a:gd name="T25" fmla="*/ 1040 h 1644"/>
                  <a:gd name="T26" fmla="*/ 147 w 3734"/>
                  <a:gd name="T27" fmla="*/ 927 h 1644"/>
                  <a:gd name="T28" fmla="*/ 259 w 3734"/>
                  <a:gd name="T29" fmla="*/ 859 h 1644"/>
                  <a:gd name="T30" fmla="*/ 250 w 3734"/>
                  <a:gd name="T31" fmla="*/ 747 h 1644"/>
                  <a:gd name="T32" fmla="*/ 128 w 3734"/>
                  <a:gd name="T33" fmla="*/ 665 h 1644"/>
                  <a:gd name="T34" fmla="*/ 602 w 3734"/>
                  <a:gd name="T35" fmla="*/ 114 h 1644"/>
                  <a:gd name="T36" fmla="*/ 1146 w 3734"/>
                  <a:gd name="T37" fmla="*/ 105 h 1644"/>
                  <a:gd name="T38" fmla="*/ 1296 w 3734"/>
                  <a:gd name="T39" fmla="*/ 117 h 1644"/>
                  <a:gd name="T40" fmla="*/ 1641 w 3734"/>
                  <a:gd name="T41" fmla="*/ 166 h 1644"/>
                  <a:gd name="T42" fmla="*/ 1771 w 3734"/>
                  <a:gd name="T43" fmla="*/ 206 h 1644"/>
                  <a:gd name="T44" fmla="*/ 2076 w 3734"/>
                  <a:gd name="T45" fmla="*/ 193 h 1644"/>
                  <a:gd name="T46" fmla="*/ 2286 w 3734"/>
                  <a:gd name="T47" fmla="*/ 216 h 1644"/>
                  <a:gd name="T48" fmla="*/ 2365 w 3734"/>
                  <a:gd name="T49" fmla="*/ 216 h 1644"/>
                  <a:gd name="T50" fmla="*/ 2518 w 3734"/>
                  <a:gd name="T51" fmla="*/ 123 h 1644"/>
                  <a:gd name="T52" fmla="*/ 2587 w 3734"/>
                  <a:gd name="T53" fmla="*/ 2 h 1644"/>
                  <a:gd name="T54" fmla="*/ 2644 w 3734"/>
                  <a:gd name="T55" fmla="*/ 105 h 1644"/>
                  <a:gd name="T56" fmla="*/ 2664 w 3734"/>
                  <a:gd name="T57" fmla="*/ 166 h 1644"/>
                  <a:gd name="T58" fmla="*/ 2716 w 3734"/>
                  <a:gd name="T59" fmla="*/ 196 h 1644"/>
                  <a:gd name="T60" fmla="*/ 2891 w 3734"/>
                  <a:gd name="T61" fmla="*/ 121 h 1644"/>
                  <a:gd name="T62" fmla="*/ 3036 w 3734"/>
                  <a:gd name="T63" fmla="*/ 135 h 1644"/>
                  <a:gd name="T64" fmla="*/ 2883 w 3734"/>
                  <a:gd name="T65" fmla="*/ 271 h 1644"/>
                  <a:gd name="T66" fmla="*/ 2790 w 3734"/>
                  <a:gd name="T67" fmla="*/ 289 h 1644"/>
                  <a:gd name="T68" fmla="*/ 2569 w 3734"/>
                  <a:gd name="T69" fmla="*/ 304 h 1644"/>
                  <a:gd name="T70" fmla="*/ 2501 w 3734"/>
                  <a:gd name="T71" fmla="*/ 402 h 1644"/>
                  <a:gd name="T72" fmla="*/ 2333 w 3734"/>
                  <a:gd name="T73" fmla="*/ 471 h 1644"/>
                  <a:gd name="T74" fmla="*/ 2087 w 3734"/>
                  <a:gd name="T75" fmla="*/ 625 h 1644"/>
                  <a:gd name="T76" fmla="*/ 2106 w 3734"/>
                  <a:gd name="T77" fmla="*/ 793 h 1644"/>
                  <a:gd name="T78" fmla="*/ 2360 w 3734"/>
                  <a:gd name="T79" fmla="*/ 907 h 1644"/>
                  <a:gd name="T80" fmla="*/ 2443 w 3734"/>
                  <a:gd name="T81" fmla="*/ 1059 h 1644"/>
                  <a:gd name="T82" fmla="*/ 2614 w 3734"/>
                  <a:gd name="T83" fmla="*/ 987 h 1644"/>
                  <a:gd name="T84" fmla="*/ 2848 w 3734"/>
                  <a:gd name="T85" fmla="*/ 785 h 1644"/>
                  <a:gd name="T86" fmla="*/ 2896 w 3734"/>
                  <a:gd name="T87" fmla="*/ 597 h 1644"/>
                  <a:gd name="T88" fmla="*/ 3156 w 3734"/>
                  <a:gd name="T89" fmla="*/ 500 h 1644"/>
                  <a:gd name="T90" fmla="*/ 3276 w 3734"/>
                  <a:gd name="T91" fmla="*/ 592 h 1644"/>
                  <a:gd name="T92" fmla="*/ 3226 w 3734"/>
                  <a:gd name="T93" fmla="*/ 736 h 1644"/>
                  <a:gd name="T94" fmla="*/ 3492 w 3734"/>
                  <a:gd name="T95" fmla="*/ 613 h 1644"/>
                  <a:gd name="T96" fmla="*/ 3545 w 3734"/>
                  <a:gd name="T97" fmla="*/ 774 h 1644"/>
                  <a:gd name="T98" fmla="*/ 3662 w 3734"/>
                  <a:gd name="T99" fmla="*/ 924 h 1644"/>
                  <a:gd name="T100" fmla="*/ 3616 w 3734"/>
                  <a:gd name="T101" fmla="*/ 961 h 1644"/>
                  <a:gd name="T102" fmla="*/ 3694 w 3734"/>
                  <a:gd name="T103" fmla="*/ 1028 h 1644"/>
                  <a:gd name="T104" fmla="*/ 3556 w 3734"/>
                  <a:gd name="T105" fmla="*/ 1108 h 1644"/>
                  <a:gd name="T106" fmla="*/ 3151 w 3734"/>
                  <a:gd name="T107" fmla="*/ 1168 h 1644"/>
                  <a:gd name="T108" fmla="*/ 2853 w 3734"/>
                  <a:gd name="T109" fmla="*/ 1335 h 1644"/>
                  <a:gd name="T110" fmla="*/ 2905 w 3734"/>
                  <a:gd name="T111" fmla="*/ 1337 h 1644"/>
                  <a:gd name="T112" fmla="*/ 3216 w 3734"/>
                  <a:gd name="T113" fmla="*/ 1256 h 1644"/>
                  <a:gd name="T114" fmla="*/ 3066 w 3734"/>
                  <a:gd name="T115" fmla="*/ 1298 h 1644"/>
                  <a:gd name="T116" fmla="*/ 3138 w 3734"/>
                  <a:gd name="T117" fmla="*/ 1391 h 1644"/>
                  <a:gd name="T118" fmla="*/ 3248 w 3734"/>
                  <a:gd name="T119" fmla="*/ 1473 h 1644"/>
                  <a:gd name="T120" fmla="*/ 3018 w 3734"/>
                  <a:gd name="T121" fmla="*/ 1564 h 1644"/>
                  <a:gd name="T122" fmla="*/ 3189 w 3734"/>
                  <a:gd name="T123" fmla="*/ 1466 h 1644"/>
                  <a:gd name="T124" fmla="*/ 3016 w 3734"/>
                  <a:gd name="T125" fmla="*/ 1484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841" name="Freeform 434">
              <a:extLst>
                <a:ext uri="{FF2B5EF4-FFF2-40B4-BE49-F238E27FC236}">
                  <a16:creationId xmlns:a16="http://schemas.microsoft.com/office/drawing/2014/main" id="{E4135AFF-C698-4845-952F-AC364552008F}"/>
                </a:ext>
              </a:extLst>
            </p:cNvPr>
            <p:cNvSpPr>
              <a:spLocks/>
            </p:cNvSpPr>
            <p:nvPr>
              <p:custDataLst>
                <p:tags r:id="rId275"/>
              </p:custDataLst>
            </p:nvPr>
          </p:nvSpPr>
          <p:spPr bwMode="auto">
            <a:xfrm>
              <a:off x="5327397" y="3404306"/>
              <a:ext cx="127000" cy="158749"/>
            </a:xfrm>
            <a:custGeom>
              <a:avLst/>
              <a:gdLst>
                <a:gd name="T0" fmla="*/ 265 w 292"/>
                <a:gd name="T1" fmla="*/ 10 h 308"/>
                <a:gd name="T2" fmla="*/ 276 w 292"/>
                <a:gd name="T3" fmla="*/ 37 h 308"/>
                <a:gd name="T4" fmla="*/ 286 w 292"/>
                <a:gd name="T5" fmla="*/ 91 h 308"/>
                <a:gd name="T6" fmla="*/ 292 w 292"/>
                <a:gd name="T7" fmla="*/ 144 h 308"/>
                <a:gd name="T8" fmla="*/ 291 w 292"/>
                <a:gd name="T9" fmla="*/ 161 h 308"/>
                <a:gd name="T10" fmla="*/ 286 w 292"/>
                <a:gd name="T11" fmla="*/ 179 h 308"/>
                <a:gd name="T12" fmla="*/ 269 w 292"/>
                <a:gd name="T13" fmla="*/ 206 h 308"/>
                <a:gd name="T14" fmla="*/ 231 w 292"/>
                <a:gd name="T15" fmla="*/ 185 h 308"/>
                <a:gd name="T16" fmla="*/ 165 w 292"/>
                <a:gd name="T17" fmla="*/ 258 h 308"/>
                <a:gd name="T18" fmla="*/ 132 w 292"/>
                <a:gd name="T19" fmla="*/ 278 h 308"/>
                <a:gd name="T20" fmla="*/ 59 w 292"/>
                <a:gd name="T21" fmla="*/ 296 h 308"/>
                <a:gd name="T22" fmla="*/ 32 w 292"/>
                <a:gd name="T23" fmla="*/ 308 h 308"/>
                <a:gd name="T24" fmla="*/ 6 w 292"/>
                <a:gd name="T25" fmla="*/ 308 h 308"/>
                <a:gd name="T26" fmla="*/ 9 w 292"/>
                <a:gd name="T27" fmla="*/ 297 h 308"/>
                <a:gd name="T28" fmla="*/ 11 w 292"/>
                <a:gd name="T29" fmla="*/ 286 h 308"/>
                <a:gd name="T30" fmla="*/ 7 w 292"/>
                <a:gd name="T31" fmla="*/ 265 h 308"/>
                <a:gd name="T32" fmla="*/ 2 w 292"/>
                <a:gd name="T33" fmla="*/ 246 h 308"/>
                <a:gd name="T34" fmla="*/ 0 w 292"/>
                <a:gd name="T35" fmla="*/ 228 h 308"/>
                <a:gd name="T36" fmla="*/ 3 w 292"/>
                <a:gd name="T37" fmla="*/ 205 h 308"/>
                <a:gd name="T38" fmla="*/ 12 w 292"/>
                <a:gd name="T39" fmla="*/ 188 h 308"/>
                <a:gd name="T40" fmla="*/ 26 w 292"/>
                <a:gd name="T41" fmla="*/ 174 h 308"/>
                <a:gd name="T42" fmla="*/ 42 w 292"/>
                <a:gd name="T43" fmla="*/ 161 h 308"/>
                <a:gd name="T44" fmla="*/ 77 w 292"/>
                <a:gd name="T45" fmla="*/ 135 h 308"/>
                <a:gd name="T46" fmla="*/ 93 w 292"/>
                <a:gd name="T47" fmla="*/ 119 h 308"/>
                <a:gd name="T48" fmla="*/ 105 w 292"/>
                <a:gd name="T49" fmla="*/ 98 h 308"/>
                <a:gd name="T50" fmla="*/ 98 w 292"/>
                <a:gd name="T51" fmla="*/ 96 h 308"/>
                <a:gd name="T52" fmla="*/ 92 w 292"/>
                <a:gd name="T53" fmla="*/ 91 h 308"/>
                <a:gd name="T54" fmla="*/ 82 w 292"/>
                <a:gd name="T55" fmla="*/ 73 h 308"/>
                <a:gd name="T56" fmla="*/ 74 w 292"/>
                <a:gd name="T57" fmla="*/ 50 h 308"/>
                <a:gd name="T58" fmla="*/ 72 w 292"/>
                <a:gd name="T59" fmla="*/ 24 h 308"/>
                <a:gd name="T60" fmla="*/ 90 w 292"/>
                <a:gd name="T61" fmla="*/ 19 h 308"/>
                <a:gd name="T62" fmla="*/ 105 w 292"/>
                <a:gd name="T63" fmla="*/ 20 h 308"/>
                <a:gd name="T64" fmla="*/ 132 w 292"/>
                <a:gd name="T65" fmla="*/ 24 h 308"/>
                <a:gd name="T66" fmla="*/ 169 w 292"/>
                <a:gd name="T67" fmla="*/ 21 h 308"/>
                <a:gd name="T68" fmla="*/ 210 w 292"/>
                <a:gd name="T69" fmla="*/ 12 h 308"/>
                <a:gd name="T70" fmla="*/ 259 w 292"/>
                <a:gd name="T71" fmla="*/ 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42" name="Freeform 435">
              <a:extLst>
                <a:ext uri="{FF2B5EF4-FFF2-40B4-BE49-F238E27FC236}">
                  <a16:creationId xmlns:a16="http://schemas.microsoft.com/office/drawing/2014/main" id="{AC3ADAA0-F3CF-4464-91E8-61405ED4A459}"/>
                </a:ext>
              </a:extLst>
            </p:cNvPr>
            <p:cNvSpPr>
              <a:spLocks/>
            </p:cNvSpPr>
            <p:nvPr>
              <p:custDataLst>
                <p:tags r:id="rId276"/>
              </p:custDataLst>
            </p:nvPr>
          </p:nvSpPr>
          <p:spPr bwMode="auto">
            <a:xfrm>
              <a:off x="5433758" y="3555117"/>
              <a:ext cx="6350" cy="57150"/>
            </a:xfrm>
            <a:custGeom>
              <a:avLst/>
              <a:gdLst>
                <a:gd name="T0" fmla="*/ 11 w 14"/>
                <a:gd name="T1" fmla="*/ 0 h 7"/>
                <a:gd name="T2" fmla="*/ 13 w 14"/>
                <a:gd name="T3" fmla="*/ 3 h 7"/>
                <a:gd name="T4" fmla="*/ 14 w 14"/>
                <a:gd name="T5" fmla="*/ 7 h 7"/>
                <a:gd name="T6" fmla="*/ 0 w 14"/>
                <a:gd name="T7" fmla="*/ 7 h 7"/>
                <a:gd name="T8" fmla="*/ 11 w 14"/>
                <a:gd name="T9" fmla="*/ 0 h 7"/>
              </a:gdLst>
              <a:ahLst/>
              <a:cxnLst>
                <a:cxn ang="0">
                  <a:pos x="T0" y="T1"/>
                </a:cxn>
                <a:cxn ang="0">
                  <a:pos x="T2" y="T3"/>
                </a:cxn>
                <a:cxn ang="0">
                  <a:pos x="T4" y="T5"/>
                </a:cxn>
                <a:cxn ang="0">
                  <a:pos x="T6" y="T7"/>
                </a:cxn>
                <a:cxn ang="0">
                  <a:pos x="T8" y="T9"/>
                </a:cxn>
              </a:cxnLst>
              <a:rect l="0" t="0" r="r" b="b"/>
              <a:pathLst>
                <a:path w="14" h="7">
                  <a:moveTo>
                    <a:pt x="11" y="0"/>
                  </a:moveTo>
                  <a:lnTo>
                    <a:pt x="13" y="3"/>
                  </a:lnTo>
                  <a:lnTo>
                    <a:pt x="14" y="7"/>
                  </a:lnTo>
                  <a:lnTo>
                    <a:pt x="0" y="7"/>
                  </a:lnTo>
                  <a:lnTo>
                    <a:pt x="11"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43" name="Freeform 436">
              <a:extLst>
                <a:ext uri="{FF2B5EF4-FFF2-40B4-BE49-F238E27FC236}">
                  <a16:creationId xmlns:a16="http://schemas.microsoft.com/office/drawing/2014/main" id="{20E9FD67-1922-4905-8639-FF47D03BC056}"/>
                </a:ext>
              </a:extLst>
            </p:cNvPr>
            <p:cNvSpPr>
              <a:spLocks/>
            </p:cNvSpPr>
            <p:nvPr>
              <p:custDataLst>
                <p:tags r:id="rId277"/>
              </p:custDataLst>
            </p:nvPr>
          </p:nvSpPr>
          <p:spPr bwMode="auto">
            <a:xfrm>
              <a:off x="4924171" y="2791534"/>
              <a:ext cx="249236" cy="500060"/>
            </a:xfrm>
            <a:custGeom>
              <a:avLst/>
              <a:gdLst>
                <a:gd name="T0" fmla="*/ 81 w 581"/>
                <a:gd name="T1" fmla="*/ 115 h 955"/>
                <a:gd name="T2" fmla="*/ 104 w 581"/>
                <a:gd name="T3" fmla="*/ 152 h 955"/>
                <a:gd name="T4" fmla="*/ 111 w 581"/>
                <a:gd name="T5" fmla="*/ 180 h 955"/>
                <a:gd name="T6" fmla="*/ 95 w 581"/>
                <a:gd name="T7" fmla="*/ 234 h 955"/>
                <a:gd name="T8" fmla="*/ 96 w 581"/>
                <a:gd name="T9" fmla="*/ 325 h 955"/>
                <a:gd name="T10" fmla="*/ 93 w 581"/>
                <a:gd name="T11" fmla="*/ 363 h 955"/>
                <a:gd name="T12" fmla="*/ 82 w 581"/>
                <a:gd name="T13" fmla="*/ 396 h 955"/>
                <a:gd name="T14" fmla="*/ 59 w 581"/>
                <a:gd name="T15" fmla="*/ 429 h 955"/>
                <a:gd name="T16" fmla="*/ 31 w 581"/>
                <a:gd name="T17" fmla="*/ 461 h 955"/>
                <a:gd name="T18" fmla="*/ 17 w 581"/>
                <a:gd name="T19" fmla="*/ 481 h 955"/>
                <a:gd name="T20" fmla="*/ 2 w 581"/>
                <a:gd name="T21" fmla="*/ 542 h 955"/>
                <a:gd name="T22" fmla="*/ 69 w 581"/>
                <a:gd name="T23" fmla="*/ 616 h 955"/>
                <a:gd name="T24" fmla="*/ 69 w 581"/>
                <a:gd name="T25" fmla="*/ 634 h 955"/>
                <a:gd name="T26" fmla="*/ 74 w 581"/>
                <a:gd name="T27" fmla="*/ 665 h 955"/>
                <a:gd name="T28" fmla="*/ 74 w 581"/>
                <a:gd name="T29" fmla="*/ 696 h 955"/>
                <a:gd name="T30" fmla="*/ 78 w 581"/>
                <a:gd name="T31" fmla="*/ 733 h 955"/>
                <a:gd name="T32" fmla="*/ 94 w 581"/>
                <a:gd name="T33" fmla="*/ 778 h 955"/>
                <a:gd name="T34" fmla="*/ 105 w 581"/>
                <a:gd name="T35" fmla="*/ 792 h 955"/>
                <a:gd name="T36" fmla="*/ 68 w 581"/>
                <a:gd name="T37" fmla="*/ 794 h 955"/>
                <a:gd name="T38" fmla="*/ 42 w 581"/>
                <a:gd name="T39" fmla="*/ 802 h 955"/>
                <a:gd name="T40" fmla="*/ 36 w 581"/>
                <a:gd name="T41" fmla="*/ 812 h 955"/>
                <a:gd name="T42" fmla="*/ 42 w 581"/>
                <a:gd name="T43" fmla="*/ 842 h 955"/>
                <a:gd name="T44" fmla="*/ 69 w 581"/>
                <a:gd name="T45" fmla="*/ 876 h 955"/>
                <a:gd name="T46" fmla="*/ 87 w 581"/>
                <a:gd name="T47" fmla="*/ 899 h 955"/>
                <a:gd name="T48" fmla="*/ 100 w 581"/>
                <a:gd name="T49" fmla="*/ 927 h 955"/>
                <a:gd name="T50" fmla="*/ 156 w 581"/>
                <a:gd name="T51" fmla="*/ 955 h 955"/>
                <a:gd name="T52" fmla="*/ 189 w 581"/>
                <a:gd name="T53" fmla="*/ 942 h 955"/>
                <a:gd name="T54" fmla="*/ 248 w 581"/>
                <a:gd name="T55" fmla="*/ 929 h 955"/>
                <a:gd name="T56" fmla="*/ 279 w 581"/>
                <a:gd name="T57" fmla="*/ 921 h 955"/>
                <a:gd name="T58" fmla="*/ 297 w 581"/>
                <a:gd name="T59" fmla="*/ 904 h 955"/>
                <a:gd name="T60" fmla="*/ 302 w 581"/>
                <a:gd name="T61" fmla="*/ 892 h 955"/>
                <a:gd name="T62" fmla="*/ 302 w 581"/>
                <a:gd name="T63" fmla="*/ 868 h 955"/>
                <a:gd name="T64" fmla="*/ 338 w 581"/>
                <a:gd name="T65" fmla="*/ 871 h 955"/>
                <a:gd name="T66" fmla="*/ 367 w 581"/>
                <a:gd name="T67" fmla="*/ 866 h 955"/>
                <a:gd name="T68" fmla="*/ 389 w 581"/>
                <a:gd name="T69" fmla="*/ 856 h 955"/>
                <a:gd name="T70" fmla="*/ 405 w 581"/>
                <a:gd name="T71" fmla="*/ 842 h 955"/>
                <a:gd name="T72" fmla="*/ 432 w 581"/>
                <a:gd name="T73" fmla="*/ 807 h 955"/>
                <a:gd name="T74" fmla="*/ 460 w 581"/>
                <a:gd name="T75" fmla="*/ 773 h 955"/>
                <a:gd name="T76" fmla="*/ 477 w 581"/>
                <a:gd name="T77" fmla="*/ 760 h 955"/>
                <a:gd name="T78" fmla="*/ 502 w 581"/>
                <a:gd name="T79" fmla="*/ 752 h 955"/>
                <a:gd name="T80" fmla="*/ 521 w 581"/>
                <a:gd name="T81" fmla="*/ 745 h 955"/>
                <a:gd name="T82" fmla="*/ 499 w 581"/>
                <a:gd name="T83" fmla="*/ 697 h 955"/>
                <a:gd name="T84" fmla="*/ 484 w 581"/>
                <a:gd name="T85" fmla="*/ 653 h 955"/>
                <a:gd name="T86" fmla="*/ 472 w 581"/>
                <a:gd name="T87" fmla="*/ 623 h 955"/>
                <a:gd name="T88" fmla="*/ 481 w 581"/>
                <a:gd name="T89" fmla="*/ 610 h 955"/>
                <a:gd name="T90" fmla="*/ 487 w 581"/>
                <a:gd name="T91" fmla="*/ 579 h 955"/>
                <a:gd name="T92" fmla="*/ 494 w 581"/>
                <a:gd name="T93" fmla="*/ 541 h 955"/>
                <a:gd name="T94" fmla="*/ 505 w 581"/>
                <a:gd name="T95" fmla="*/ 519 h 955"/>
                <a:gd name="T96" fmla="*/ 532 w 581"/>
                <a:gd name="T97" fmla="*/ 486 h 955"/>
                <a:gd name="T98" fmla="*/ 570 w 581"/>
                <a:gd name="T99" fmla="*/ 461 h 955"/>
                <a:gd name="T100" fmla="*/ 129 w 581"/>
                <a:gd name="T101" fmla="*/ 0 h 955"/>
                <a:gd name="T102" fmla="*/ 98 w 581"/>
                <a:gd name="T103" fmla="*/ 5 h 955"/>
                <a:gd name="T104" fmla="*/ 69 w 581"/>
                <a:gd name="T105" fmla="*/ 24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44" name="Freeform 437">
              <a:extLst>
                <a:ext uri="{FF2B5EF4-FFF2-40B4-BE49-F238E27FC236}">
                  <a16:creationId xmlns:a16="http://schemas.microsoft.com/office/drawing/2014/main" id="{8C6D01B5-0287-4611-9FEF-CFF19AADC63A}"/>
                </a:ext>
              </a:extLst>
            </p:cNvPr>
            <p:cNvSpPr>
              <a:spLocks/>
            </p:cNvSpPr>
            <p:nvPr>
              <p:custDataLst>
                <p:tags r:id="rId278"/>
              </p:custDataLst>
            </p:nvPr>
          </p:nvSpPr>
          <p:spPr bwMode="auto">
            <a:xfrm>
              <a:off x="4600321" y="2173998"/>
              <a:ext cx="15875" cy="57150"/>
            </a:xfrm>
            <a:custGeom>
              <a:avLst/>
              <a:gdLst>
                <a:gd name="T0" fmla="*/ 26 w 45"/>
                <a:gd name="T1" fmla="*/ 0 h 36"/>
                <a:gd name="T2" fmla="*/ 0 w 45"/>
                <a:gd name="T3" fmla="*/ 18 h 36"/>
                <a:gd name="T4" fmla="*/ 23 w 45"/>
                <a:gd name="T5" fmla="*/ 36 h 36"/>
                <a:gd name="T6" fmla="*/ 45 w 45"/>
                <a:gd name="T7" fmla="*/ 15 h 36"/>
                <a:gd name="T8" fmla="*/ 26 w 45"/>
                <a:gd name="T9" fmla="*/ 0 h 36"/>
              </a:gdLst>
              <a:ahLst/>
              <a:cxnLst>
                <a:cxn ang="0">
                  <a:pos x="T0" y="T1"/>
                </a:cxn>
                <a:cxn ang="0">
                  <a:pos x="T2" y="T3"/>
                </a:cxn>
                <a:cxn ang="0">
                  <a:pos x="T4" y="T5"/>
                </a:cxn>
                <a:cxn ang="0">
                  <a:pos x="T6" y="T7"/>
                </a:cxn>
                <a:cxn ang="0">
                  <a:pos x="T8" y="T9"/>
                </a:cxn>
              </a:cxnLst>
              <a:rect l="0" t="0" r="r" b="b"/>
              <a:pathLst>
                <a:path w="45" h="36">
                  <a:moveTo>
                    <a:pt x="26" y="0"/>
                  </a:moveTo>
                  <a:lnTo>
                    <a:pt x="0" y="18"/>
                  </a:lnTo>
                  <a:lnTo>
                    <a:pt x="23" y="36"/>
                  </a:lnTo>
                  <a:lnTo>
                    <a:pt x="45" y="15"/>
                  </a:lnTo>
                  <a:lnTo>
                    <a:pt x="26" y="0"/>
                  </a:lnTo>
                  <a:close/>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nvGrpSpPr>
            <p:cNvPr id="845" name="Group 438">
              <a:extLst>
                <a:ext uri="{FF2B5EF4-FFF2-40B4-BE49-F238E27FC236}">
                  <a16:creationId xmlns:a16="http://schemas.microsoft.com/office/drawing/2014/main" id="{675FCC0D-BEF9-4E17-A9FD-61D8FAFA12E6}"/>
                </a:ext>
              </a:extLst>
            </p:cNvPr>
            <p:cNvGrpSpPr>
              <a:grpSpLocks/>
            </p:cNvGrpSpPr>
            <p:nvPr>
              <p:custDataLst>
                <p:tags r:id="rId279"/>
              </p:custDataLst>
            </p:nvPr>
          </p:nvGrpSpPr>
          <p:grpSpPr bwMode="auto">
            <a:xfrm>
              <a:off x="2900111" y="4234564"/>
              <a:ext cx="384174" cy="1031871"/>
              <a:chOff x="1589" y="3126"/>
              <a:chExt cx="290" cy="657"/>
            </a:xfrm>
          </p:grpSpPr>
          <p:sp>
            <p:nvSpPr>
              <p:cNvPr id="955" name="Freeform 439">
                <a:extLst>
                  <a:ext uri="{FF2B5EF4-FFF2-40B4-BE49-F238E27FC236}">
                    <a16:creationId xmlns:a16="http://schemas.microsoft.com/office/drawing/2014/main" id="{771876A9-2CCD-4A03-92DE-03F324702BE1}"/>
                  </a:ext>
                </a:extLst>
              </p:cNvPr>
              <p:cNvSpPr>
                <a:spLocks/>
              </p:cNvSpPr>
              <p:nvPr/>
            </p:nvSpPr>
            <p:spPr bwMode="auto">
              <a:xfrm>
                <a:off x="1748" y="3531"/>
                <a:ext cx="15" cy="17"/>
              </a:xfrm>
              <a:custGeom>
                <a:avLst/>
                <a:gdLst>
                  <a:gd name="T0" fmla="*/ 46 w 46"/>
                  <a:gd name="T1" fmla="*/ 12 h 51"/>
                  <a:gd name="T2" fmla="*/ 19 w 46"/>
                  <a:gd name="T3" fmla="*/ 0 h 51"/>
                  <a:gd name="T4" fmla="*/ 13 w 46"/>
                  <a:gd name="T5" fmla="*/ 5 h 51"/>
                  <a:gd name="T6" fmla="*/ 7 w 46"/>
                  <a:gd name="T7" fmla="*/ 9 h 51"/>
                  <a:gd name="T8" fmla="*/ 4 w 46"/>
                  <a:gd name="T9" fmla="*/ 12 h 51"/>
                  <a:gd name="T10" fmla="*/ 2 w 46"/>
                  <a:gd name="T11" fmla="*/ 14 h 51"/>
                  <a:gd name="T12" fmla="*/ 0 w 46"/>
                  <a:gd name="T13" fmla="*/ 16 h 51"/>
                  <a:gd name="T14" fmla="*/ 0 w 46"/>
                  <a:gd name="T15" fmla="*/ 19 h 51"/>
                  <a:gd name="T16" fmla="*/ 0 w 46"/>
                  <a:gd name="T17" fmla="*/ 24 h 51"/>
                  <a:gd name="T18" fmla="*/ 2 w 46"/>
                  <a:gd name="T19" fmla="*/ 29 h 51"/>
                  <a:gd name="T20" fmla="*/ 4 w 46"/>
                  <a:gd name="T21" fmla="*/ 36 h 51"/>
                  <a:gd name="T22" fmla="*/ 7 w 46"/>
                  <a:gd name="T23" fmla="*/ 41 h 51"/>
                  <a:gd name="T24" fmla="*/ 10 w 46"/>
                  <a:gd name="T25" fmla="*/ 46 h 51"/>
                  <a:gd name="T26" fmla="*/ 13 w 46"/>
                  <a:gd name="T27" fmla="*/ 49 h 51"/>
                  <a:gd name="T28" fmla="*/ 15 w 46"/>
                  <a:gd name="T29" fmla="*/ 50 h 51"/>
                  <a:gd name="T30" fmla="*/ 16 w 46"/>
                  <a:gd name="T31" fmla="*/ 51 h 51"/>
                  <a:gd name="T32" fmla="*/ 18 w 46"/>
                  <a:gd name="T33" fmla="*/ 51 h 51"/>
                  <a:gd name="T34" fmla="*/ 19 w 46"/>
                  <a:gd name="T35" fmla="*/ 50 h 51"/>
                  <a:gd name="T36" fmla="*/ 35 w 46"/>
                  <a:gd name="T37" fmla="*/ 50 h 51"/>
                  <a:gd name="T38" fmla="*/ 46 w 46"/>
                  <a:gd name="T39" fmla="*/ 50 h 51"/>
                  <a:gd name="T40" fmla="*/ 46 w 46"/>
                  <a:gd name="T41" fmla="*/ 37 h 51"/>
                  <a:gd name="T42" fmla="*/ 46 w 46"/>
                  <a:gd name="T43" fmla="*/ 26 h 51"/>
                  <a:gd name="T44" fmla="*/ 46 w 46"/>
                  <a:gd name="T45" fmla="*/ 18 h 51"/>
                  <a:gd name="T46" fmla="*/ 46 w 46"/>
                  <a:gd name="T47" fmla="*/ 1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6" name="Freeform 440">
                <a:extLst>
                  <a:ext uri="{FF2B5EF4-FFF2-40B4-BE49-F238E27FC236}">
                    <a16:creationId xmlns:a16="http://schemas.microsoft.com/office/drawing/2014/main" id="{DBEA487F-7129-4F36-A77C-09A0B75468F1}"/>
                  </a:ext>
                </a:extLst>
              </p:cNvPr>
              <p:cNvSpPr>
                <a:spLocks/>
              </p:cNvSpPr>
              <p:nvPr/>
            </p:nvSpPr>
            <p:spPr bwMode="auto">
              <a:xfrm>
                <a:off x="1759" y="3730"/>
                <a:ext cx="63" cy="53"/>
              </a:xfrm>
              <a:custGeom>
                <a:avLst/>
                <a:gdLst>
                  <a:gd name="T0" fmla="*/ 0 w 192"/>
                  <a:gd name="T1" fmla="*/ 0 h 158"/>
                  <a:gd name="T2" fmla="*/ 0 w 192"/>
                  <a:gd name="T3" fmla="*/ 14 h 158"/>
                  <a:gd name="T4" fmla="*/ 2 w 192"/>
                  <a:gd name="T5" fmla="*/ 26 h 158"/>
                  <a:gd name="T6" fmla="*/ 4 w 192"/>
                  <a:gd name="T7" fmla="*/ 38 h 158"/>
                  <a:gd name="T8" fmla="*/ 7 w 192"/>
                  <a:gd name="T9" fmla="*/ 50 h 158"/>
                  <a:gd name="T10" fmla="*/ 11 w 192"/>
                  <a:gd name="T11" fmla="*/ 61 h 158"/>
                  <a:gd name="T12" fmla="*/ 15 w 192"/>
                  <a:gd name="T13" fmla="*/ 71 h 158"/>
                  <a:gd name="T14" fmla="*/ 21 w 192"/>
                  <a:gd name="T15" fmla="*/ 81 h 158"/>
                  <a:gd name="T16" fmla="*/ 25 w 192"/>
                  <a:gd name="T17" fmla="*/ 90 h 158"/>
                  <a:gd name="T18" fmla="*/ 47 w 192"/>
                  <a:gd name="T19" fmla="*/ 122 h 158"/>
                  <a:gd name="T20" fmla="*/ 66 w 192"/>
                  <a:gd name="T21" fmla="*/ 148 h 158"/>
                  <a:gd name="T22" fmla="*/ 72 w 192"/>
                  <a:gd name="T23" fmla="*/ 151 h 158"/>
                  <a:gd name="T24" fmla="*/ 79 w 192"/>
                  <a:gd name="T25" fmla="*/ 153 h 158"/>
                  <a:gd name="T26" fmla="*/ 85 w 192"/>
                  <a:gd name="T27" fmla="*/ 155 h 158"/>
                  <a:gd name="T28" fmla="*/ 92 w 192"/>
                  <a:gd name="T29" fmla="*/ 156 h 158"/>
                  <a:gd name="T30" fmla="*/ 105 w 192"/>
                  <a:gd name="T31" fmla="*/ 158 h 158"/>
                  <a:gd name="T32" fmla="*/ 119 w 192"/>
                  <a:gd name="T33" fmla="*/ 158 h 158"/>
                  <a:gd name="T34" fmla="*/ 152 w 192"/>
                  <a:gd name="T35" fmla="*/ 155 h 158"/>
                  <a:gd name="T36" fmla="*/ 192 w 192"/>
                  <a:gd name="T37" fmla="*/ 154 h 158"/>
                  <a:gd name="T38" fmla="*/ 184 w 192"/>
                  <a:gd name="T39" fmla="*/ 153 h 158"/>
                  <a:gd name="T40" fmla="*/ 176 w 192"/>
                  <a:gd name="T41" fmla="*/ 152 h 158"/>
                  <a:gd name="T42" fmla="*/ 168 w 192"/>
                  <a:gd name="T43" fmla="*/ 151 h 158"/>
                  <a:gd name="T44" fmla="*/ 160 w 192"/>
                  <a:gd name="T45" fmla="*/ 149 h 158"/>
                  <a:gd name="T46" fmla="*/ 145 w 192"/>
                  <a:gd name="T47" fmla="*/ 144 h 158"/>
                  <a:gd name="T48" fmla="*/ 129 w 192"/>
                  <a:gd name="T49" fmla="*/ 138 h 158"/>
                  <a:gd name="T50" fmla="*/ 115 w 192"/>
                  <a:gd name="T51" fmla="*/ 130 h 158"/>
                  <a:gd name="T52" fmla="*/ 101 w 192"/>
                  <a:gd name="T53" fmla="*/ 120 h 158"/>
                  <a:gd name="T54" fmla="*/ 87 w 192"/>
                  <a:gd name="T55" fmla="*/ 110 h 158"/>
                  <a:gd name="T56" fmla="*/ 75 w 192"/>
                  <a:gd name="T57" fmla="*/ 98 h 158"/>
                  <a:gd name="T58" fmla="*/ 63 w 192"/>
                  <a:gd name="T59" fmla="*/ 87 h 158"/>
                  <a:gd name="T60" fmla="*/ 52 w 192"/>
                  <a:gd name="T61" fmla="*/ 75 h 158"/>
                  <a:gd name="T62" fmla="*/ 42 w 192"/>
                  <a:gd name="T63" fmla="*/ 63 h 158"/>
                  <a:gd name="T64" fmla="*/ 35 w 192"/>
                  <a:gd name="T65" fmla="*/ 50 h 158"/>
                  <a:gd name="T66" fmla="*/ 27 w 192"/>
                  <a:gd name="T67" fmla="*/ 38 h 158"/>
                  <a:gd name="T68" fmla="*/ 21 w 192"/>
                  <a:gd name="T69" fmla="*/ 26 h 158"/>
                  <a:gd name="T70" fmla="*/ 16 w 192"/>
                  <a:gd name="T71" fmla="*/ 16 h 158"/>
                  <a:gd name="T72" fmla="*/ 13 w 192"/>
                  <a:gd name="T73" fmla="*/ 6 h 158"/>
                  <a:gd name="T74" fmla="*/ 0 w 192"/>
                  <a:gd name="T75"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7" name="Freeform 441">
                <a:extLst>
                  <a:ext uri="{FF2B5EF4-FFF2-40B4-BE49-F238E27FC236}">
                    <a16:creationId xmlns:a16="http://schemas.microsoft.com/office/drawing/2014/main" id="{218F7E62-9516-4BED-A968-155F97BF15BA}"/>
                  </a:ext>
                </a:extLst>
              </p:cNvPr>
              <p:cNvSpPr>
                <a:spLocks/>
              </p:cNvSpPr>
              <p:nvPr/>
            </p:nvSpPr>
            <p:spPr bwMode="auto">
              <a:xfrm>
                <a:off x="1589" y="3126"/>
                <a:ext cx="290" cy="606"/>
              </a:xfrm>
              <a:custGeom>
                <a:avLst/>
                <a:gdLst>
                  <a:gd name="T0" fmla="*/ 772 w 884"/>
                  <a:gd name="T1" fmla="*/ 415 h 1818"/>
                  <a:gd name="T2" fmla="*/ 873 w 884"/>
                  <a:gd name="T3" fmla="*/ 342 h 1818"/>
                  <a:gd name="T4" fmla="*/ 884 w 884"/>
                  <a:gd name="T5" fmla="*/ 232 h 1818"/>
                  <a:gd name="T6" fmla="*/ 840 w 884"/>
                  <a:gd name="T7" fmla="*/ 192 h 1818"/>
                  <a:gd name="T8" fmla="*/ 841 w 884"/>
                  <a:gd name="T9" fmla="*/ 262 h 1818"/>
                  <a:gd name="T10" fmla="*/ 774 w 884"/>
                  <a:gd name="T11" fmla="*/ 328 h 1818"/>
                  <a:gd name="T12" fmla="*/ 667 w 884"/>
                  <a:gd name="T13" fmla="*/ 331 h 1818"/>
                  <a:gd name="T14" fmla="*/ 625 w 884"/>
                  <a:gd name="T15" fmla="*/ 290 h 1818"/>
                  <a:gd name="T16" fmla="*/ 658 w 884"/>
                  <a:gd name="T17" fmla="*/ 215 h 1818"/>
                  <a:gd name="T18" fmla="*/ 544 w 884"/>
                  <a:gd name="T19" fmla="*/ 148 h 1818"/>
                  <a:gd name="T20" fmla="*/ 425 w 884"/>
                  <a:gd name="T21" fmla="*/ 87 h 1818"/>
                  <a:gd name="T22" fmla="*/ 373 w 884"/>
                  <a:gd name="T23" fmla="*/ 10 h 1818"/>
                  <a:gd name="T24" fmla="*/ 286 w 884"/>
                  <a:gd name="T25" fmla="*/ 22 h 1818"/>
                  <a:gd name="T26" fmla="*/ 234 w 884"/>
                  <a:gd name="T27" fmla="*/ 24 h 1818"/>
                  <a:gd name="T28" fmla="*/ 171 w 884"/>
                  <a:gd name="T29" fmla="*/ 8 h 1818"/>
                  <a:gd name="T30" fmla="*/ 98 w 884"/>
                  <a:gd name="T31" fmla="*/ 54 h 1818"/>
                  <a:gd name="T32" fmla="*/ 67 w 884"/>
                  <a:gd name="T33" fmla="*/ 116 h 1818"/>
                  <a:gd name="T34" fmla="*/ 27 w 884"/>
                  <a:gd name="T35" fmla="*/ 179 h 1818"/>
                  <a:gd name="T36" fmla="*/ 55 w 884"/>
                  <a:gd name="T37" fmla="*/ 251 h 1818"/>
                  <a:gd name="T38" fmla="*/ 51 w 884"/>
                  <a:gd name="T39" fmla="*/ 319 h 1818"/>
                  <a:gd name="T40" fmla="*/ 0 w 884"/>
                  <a:gd name="T41" fmla="*/ 432 h 1818"/>
                  <a:gd name="T42" fmla="*/ 12 w 884"/>
                  <a:gd name="T43" fmla="*/ 609 h 1818"/>
                  <a:gd name="T44" fmla="*/ 76 w 884"/>
                  <a:gd name="T45" fmla="*/ 696 h 1818"/>
                  <a:gd name="T46" fmla="*/ 60 w 884"/>
                  <a:gd name="T47" fmla="*/ 753 h 1818"/>
                  <a:gd name="T48" fmla="*/ 60 w 884"/>
                  <a:gd name="T49" fmla="*/ 808 h 1818"/>
                  <a:gd name="T50" fmla="*/ 81 w 884"/>
                  <a:gd name="T51" fmla="*/ 850 h 1818"/>
                  <a:gd name="T52" fmla="*/ 53 w 884"/>
                  <a:gd name="T53" fmla="*/ 900 h 1818"/>
                  <a:gd name="T54" fmla="*/ 82 w 884"/>
                  <a:gd name="T55" fmla="*/ 983 h 1818"/>
                  <a:gd name="T56" fmla="*/ 81 w 884"/>
                  <a:gd name="T57" fmla="*/ 1055 h 1818"/>
                  <a:gd name="T58" fmla="*/ 78 w 884"/>
                  <a:gd name="T59" fmla="*/ 1152 h 1818"/>
                  <a:gd name="T60" fmla="*/ 137 w 884"/>
                  <a:gd name="T61" fmla="*/ 1265 h 1818"/>
                  <a:gd name="T62" fmla="*/ 198 w 884"/>
                  <a:gd name="T63" fmla="*/ 1394 h 1818"/>
                  <a:gd name="T64" fmla="*/ 217 w 884"/>
                  <a:gd name="T65" fmla="*/ 1463 h 1818"/>
                  <a:gd name="T66" fmla="*/ 230 w 884"/>
                  <a:gd name="T67" fmla="*/ 1526 h 1818"/>
                  <a:gd name="T68" fmla="*/ 213 w 884"/>
                  <a:gd name="T69" fmla="*/ 1590 h 1818"/>
                  <a:gd name="T70" fmla="*/ 201 w 884"/>
                  <a:gd name="T71" fmla="*/ 1644 h 1818"/>
                  <a:gd name="T72" fmla="*/ 228 w 884"/>
                  <a:gd name="T73" fmla="*/ 1718 h 1818"/>
                  <a:gd name="T74" fmla="*/ 311 w 884"/>
                  <a:gd name="T75" fmla="*/ 1772 h 1818"/>
                  <a:gd name="T76" fmla="*/ 392 w 884"/>
                  <a:gd name="T77" fmla="*/ 1798 h 1818"/>
                  <a:gd name="T78" fmla="*/ 451 w 884"/>
                  <a:gd name="T79" fmla="*/ 1786 h 1818"/>
                  <a:gd name="T80" fmla="*/ 454 w 884"/>
                  <a:gd name="T81" fmla="*/ 1703 h 1818"/>
                  <a:gd name="T82" fmla="*/ 470 w 884"/>
                  <a:gd name="T83" fmla="*/ 1612 h 1818"/>
                  <a:gd name="T84" fmla="*/ 495 w 884"/>
                  <a:gd name="T85" fmla="*/ 1509 h 1818"/>
                  <a:gd name="T86" fmla="*/ 420 w 884"/>
                  <a:gd name="T87" fmla="*/ 1486 h 1818"/>
                  <a:gd name="T88" fmla="*/ 401 w 884"/>
                  <a:gd name="T89" fmla="*/ 1430 h 1818"/>
                  <a:gd name="T90" fmla="*/ 453 w 884"/>
                  <a:gd name="T91" fmla="*/ 1395 h 1818"/>
                  <a:gd name="T92" fmla="*/ 484 w 884"/>
                  <a:gd name="T93" fmla="*/ 1332 h 1818"/>
                  <a:gd name="T94" fmla="*/ 455 w 884"/>
                  <a:gd name="T95" fmla="*/ 1224 h 1818"/>
                  <a:gd name="T96" fmla="*/ 425 w 884"/>
                  <a:gd name="T97" fmla="*/ 1141 h 1818"/>
                  <a:gd name="T98" fmla="*/ 518 w 884"/>
                  <a:gd name="T99" fmla="*/ 1166 h 1818"/>
                  <a:gd name="T100" fmla="*/ 568 w 884"/>
                  <a:gd name="T101" fmla="*/ 1151 h 1818"/>
                  <a:gd name="T102" fmla="*/ 558 w 884"/>
                  <a:gd name="T103" fmla="*/ 1078 h 1818"/>
                  <a:gd name="T104" fmla="*/ 565 w 884"/>
                  <a:gd name="T105" fmla="*/ 1030 h 1818"/>
                  <a:gd name="T106" fmla="*/ 676 w 884"/>
                  <a:gd name="T107" fmla="*/ 1023 h 1818"/>
                  <a:gd name="T108" fmla="*/ 795 w 884"/>
                  <a:gd name="T109" fmla="*/ 973 h 1818"/>
                  <a:gd name="T110" fmla="*/ 816 w 884"/>
                  <a:gd name="T111" fmla="*/ 882 h 1818"/>
                  <a:gd name="T112" fmla="*/ 781 w 884"/>
                  <a:gd name="T113" fmla="*/ 852 h 1818"/>
                  <a:gd name="T114" fmla="*/ 758 w 884"/>
                  <a:gd name="T115" fmla="*/ 810 h 1818"/>
                  <a:gd name="T116" fmla="*/ 692 w 884"/>
                  <a:gd name="T117" fmla="*/ 752 h 1818"/>
                  <a:gd name="T118" fmla="*/ 701 w 884"/>
                  <a:gd name="T119" fmla="*/ 532 h 1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846" name="Freeform 442">
              <a:extLst>
                <a:ext uri="{FF2B5EF4-FFF2-40B4-BE49-F238E27FC236}">
                  <a16:creationId xmlns:a16="http://schemas.microsoft.com/office/drawing/2014/main" id="{3FA749B7-08A2-4E13-B24D-98301D84E8FE}"/>
                </a:ext>
              </a:extLst>
            </p:cNvPr>
            <p:cNvSpPr>
              <a:spLocks/>
            </p:cNvSpPr>
            <p:nvPr>
              <p:custDataLst>
                <p:tags r:id="rId280"/>
              </p:custDataLst>
            </p:nvPr>
          </p:nvSpPr>
          <p:spPr bwMode="auto">
            <a:xfrm>
              <a:off x="5609971" y="2186699"/>
              <a:ext cx="123824" cy="109538"/>
            </a:xfrm>
            <a:custGeom>
              <a:avLst/>
              <a:gdLst>
                <a:gd name="T0" fmla="*/ 33 w 279"/>
                <a:gd name="T1" fmla="*/ 87 h 204"/>
                <a:gd name="T2" fmla="*/ 59 w 279"/>
                <a:gd name="T3" fmla="*/ 142 h 204"/>
                <a:gd name="T4" fmla="*/ 59 w 279"/>
                <a:gd name="T5" fmla="*/ 179 h 204"/>
                <a:gd name="T6" fmla="*/ 102 w 279"/>
                <a:gd name="T7" fmla="*/ 196 h 204"/>
                <a:gd name="T8" fmla="*/ 122 w 279"/>
                <a:gd name="T9" fmla="*/ 202 h 204"/>
                <a:gd name="T10" fmla="*/ 139 w 279"/>
                <a:gd name="T11" fmla="*/ 204 h 204"/>
                <a:gd name="T12" fmla="*/ 146 w 279"/>
                <a:gd name="T13" fmla="*/ 201 h 204"/>
                <a:gd name="T14" fmla="*/ 151 w 279"/>
                <a:gd name="T15" fmla="*/ 194 h 204"/>
                <a:gd name="T16" fmla="*/ 160 w 279"/>
                <a:gd name="T17" fmla="*/ 172 h 204"/>
                <a:gd name="T18" fmla="*/ 172 w 279"/>
                <a:gd name="T19" fmla="*/ 149 h 204"/>
                <a:gd name="T20" fmla="*/ 181 w 279"/>
                <a:gd name="T21" fmla="*/ 141 h 204"/>
                <a:gd name="T22" fmla="*/ 192 w 279"/>
                <a:gd name="T23" fmla="*/ 136 h 204"/>
                <a:gd name="T24" fmla="*/ 209 w 279"/>
                <a:gd name="T25" fmla="*/ 138 h 204"/>
                <a:gd name="T26" fmla="*/ 220 w 279"/>
                <a:gd name="T27" fmla="*/ 142 h 204"/>
                <a:gd name="T28" fmla="*/ 228 w 279"/>
                <a:gd name="T29" fmla="*/ 148 h 204"/>
                <a:gd name="T30" fmla="*/ 231 w 279"/>
                <a:gd name="T31" fmla="*/ 154 h 204"/>
                <a:gd name="T32" fmla="*/ 234 w 279"/>
                <a:gd name="T33" fmla="*/ 164 h 204"/>
                <a:gd name="T34" fmla="*/ 231 w 279"/>
                <a:gd name="T35" fmla="*/ 167 h 204"/>
                <a:gd name="T36" fmla="*/ 234 w 279"/>
                <a:gd name="T37" fmla="*/ 153 h 204"/>
                <a:gd name="T38" fmla="*/ 238 w 279"/>
                <a:gd name="T39" fmla="*/ 140 h 204"/>
                <a:gd name="T40" fmla="*/ 245 w 279"/>
                <a:gd name="T41" fmla="*/ 117 h 204"/>
                <a:gd name="T42" fmla="*/ 254 w 279"/>
                <a:gd name="T43" fmla="*/ 115 h 204"/>
                <a:gd name="T44" fmla="*/ 264 w 279"/>
                <a:gd name="T45" fmla="*/ 110 h 204"/>
                <a:gd name="T46" fmla="*/ 279 w 279"/>
                <a:gd name="T47" fmla="*/ 99 h 204"/>
                <a:gd name="T48" fmla="*/ 252 w 279"/>
                <a:gd name="T49" fmla="*/ 75 h 204"/>
                <a:gd name="T50" fmla="*/ 227 w 279"/>
                <a:gd name="T51" fmla="*/ 58 h 204"/>
                <a:gd name="T52" fmla="*/ 204 w 279"/>
                <a:gd name="T53" fmla="*/ 44 h 204"/>
                <a:gd name="T54" fmla="*/ 185 w 279"/>
                <a:gd name="T55" fmla="*/ 31 h 204"/>
                <a:gd name="T56" fmla="*/ 146 w 279"/>
                <a:gd name="T57" fmla="*/ 68 h 204"/>
                <a:gd name="T58" fmla="*/ 79 w 279"/>
                <a:gd name="T59" fmla="*/ 25 h 204"/>
                <a:gd name="T60" fmla="*/ 52 w 279"/>
                <a:gd name="T61" fmla="*/ 12 h 204"/>
                <a:gd name="T62" fmla="*/ 46 w 279"/>
                <a:gd name="T63" fmla="*/ 62 h 204"/>
                <a:gd name="T64" fmla="*/ 0 w 279"/>
                <a:gd name="T65" fmla="*/ 5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47" name="Freeform 443">
              <a:extLst>
                <a:ext uri="{FF2B5EF4-FFF2-40B4-BE49-F238E27FC236}">
                  <a16:creationId xmlns:a16="http://schemas.microsoft.com/office/drawing/2014/main" id="{24B388D2-80B9-4A86-BADB-440055164BCE}"/>
                </a:ext>
              </a:extLst>
            </p:cNvPr>
            <p:cNvSpPr>
              <a:spLocks/>
            </p:cNvSpPr>
            <p:nvPr>
              <p:custDataLst>
                <p:tags r:id="rId281"/>
              </p:custDataLst>
            </p:nvPr>
          </p:nvSpPr>
          <p:spPr bwMode="auto">
            <a:xfrm>
              <a:off x="5076572" y="1759663"/>
              <a:ext cx="209550" cy="150811"/>
            </a:xfrm>
            <a:custGeom>
              <a:avLst/>
              <a:gdLst>
                <a:gd name="T0" fmla="*/ 252 w 485"/>
                <a:gd name="T1" fmla="*/ 20 h 291"/>
                <a:gd name="T2" fmla="*/ 300 w 485"/>
                <a:gd name="T3" fmla="*/ 44 h 291"/>
                <a:gd name="T4" fmla="*/ 372 w 485"/>
                <a:gd name="T5" fmla="*/ 44 h 291"/>
                <a:gd name="T6" fmla="*/ 425 w 485"/>
                <a:gd name="T7" fmla="*/ 131 h 291"/>
                <a:gd name="T8" fmla="*/ 485 w 485"/>
                <a:gd name="T9" fmla="*/ 167 h 291"/>
                <a:gd name="T10" fmla="*/ 412 w 485"/>
                <a:gd name="T11" fmla="*/ 173 h 291"/>
                <a:gd name="T12" fmla="*/ 433 w 485"/>
                <a:gd name="T13" fmla="*/ 210 h 291"/>
                <a:gd name="T14" fmla="*/ 392 w 485"/>
                <a:gd name="T15" fmla="*/ 241 h 291"/>
                <a:gd name="T16" fmla="*/ 385 w 485"/>
                <a:gd name="T17" fmla="*/ 291 h 291"/>
                <a:gd name="T18" fmla="*/ 285 w 485"/>
                <a:gd name="T19" fmla="*/ 266 h 291"/>
                <a:gd name="T20" fmla="*/ 173 w 485"/>
                <a:gd name="T21" fmla="*/ 254 h 291"/>
                <a:gd name="T22" fmla="*/ 60 w 485"/>
                <a:gd name="T23" fmla="*/ 266 h 291"/>
                <a:gd name="T24" fmla="*/ 15 w 485"/>
                <a:gd name="T25" fmla="*/ 271 h 291"/>
                <a:gd name="T26" fmla="*/ 8 w 485"/>
                <a:gd name="T27" fmla="*/ 257 h 291"/>
                <a:gd name="T28" fmla="*/ 3 w 485"/>
                <a:gd name="T29" fmla="*/ 244 h 291"/>
                <a:gd name="T30" fmla="*/ 0 w 485"/>
                <a:gd name="T31" fmla="*/ 229 h 291"/>
                <a:gd name="T32" fmla="*/ 5 w 485"/>
                <a:gd name="T33" fmla="*/ 219 h 291"/>
                <a:gd name="T34" fmla="*/ 14 w 485"/>
                <a:gd name="T35" fmla="*/ 207 h 291"/>
                <a:gd name="T36" fmla="*/ 23 w 485"/>
                <a:gd name="T37" fmla="*/ 189 h 291"/>
                <a:gd name="T38" fmla="*/ 31 w 485"/>
                <a:gd name="T39" fmla="*/ 166 h 291"/>
                <a:gd name="T40" fmla="*/ 41 w 485"/>
                <a:gd name="T41" fmla="*/ 137 h 291"/>
                <a:gd name="T42" fmla="*/ 48 w 485"/>
                <a:gd name="T43" fmla="*/ 126 h 291"/>
                <a:gd name="T44" fmla="*/ 60 w 485"/>
                <a:gd name="T45" fmla="*/ 119 h 291"/>
                <a:gd name="T46" fmla="*/ 87 w 485"/>
                <a:gd name="T47" fmla="*/ 111 h 291"/>
                <a:gd name="T48" fmla="*/ 89 w 485"/>
                <a:gd name="T49" fmla="*/ 106 h 291"/>
                <a:gd name="T50" fmla="*/ 94 w 485"/>
                <a:gd name="T51" fmla="*/ 100 h 291"/>
                <a:gd name="T52" fmla="*/ 101 w 485"/>
                <a:gd name="T53" fmla="*/ 95 h 291"/>
                <a:gd name="T54" fmla="*/ 106 w 485"/>
                <a:gd name="T55" fmla="*/ 93 h 291"/>
                <a:gd name="T56" fmla="*/ 106 w 485"/>
                <a:gd name="T57" fmla="*/ 76 h 291"/>
                <a:gd name="T58" fmla="*/ 109 w 485"/>
                <a:gd name="T59" fmla="*/ 70 h 291"/>
                <a:gd name="T60" fmla="*/ 113 w 485"/>
                <a:gd name="T61" fmla="*/ 67 h 291"/>
                <a:gd name="T62" fmla="*/ 122 w 485"/>
                <a:gd name="T63" fmla="*/ 69 h 291"/>
                <a:gd name="T64" fmla="*/ 128 w 485"/>
                <a:gd name="T65" fmla="*/ 69 h 291"/>
                <a:gd name="T66" fmla="*/ 132 w 485"/>
                <a:gd name="T67" fmla="*/ 66 h 291"/>
                <a:gd name="T68" fmla="*/ 134 w 485"/>
                <a:gd name="T69" fmla="*/ 56 h 291"/>
                <a:gd name="T70" fmla="*/ 139 w 485"/>
                <a:gd name="T71" fmla="*/ 44 h 291"/>
                <a:gd name="T72" fmla="*/ 144 w 485"/>
                <a:gd name="T73" fmla="*/ 39 h 291"/>
                <a:gd name="T74" fmla="*/ 213 w 485"/>
                <a:gd name="T75"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48" name="Freeform 444">
              <a:extLst>
                <a:ext uri="{FF2B5EF4-FFF2-40B4-BE49-F238E27FC236}">
                  <a16:creationId xmlns:a16="http://schemas.microsoft.com/office/drawing/2014/main" id="{9F2864E8-58EC-4477-85A0-855A97EC4980}"/>
                </a:ext>
              </a:extLst>
            </p:cNvPr>
            <p:cNvSpPr>
              <a:spLocks/>
            </p:cNvSpPr>
            <p:nvPr>
              <p:custDataLst>
                <p:tags r:id="rId282"/>
              </p:custDataLst>
            </p:nvPr>
          </p:nvSpPr>
          <p:spPr bwMode="auto">
            <a:xfrm>
              <a:off x="4933696" y="2091449"/>
              <a:ext cx="82550" cy="87312"/>
            </a:xfrm>
            <a:custGeom>
              <a:avLst/>
              <a:gdLst>
                <a:gd name="T0" fmla="*/ 86 w 186"/>
                <a:gd name="T1" fmla="*/ 147 h 166"/>
                <a:gd name="T2" fmla="*/ 83 w 186"/>
                <a:gd name="T3" fmla="*/ 136 h 166"/>
                <a:gd name="T4" fmla="*/ 78 w 186"/>
                <a:gd name="T5" fmla="*/ 127 h 166"/>
                <a:gd name="T6" fmla="*/ 74 w 186"/>
                <a:gd name="T7" fmla="*/ 118 h 166"/>
                <a:gd name="T8" fmla="*/ 70 w 186"/>
                <a:gd name="T9" fmla="*/ 110 h 166"/>
                <a:gd name="T10" fmla="*/ 60 w 186"/>
                <a:gd name="T11" fmla="*/ 95 h 166"/>
                <a:gd name="T12" fmla="*/ 49 w 186"/>
                <a:gd name="T13" fmla="*/ 82 h 166"/>
                <a:gd name="T14" fmla="*/ 37 w 186"/>
                <a:gd name="T15" fmla="*/ 70 h 166"/>
                <a:gd name="T16" fmla="*/ 25 w 186"/>
                <a:gd name="T17" fmla="*/ 56 h 166"/>
                <a:gd name="T18" fmla="*/ 13 w 186"/>
                <a:gd name="T19" fmla="*/ 38 h 166"/>
                <a:gd name="T20" fmla="*/ 0 w 186"/>
                <a:gd name="T21" fmla="*/ 18 h 166"/>
                <a:gd name="T22" fmla="*/ 0 w 186"/>
                <a:gd name="T23" fmla="*/ 0 h 166"/>
                <a:gd name="T24" fmla="*/ 7 w 186"/>
                <a:gd name="T25" fmla="*/ 2 h 166"/>
                <a:gd name="T26" fmla="*/ 14 w 186"/>
                <a:gd name="T27" fmla="*/ 3 h 166"/>
                <a:gd name="T28" fmla="*/ 20 w 186"/>
                <a:gd name="T29" fmla="*/ 4 h 166"/>
                <a:gd name="T30" fmla="*/ 27 w 186"/>
                <a:gd name="T31" fmla="*/ 4 h 166"/>
                <a:gd name="T32" fmla="*/ 33 w 186"/>
                <a:gd name="T33" fmla="*/ 4 h 166"/>
                <a:gd name="T34" fmla="*/ 40 w 186"/>
                <a:gd name="T35" fmla="*/ 3 h 166"/>
                <a:gd name="T36" fmla="*/ 47 w 186"/>
                <a:gd name="T37" fmla="*/ 2 h 166"/>
                <a:gd name="T38" fmla="*/ 53 w 186"/>
                <a:gd name="T39" fmla="*/ 0 h 166"/>
                <a:gd name="T40" fmla="*/ 140 w 186"/>
                <a:gd name="T41" fmla="*/ 12 h 166"/>
                <a:gd name="T42" fmla="*/ 186 w 186"/>
                <a:gd name="T43" fmla="*/ 91 h 166"/>
                <a:gd name="T44" fmla="*/ 171 w 186"/>
                <a:gd name="T45" fmla="*/ 112 h 166"/>
                <a:gd name="T46" fmla="*/ 155 w 186"/>
                <a:gd name="T47" fmla="*/ 129 h 166"/>
                <a:gd name="T48" fmla="*/ 149 w 186"/>
                <a:gd name="T49" fmla="*/ 137 h 166"/>
                <a:gd name="T50" fmla="*/ 144 w 186"/>
                <a:gd name="T51" fmla="*/ 145 h 166"/>
                <a:gd name="T52" fmla="*/ 142 w 186"/>
                <a:gd name="T53" fmla="*/ 150 h 166"/>
                <a:gd name="T54" fmla="*/ 141 w 186"/>
                <a:gd name="T55" fmla="*/ 156 h 166"/>
                <a:gd name="T56" fmla="*/ 140 w 186"/>
                <a:gd name="T57" fmla="*/ 161 h 166"/>
                <a:gd name="T58" fmla="*/ 140 w 186"/>
                <a:gd name="T59" fmla="*/ 166 h 166"/>
                <a:gd name="T60" fmla="*/ 86 w 186"/>
                <a:gd name="T61" fmla="*/ 1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49" name="Freeform 445">
              <a:extLst>
                <a:ext uri="{FF2B5EF4-FFF2-40B4-BE49-F238E27FC236}">
                  <a16:creationId xmlns:a16="http://schemas.microsoft.com/office/drawing/2014/main" id="{AE325305-D4CC-408E-83D1-92F87762FEC3}"/>
                </a:ext>
              </a:extLst>
            </p:cNvPr>
            <p:cNvSpPr>
              <a:spLocks/>
            </p:cNvSpPr>
            <p:nvPr>
              <p:custDataLst>
                <p:tags r:id="rId283"/>
              </p:custDataLst>
            </p:nvPr>
          </p:nvSpPr>
          <p:spPr bwMode="auto">
            <a:xfrm>
              <a:off x="3298573" y="3528130"/>
              <a:ext cx="82550" cy="57150"/>
            </a:xfrm>
            <a:custGeom>
              <a:avLst/>
              <a:gdLst>
                <a:gd name="T0" fmla="*/ 153 w 186"/>
                <a:gd name="T1" fmla="*/ 21 h 104"/>
                <a:gd name="T2" fmla="*/ 146 w 186"/>
                <a:gd name="T3" fmla="*/ 21 h 104"/>
                <a:gd name="T4" fmla="*/ 141 w 186"/>
                <a:gd name="T5" fmla="*/ 20 h 104"/>
                <a:gd name="T6" fmla="*/ 136 w 186"/>
                <a:gd name="T7" fmla="*/ 18 h 104"/>
                <a:gd name="T8" fmla="*/ 133 w 186"/>
                <a:gd name="T9" fmla="*/ 15 h 104"/>
                <a:gd name="T10" fmla="*/ 130 w 186"/>
                <a:gd name="T11" fmla="*/ 13 h 104"/>
                <a:gd name="T12" fmla="*/ 125 w 186"/>
                <a:gd name="T13" fmla="*/ 11 h 104"/>
                <a:gd name="T14" fmla="*/ 120 w 186"/>
                <a:gd name="T15" fmla="*/ 10 h 104"/>
                <a:gd name="T16" fmla="*/ 113 w 186"/>
                <a:gd name="T17" fmla="*/ 9 h 104"/>
                <a:gd name="T18" fmla="*/ 100 w 186"/>
                <a:gd name="T19" fmla="*/ 8 h 104"/>
                <a:gd name="T20" fmla="*/ 88 w 186"/>
                <a:gd name="T21" fmla="*/ 6 h 104"/>
                <a:gd name="T22" fmla="*/ 75 w 186"/>
                <a:gd name="T23" fmla="*/ 3 h 104"/>
                <a:gd name="T24" fmla="*/ 64 w 186"/>
                <a:gd name="T25" fmla="*/ 1 h 104"/>
                <a:gd name="T26" fmla="*/ 60 w 186"/>
                <a:gd name="T27" fmla="*/ 0 h 104"/>
                <a:gd name="T28" fmla="*/ 54 w 186"/>
                <a:gd name="T29" fmla="*/ 0 h 104"/>
                <a:gd name="T30" fmla="*/ 51 w 186"/>
                <a:gd name="T31" fmla="*/ 1 h 104"/>
                <a:gd name="T32" fmla="*/ 46 w 186"/>
                <a:gd name="T33" fmla="*/ 2 h 104"/>
                <a:gd name="T34" fmla="*/ 44 w 186"/>
                <a:gd name="T35" fmla="*/ 4 h 104"/>
                <a:gd name="T36" fmla="*/ 42 w 186"/>
                <a:gd name="T37" fmla="*/ 6 h 104"/>
                <a:gd name="T38" fmla="*/ 41 w 186"/>
                <a:gd name="T39" fmla="*/ 10 h 104"/>
                <a:gd name="T40" fmla="*/ 40 w 186"/>
                <a:gd name="T41" fmla="*/ 15 h 104"/>
                <a:gd name="T42" fmla="*/ 34 w 186"/>
                <a:gd name="T43" fmla="*/ 27 h 104"/>
                <a:gd name="T44" fmla="*/ 20 w 186"/>
                <a:gd name="T45" fmla="*/ 47 h 104"/>
                <a:gd name="T46" fmla="*/ 7 w 186"/>
                <a:gd name="T47" fmla="*/ 66 h 104"/>
                <a:gd name="T48" fmla="*/ 0 w 186"/>
                <a:gd name="T49" fmla="*/ 77 h 104"/>
                <a:gd name="T50" fmla="*/ 8 w 186"/>
                <a:gd name="T51" fmla="*/ 77 h 104"/>
                <a:gd name="T52" fmla="*/ 16 w 186"/>
                <a:gd name="T53" fmla="*/ 78 h 104"/>
                <a:gd name="T54" fmla="*/ 21 w 186"/>
                <a:gd name="T55" fmla="*/ 79 h 104"/>
                <a:gd name="T56" fmla="*/ 25 w 186"/>
                <a:gd name="T57" fmla="*/ 81 h 104"/>
                <a:gd name="T58" fmla="*/ 33 w 186"/>
                <a:gd name="T59" fmla="*/ 85 h 104"/>
                <a:gd name="T60" fmla="*/ 40 w 186"/>
                <a:gd name="T61" fmla="*/ 89 h 104"/>
                <a:gd name="T62" fmla="*/ 45 w 186"/>
                <a:gd name="T63" fmla="*/ 94 h 104"/>
                <a:gd name="T64" fmla="*/ 52 w 186"/>
                <a:gd name="T65" fmla="*/ 98 h 104"/>
                <a:gd name="T66" fmla="*/ 56 w 186"/>
                <a:gd name="T67" fmla="*/ 100 h 104"/>
                <a:gd name="T68" fmla="*/ 61 w 186"/>
                <a:gd name="T69" fmla="*/ 101 h 104"/>
                <a:gd name="T70" fmla="*/ 66 w 186"/>
                <a:gd name="T71" fmla="*/ 102 h 104"/>
                <a:gd name="T72" fmla="*/ 74 w 186"/>
                <a:gd name="T73" fmla="*/ 102 h 104"/>
                <a:gd name="T74" fmla="*/ 107 w 186"/>
                <a:gd name="T75" fmla="*/ 103 h 104"/>
                <a:gd name="T76" fmla="*/ 131 w 186"/>
                <a:gd name="T77" fmla="*/ 104 h 104"/>
                <a:gd name="T78" fmla="*/ 135 w 186"/>
                <a:gd name="T79" fmla="*/ 103 h 104"/>
                <a:gd name="T80" fmla="*/ 139 w 186"/>
                <a:gd name="T81" fmla="*/ 102 h 104"/>
                <a:gd name="T82" fmla="*/ 142 w 186"/>
                <a:gd name="T83" fmla="*/ 100 h 104"/>
                <a:gd name="T84" fmla="*/ 145 w 186"/>
                <a:gd name="T85" fmla="*/ 97 h 104"/>
                <a:gd name="T86" fmla="*/ 147 w 186"/>
                <a:gd name="T87" fmla="*/ 94 h 104"/>
                <a:gd name="T88" fmla="*/ 150 w 186"/>
                <a:gd name="T89" fmla="*/ 88 h 104"/>
                <a:gd name="T90" fmla="*/ 152 w 186"/>
                <a:gd name="T91" fmla="*/ 83 h 104"/>
                <a:gd name="T92" fmla="*/ 153 w 186"/>
                <a:gd name="T93" fmla="*/ 77 h 104"/>
                <a:gd name="T94" fmla="*/ 186 w 186"/>
                <a:gd name="T95" fmla="*/ 27 h 104"/>
                <a:gd name="T96" fmla="*/ 153 w 186"/>
                <a:gd name="T97" fmla="*/ 2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0" name="Freeform 446">
              <a:extLst>
                <a:ext uri="{FF2B5EF4-FFF2-40B4-BE49-F238E27FC236}">
                  <a16:creationId xmlns:a16="http://schemas.microsoft.com/office/drawing/2014/main" id="{D1F6EE3B-6ECC-4D37-B8CB-846836BC14F4}"/>
                </a:ext>
              </a:extLst>
            </p:cNvPr>
            <p:cNvSpPr>
              <a:spLocks/>
            </p:cNvSpPr>
            <p:nvPr>
              <p:custDataLst>
                <p:tags r:id="rId284"/>
              </p:custDataLst>
            </p:nvPr>
          </p:nvSpPr>
          <p:spPr bwMode="auto">
            <a:xfrm>
              <a:off x="5092446" y="2126374"/>
              <a:ext cx="133349" cy="96837"/>
            </a:xfrm>
            <a:custGeom>
              <a:avLst/>
              <a:gdLst>
                <a:gd name="T0" fmla="*/ 79 w 311"/>
                <a:gd name="T1" fmla="*/ 38 h 179"/>
                <a:gd name="T2" fmla="*/ 115 w 311"/>
                <a:gd name="T3" fmla="*/ 26 h 179"/>
                <a:gd name="T4" fmla="*/ 148 w 311"/>
                <a:gd name="T5" fmla="*/ 14 h 179"/>
                <a:gd name="T6" fmla="*/ 178 w 311"/>
                <a:gd name="T7" fmla="*/ 4 h 179"/>
                <a:gd name="T8" fmla="*/ 211 w 311"/>
                <a:gd name="T9" fmla="*/ 0 h 179"/>
                <a:gd name="T10" fmla="*/ 236 w 311"/>
                <a:gd name="T11" fmla="*/ 2 h 179"/>
                <a:gd name="T12" fmla="*/ 256 w 311"/>
                <a:gd name="T13" fmla="*/ 6 h 179"/>
                <a:gd name="T14" fmla="*/ 292 w 311"/>
                <a:gd name="T15" fmla="*/ 12 h 179"/>
                <a:gd name="T16" fmla="*/ 287 w 311"/>
                <a:gd name="T17" fmla="*/ 28 h 179"/>
                <a:gd name="T18" fmla="*/ 278 w 311"/>
                <a:gd name="T19" fmla="*/ 42 h 179"/>
                <a:gd name="T20" fmla="*/ 269 w 311"/>
                <a:gd name="T21" fmla="*/ 53 h 179"/>
                <a:gd name="T22" fmla="*/ 265 w 311"/>
                <a:gd name="T23" fmla="*/ 62 h 179"/>
                <a:gd name="T24" fmla="*/ 266 w 311"/>
                <a:gd name="T25" fmla="*/ 66 h 179"/>
                <a:gd name="T26" fmla="*/ 271 w 311"/>
                <a:gd name="T27" fmla="*/ 71 h 179"/>
                <a:gd name="T28" fmla="*/ 285 w 311"/>
                <a:gd name="T29" fmla="*/ 79 h 179"/>
                <a:gd name="T30" fmla="*/ 311 w 311"/>
                <a:gd name="T31" fmla="*/ 93 h 179"/>
                <a:gd name="T32" fmla="*/ 287 w 311"/>
                <a:gd name="T33" fmla="*/ 107 h 179"/>
                <a:gd name="T34" fmla="*/ 281 w 311"/>
                <a:gd name="T35" fmla="*/ 115 h 179"/>
                <a:gd name="T36" fmla="*/ 278 w 311"/>
                <a:gd name="T37" fmla="*/ 129 h 179"/>
                <a:gd name="T38" fmla="*/ 252 w 311"/>
                <a:gd name="T39" fmla="*/ 136 h 179"/>
                <a:gd name="T40" fmla="*/ 211 w 311"/>
                <a:gd name="T41" fmla="*/ 148 h 179"/>
                <a:gd name="T42" fmla="*/ 191 w 311"/>
                <a:gd name="T43" fmla="*/ 168 h 179"/>
                <a:gd name="T44" fmla="*/ 178 w 311"/>
                <a:gd name="T45" fmla="*/ 176 h 179"/>
                <a:gd name="T46" fmla="*/ 165 w 311"/>
                <a:gd name="T47" fmla="*/ 179 h 179"/>
                <a:gd name="T48" fmla="*/ 151 w 311"/>
                <a:gd name="T49" fmla="*/ 175 h 179"/>
                <a:gd name="T50" fmla="*/ 137 w 311"/>
                <a:gd name="T51" fmla="*/ 167 h 179"/>
                <a:gd name="T52" fmla="*/ 120 w 311"/>
                <a:gd name="T53" fmla="*/ 158 h 179"/>
                <a:gd name="T54" fmla="*/ 98 w 311"/>
                <a:gd name="T55" fmla="*/ 155 h 179"/>
                <a:gd name="T56" fmla="*/ 66 w 311"/>
                <a:gd name="T57" fmla="*/ 155 h 179"/>
                <a:gd name="T58" fmla="*/ 51 w 311"/>
                <a:gd name="T59" fmla="*/ 157 h 179"/>
                <a:gd name="T60" fmla="*/ 39 w 311"/>
                <a:gd name="T61" fmla="*/ 161 h 179"/>
                <a:gd name="T62" fmla="*/ 36 w 311"/>
                <a:gd name="T63" fmla="*/ 142 h 179"/>
                <a:gd name="T64" fmla="*/ 32 w 311"/>
                <a:gd name="T65" fmla="*/ 123 h 179"/>
                <a:gd name="T66" fmla="*/ 21 w 311"/>
                <a:gd name="T67" fmla="*/ 128 h 179"/>
                <a:gd name="T68" fmla="*/ 13 w 311"/>
                <a:gd name="T69" fmla="*/ 129 h 179"/>
                <a:gd name="T70" fmla="*/ 7 w 311"/>
                <a:gd name="T71" fmla="*/ 126 h 179"/>
                <a:gd name="T72" fmla="*/ 3 w 311"/>
                <a:gd name="T73" fmla="*/ 121 h 179"/>
                <a:gd name="T74" fmla="*/ 0 w 311"/>
                <a:gd name="T75" fmla="*/ 105 h 179"/>
                <a:gd name="T76" fmla="*/ 0 w 311"/>
                <a:gd name="T77" fmla="*/ 87 h 179"/>
                <a:gd name="T78" fmla="*/ 3 w 311"/>
                <a:gd name="T79" fmla="*/ 82 h 179"/>
                <a:gd name="T80" fmla="*/ 13 w 311"/>
                <a:gd name="T81" fmla="*/ 78 h 179"/>
                <a:gd name="T82" fmla="*/ 21 w 311"/>
                <a:gd name="T83" fmla="*/ 72 h 179"/>
                <a:gd name="T84" fmla="*/ 25 w 311"/>
                <a:gd name="T85" fmla="*/ 68 h 179"/>
                <a:gd name="T86" fmla="*/ 26 w 311"/>
                <a:gd name="T87" fmla="*/ 62 h 179"/>
                <a:gd name="T88" fmla="*/ 24 w 311"/>
                <a:gd name="T89" fmla="*/ 51 h 179"/>
                <a:gd name="T90" fmla="*/ 19 w 311"/>
                <a:gd name="T91" fmla="*/ 43 h 179"/>
                <a:gd name="T92" fmla="*/ 8 w 311"/>
                <a:gd name="T93" fmla="*/ 29 h 179"/>
                <a:gd name="T94" fmla="*/ 1 w 311"/>
                <a:gd name="T95" fmla="*/ 18 h 179"/>
                <a:gd name="T96" fmla="*/ 1 w 311"/>
                <a:gd name="T97" fmla="*/ 13 h 179"/>
                <a:gd name="T98" fmla="*/ 6 w 311"/>
                <a:gd name="T99" fmla="*/ 6 h 179"/>
                <a:gd name="T100" fmla="*/ 0 w 311"/>
                <a:gd name="T101"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1" name="Freeform 447">
              <a:extLst>
                <a:ext uri="{FF2B5EF4-FFF2-40B4-BE49-F238E27FC236}">
                  <a16:creationId xmlns:a16="http://schemas.microsoft.com/office/drawing/2014/main" id="{5EDAB426-D7A4-4E4B-AD61-1C431D6E438A}"/>
                </a:ext>
              </a:extLst>
            </p:cNvPr>
            <p:cNvSpPr>
              <a:spLocks/>
            </p:cNvSpPr>
            <p:nvPr>
              <p:custDataLst>
                <p:tags r:id="rId285"/>
              </p:custDataLst>
            </p:nvPr>
          </p:nvSpPr>
          <p:spPr bwMode="auto">
            <a:xfrm>
              <a:off x="4447922" y="3053469"/>
              <a:ext cx="177800" cy="165099"/>
            </a:xfrm>
            <a:custGeom>
              <a:avLst/>
              <a:gdLst>
                <a:gd name="T0" fmla="*/ 6 w 405"/>
                <a:gd name="T1" fmla="*/ 260 h 314"/>
                <a:gd name="T2" fmla="*/ 13 w 405"/>
                <a:gd name="T3" fmla="*/ 237 h 314"/>
                <a:gd name="T4" fmla="*/ 17 w 405"/>
                <a:gd name="T5" fmla="*/ 202 h 314"/>
                <a:gd name="T6" fmla="*/ 23 w 405"/>
                <a:gd name="T7" fmla="*/ 173 h 314"/>
                <a:gd name="T8" fmla="*/ 32 w 405"/>
                <a:gd name="T9" fmla="*/ 162 h 314"/>
                <a:gd name="T10" fmla="*/ 48 w 405"/>
                <a:gd name="T11" fmla="*/ 150 h 314"/>
                <a:gd name="T12" fmla="*/ 72 w 405"/>
                <a:gd name="T13" fmla="*/ 141 h 314"/>
                <a:gd name="T14" fmla="*/ 93 w 405"/>
                <a:gd name="T15" fmla="*/ 134 h 314"/>
                <a:gd name="T16" fmla="*/ 104 w 405"/>
                <a:gd name="T17" fmla="*/ 125 h 314"/>
                <a:gd name="T18" fmla="*/ 113 w 405"/>
                <a:gd name="T19" fmla="*/ 114 h 314"/>
                <a:gd name="T20" fmla="*/ 123 w 405"/>
                <a:gd name="T21" fmla="*/ 93 h 314"/>
                <a:gd name="T22" fmla="*/ 136 w 405"/>
                <a:gd name="T23" fmla="*/ 69 h 314"/>
                <a:gd name="T24" fmla="*/ 147 w 405"/>
                <a:gd name="T25" fmla="*/ 55 h 314"/>
                <a:gd name="T26" fmla="*/ 155 w 405"/>
                <a:gd name="T27" fmla="*/ 51 h 314"/>
                <a:gd name="T28" fmla="*/ 170 w 405"/>
                <a:gd name="T29" fmla="*/ 51 h 314"/>
                <a:gd name="T30" fmla="*/ 189 w 405"/>
                <a:gd name="T31" fmla="*/ 48 h 314"/>
                <a:gd name="T32" fmla="*/ 213 w 405"/>
                <a:gd name="T33" fmla="*/ 35 h 314"/>
                <a:gd name="T34" fmla="*/ 237 w 405"/>
                <a:gd name="T35" fmla="*/ 20 h 314"/>
                <a:gd name="T36" fmla="*/ 257 w 405"/>
                <a:gd name="T37" fmla="*/ 11 h 314"/>
                <a:gd name="T38" fmla="*/ 282 w 405"/>
                <a:gd name="T39" fmla="*/ 4 h 314"/>
                <a:gd name="T40" fmla="*/ 314 w 405"/>
                <a:gd name="T41" fmla="*/ 0 h 314"/>
                <a:gd name="T42" fmla="*/ 332 w 405"/>
                <a:gd name="T43" fmla="*/ 14 h 314"/>
                <a:gd name="T44" fmla="*/ 337 w 405"/>
                <a:gd name="T45" fmla="*/ 34 h 314"/>
                <a:gd name="T46" fmla="*/ 343 w 405"/>
                <a:gd name="T47" fmla="*/ 50 h 314"/>
                <a:gd name="T48" fmla="*/ 352 w 405"/>
                <a:gd name="T49" fmla="*/ 62 h 314"/>
                <a:gd name="T50" fmla="*/ 368 w 405"/>
                <a:gd name="T51" fmla="*/ 74 h 314"/>
                <a:gd name="T52" fmla="*/ 382 w 405"/>
                <a:gd name="T53" fmla="*/ 85 h 314"/>
                <a:gd name="T54" fmla="*/ 390 w 405"/>
                <a:gd name="T55" fmla="*/ 93 h 314"/>
                <a:gd name="T56" fmla="*/ 396 w 405"/>
                <a:gd name="T57" fmla="*/ 115 h 314"/>
                <a:gd name="T58" fmla="*/ 398 w 405"/>
                <a:gd name="T59" fmla="*/ 143 h 314"/>
                <a:gd name="T60" fmla="*/ 398 w 405"/>
                <a:gd name="T61" fmla="*/ 170 h 314"/>
                <a:gd name="T62" fmla="*/ 402 w 405"/>
                <a:gd name="T63" fmla="*/ 196 h 314"/>
                <a:gd name="T64" fmla="*/ 398 w 405"/>
                <a:gd name="T65" fmla="*/ 217 h 314"/>
                <a:gd name="T66" fmla="*/ 382 w 405"/>
                <a:gd name="T67" fmla="*/ 226 h 314"/>
                <a:gd name="T68" fmla="*/ 365 w 405"/>
                <a:gd name="T69" fmla="*/ 241 h 314"/>
                <a:gd name="T70" fmla="*/ 363 w 405"/>
                <a:gd name="T71" fmla="*/ 237 h 314"/>
                <a:gd name="T72" fmla="*/ 358 w 405"/>
                <a:gd name="T73" fmla="*/ 233 h 314"/>
                <a:gd name="T74" fmla="*/ 342 w 405"/>
                <a:gd name="T75" fmla="*/ 227 h 314"/>
                <a:gd name="T76" fmla="*/ 319 w 405"/>
                <a:gd name="T77" fmla="*/ 223 h 314"/>
                <a:gd name="T78" fmla="*/ 152 w 405"/>
                <a:gd name="T79" fmla="*/ 241 h 314"/>
                <a:gd name="T80" fmla="*/ 150 w 405"/>
                <a:gd name="T81" fmla="*/ 257 h 314"/>
                <a:gd name="T82" fmla="*/ 150 w 405"/>
                <a:gd name="T83" fmla="*/ 274 h 314"/>
                <a:gd name="T84" fmla="*/ 152 w 405"/>
                <a:gd name="T85" fmla="*/ 314 h 314"/>
                <a:gd name="T86" fmla="*/ 139 w 405"/>
                <a:gd name="T87" fmla="*/ 312 h 314"/>
                <a:gd name="T88" fmla="*/ 126 w 405"/>
                <a:gd name="T89" fmla="*/ 305 h 314"/>
                <a:gd name="T90" fmla="*/ 100 w 405"/>
                <a:gd name="T91" fmla="*/ 290 h 314"/>
                <a:gd name="T92" fmla="*/ 89 w 405"/>
                <a:gd name="T93" fmla="*/ 307 h 314"/>
                <a:gd name="T94" fmla="*/ 82 w 405"/>
                <a:gd name="T95" fmla="*/ 312 h 314"/>
                <a:gd name="T96" fmla="*/ 73 w 405"/>
                <a:gd name="T97" fmla="*/ 314 h 314"/>
                <a:gd name="T98" fmla="*/ 60 w 405"/>
                <a:gd name="T99" fmla="*/ 311 h 314"/>
                <a:gd name="T100" fmla="*/ 47 w 405"/>
                <a:gd name="T101" fmla="*/ 302 h 314"/>
                <a:gd name="T102" fmla="*/ 28 w 405"/>
                <a:gd name="T103" fmla="*/ 291 h 314"/>
                <a:gd name="T104" fmla="*/ 0 w 405"/>
                <a:gd name="T105" fmla="*/ 28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52" name="Freeform 448">
              <a:extLst>
                <a:ext uri="{FF2B5EF4-FFF2-40B4-BE49-F238E27FC236}">
                  <a16:creationId xmlns:a16="http://schemas.microsoft.com/office/drawing/2014/main" id="{500DAB23-0004-4229-8719-84DD20BA55A9}"/>
                </a:ext>
              </a:extLst>
            </p:cNvPr>
            <p:cNvSpPr>
              <a:spLocks/>
            </p:cNvSpPr>
            <p:nvPr>
              <p:custDataLst>
                <p:tags r:id="rId286"/>
              </p:custDataLst>
            </p:nvPr>
          </p:nvSpPr>
          <p:spPr bwMode="auto">
            <a:xfrm>
              <a:off x="4795584" y="3121732"/>
              <a:ext cx="193675" cy="349249"/>
            </a:xfrm>
            <a:custGeom>
              <a:avLst/>
              <a:gdLst>
                <a:gd name="T0" fmla="*/ 335 w 453"/>
                <a:gd name="T1" fmla="*/ 36 h 661"/>
                <a:gd name="T2" fmla="*/ 321 w 453"/>
                <a:gd name="T3" fmla="*/ 98 h 661"/>
                <a:gd name="T4" fmla="*/ 277 w 453"/>
                <a:gd name="T5" fmla="*/ 162 h 661"/>
                <a:gd name="T6" fmla="*/ 253 w 453"/>
                <a:gd name="T7" fmla="*/ 219 h 661"/>
                <a:gd name="T8" fmla="*/ 232 w 453"/>
                <a:gd name="T9" fmla="*/ 272 h 661"/>
                <a:gd name="T10" fmla="*/ 209 w 453"/>
                <a:gd name="T11" fmla="*/ 329 h 661"/>
                <a:gd name="T12" fmla="*/ 196 w 453"/>
                <a:gd name="T13" fmla="*/ 362 h 661"/>
                <a:gd name="T14" fmla="*/ 180 w 453"/>
                <a:gd name="T15" fmla="*/ 380 h 661"/>
                <a:gd name="T16" fmla="*/ 167 w 453"/>
                <a:gd name="T17" fmla="*/ 390 h 661"/>
                <a:gd name="T18" fmla="*/ 141 w 453"/>
                <a:gd name="T19" fmla="*/ 382 h 661"/>
                <a:gd name="T20" fmla="*/ 121 w 453"/>
                <a:gd name="T21" fmla="*/ 370 h 661"/>
                <a:gd name="T22" fmla="*/ 94 w 453"/>
                <a:gd name="T23" fmla="*/ 367 h 661"/>
                <a:gd name="T24" fmla="*/ 64 w 453"/>
                <a:gd name="T25" fmla="*/ 380 h 661"/>
                <a:gd name="T26" fmla="*/ 44 w 453"/>
                <a:gd name="T27" fmla="*/ 403 h 661"/>
                <a:gd name="T28" fmla="*/ 21 w 453"/>
                <a:gd name="T29" fmla="*/ 454 h 661"/>
                <a:gd name="T30" fmla="*/ 7 w 453"/>
                <a:gd name="T31" fmla="*/ 482 h 661"/>
                <a:gd name="T32" fmla="*/ 1 w 453"/>
                <a:gd name="T33" fmla="*/ 500 h 661"/>
                <a:gd name="T34" fmla="*/ 8 w 453"/>
                <a:gd name="T35" fmla="*/ 517 h 661"/>
                <a:gd name="T36" fmla="*/ 20 w 453"/>
                <a:gd name="T37" fmla="*/ 526 h 661"/>
                <a:gd name="T38" fmla="*/ 55 w 453"/>
                <a:gd name="T39" fmla="*/ 526 h 661"/>
                <a:gd name="T40" fmla="*/ 71 w 453"/>
                <a:gd name="T41" fmla="*/ 548 h 661"/>
                <a:gd name="T42" fmla="*/ 73 w 453"/>
                <a:gd name="T43" fmla="*/ 590 h 661"/>
                <a:gd name="T44" fmla="*/ 67 w 453"/>
                <a:gd name="T45" fmla="*/ 630 h 661"/>
                <a:gd name="T46" fmla="*/ 433 w 453"/>
                <a:gd name="T47" fmla="*/ 661 h 661"/>
                <a:gd name="T48" fmla="*/ 442 w 453"/>
                <a:gd name="T49" fmla="*/ 582 h 661"/>
                <a:gd name="T50" fmla="*/ 415 w 453"/>
                <a:gd name="T51" fmla="*/ 568 h 661"/>
                <a:gd name="T52" fmla="*/ 373 w 453"/>
                <a:gd name="T53" fmla="*/ 557 h 661"/>
                <a:gd name="T54" fmla="*/ 353 w 453"/>
                <a:gd name="T55" fmla="*/ 549 h 661"/>
                <a:gd name="T56" fmla="*/ 340 w 453"/>
                <a:gd name="T57" fmla="*/ 537 h 661"/>
                <a:gd name="T58" fmla="*/ 333 w 453"/>
                <a:gd name="T59" fmla="*/ 515 h 661"/>
                <a:gd name="T60" fmla="*/ 333 w 453"/>
                <a:gd name="T61" fmla="*/ 464 h 661"/>
                <a:gd name="T62" fmla="*/ 337 w 453"/>
                <a:gd name="T63" fmla="*/ 428 h 661"/>
                <a:gd name="T64" fmla="*/ 351 w 453"/>
                <a:gd name="T65" fmla="*/ 397 h 661"/>
                <a:gd name="T66" fmla="*/ 373 w 453"/>
                <a:gd name="T67" fmla="*/ 364 h 661"/>
                <a:gd name="T68" fmla="*/ 392 w 453"/>
                <a:gd name="T69" fmla="*/ 330 h 661"/>
                <a:gd name="T70" fmla="*/ 399 w 453"/>
                <a:gd name="T71" fmla="*/ 297 h 661"/>
                <a:gd name="T72" fmla="*/ 389 w 453"/>
                <a:gd name="T73" fmla="*/ 267 h 661"/>
                <a:gd name="T74" fmla="*/ 373 w 453"/>
                <a:gd name="T75" fmla="*/ 246 h 661"/>
                <a:gd name="T76" fmla="*/ 343 w 453"/>
                <a:gd name="T77" fmla="*/ 217 h 661"/>
                <a:gd name="T78" fmla="*/ 333 w 453"/>
                <a:gd name="T79" fmla="*/ 192 h 661"/>
                <a:gd name="T80" fmla="*/ 335 w 453"/>
                <a:gd name="T81" fmla="*/ 173 h 661"/>
                <a:gd name="T82" fmla="*/ 353 w 453"/>
                <a:gd name="T83" fmla="*/ 164 h 661"/>
                <a:gd name="T84" fmla="*/ 406 w 453"/>
                <a:gd name="T85" fmla="*/ 162 h 661"/>
                <a:gd name="T86" fmla="*/ 395 w 453"/>
                <a:gd name="T87" fmla="*/ 151 h 661"/>
                <a:gd name="T88" fmla="*/ 379 w 453"/>
                <a:gd name="T89" fmla="*/ 117 h 661"/>
                <a:gd name="T90" fmla="*/ 371 w 453"/>
                <a:gd name="T91" fmla="*/ 73 h 661"/>
                <a:gd name="T92" fmla="*/ 373 w 453"/>
                <a:gd name="T93" fmla="*/ 45 h 661"/>
                <a:gd name="T94" fmla="*/ 367 w 453"/>
                <a:gd name="T95" fmla="*/ 11 h 661"/>
                <a:gd name="T96" fmla="*/ 347 w 453"/>
                <a:gd name="T9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53" name="Freeform 449">
              <a:extLst>
                <a:ext uri="{FF2B5EF4-FFF2-40B4-BE49-F238E27FC236}">
                  <a16:creationId xmlns:a16="http://schemas.microsoft.com/office/drawing/2014/main" id="{917AA6F9-20CD-4E5A-B0CD-D4F04E74FD79}"/>
                </a:ext>
              </a:extLst>
            </p:cNvPr>
            <p:cNvSpPr>
              <a:spLocks/>
            </p:cNvSpPr>
            <p:nvPr>
              <p:custDataLst>
                <p:tags r:id="rId287"/>
              </p:custDataLst>
            </p:nvPr>
          </p:nvSpPr>
          <p:spPr bwMode="auto">
            <a:xfrm>
              <a:off x="7246682" y="2880433"/>
              <a:ext cx="55562" cy="57150"/>
            </a:xfrm>
            <a:custGeom>
              <a:avLst/>
              <a:gdLst>
                <a:gd name="T0" fmla="*/ 0 w 126"/>
                <a:gd name="T1" fmla="*/ 56 h 105"/>
                <a:gd name="T2" fmla="*/ 4 w 126"/>
                <a:gd name="T3" fmla="*/ 49 h 105"/>
                <a:gd name="T4" fmla="*/ 10 w 126"/>
                <a:gd name="T5" fmla="*/ 41 h 105"/>
                <a:gd name="T6" fmla="*/ 16 w 126"/>
                <a:gd name="T7" fmla="*/ 33 h 105"/>
                <a:gd name="T8" fmla="*/ 24 w 126"/>
                <a:gd name="T9" fmla="*/ 25 h 105"/>
                <a:gd name="T10" fmla="*/ 37 w 126"/>
                <a:gd name="T11" fmla="*/ 11 h 105"/>
                <a:gd name="T12" fmla="*/ 47 w 126"/>
                <a:gd name="T13" fmla="*/ 0 h 105"/>
                <a:gd name="T14" fmla="*/ 113 w 126"/>
                <a:gd name="T15" fmla="*/ 0 h 105"/>
                <a:gd name="T16" fmla="*/ 114 w 126"/>
                <a:gd name="T17" fmla="*/ 4 h 105"/>
                <a:gd name="T18" fmla="*/ 115 w 126"/>
                <a:gd name="T19" fmla="*/ 8 h 105"/>
                <a:gd name="T20" fmla="*/ 117 w 126"/>
                <a:gd name="T21" fmla="*/ 12 h 105"/>
                <a:gd name="T22" fmla="*/ 119 w 126"/>
                <a:gd name="T23" fmla="*/ 14 h 105"/>
                <a:gd name="T24" fmla="*/ 124 w 126"/>
                <a:gd name="T25" fmla="*/ 20 h 105"/>
                <a:gd name="T26" fmla="*/ 126 w 126"/>
                <a:gd name="T27" fmla="*/ 24 h 105"/>
                <a:gd name="T28" fmla="*/ 126 w 126"/>
                <a:gd name="T29" fmla="*/ 32 h 105"/>
                <a:gd name="T30" fmla="*/ 125 w 126"/>
                <a:gd name="T31" fmla="*/ 41 h 105"/>
                <a:gd name="T32" fmla="*/ 124 w 126"/>
                <a:gd name="T33" fmla="*/ 48 h 105"/>
                <a:gd name="T34" fmla="*/ 122 w 126"/>
                <a:gd name="T35" fmla="*/ 55 h 105"/>
                <a:gd name="T36" fmla="*/ 119 w 126"/>
                <a:gd name="T37" fmla="*/ 62 h 105"/>
                <a:gd name="T38" fmla="*/ 116 w 126"/>
                <a:gd name="T39" fmla="*/ 69 h 105"/>
                <a:gd name="T40" fmla="*/ 112 w 126"/>
                <a:gd name="T41" fmla="*/ 75 h 105"/>
                <a:gd name="T42" fmla="*/ 108 w 126"/>
                <a:gd name="T43" fmla="*/ 81 h 105"/>
                <a:gd name="T44" fmla="*/ 104 w 126"/>
                <a:gd name="T45" fmla="*/ 86 h 105"/>
                <a:gd name="T46" fmla="*/ 99 w 126"/>
                <a:gd name="T47" fmla="*/ 90 h 105"/>
                <a:gd name="T48" fmla="*/ 93 w 126"/>
                <a:gd name="T49" fmla="*/ 94 h 105"/>
                <a:gd name="T50" fmla="*/ 88 w 126"/>
                <a:gd name="T51" fmla="*/ 99 h 105"/>
                <a:gd name="T52" fmla="*/ 81 w 126"/>
                <a:gd name="T53" fmla="*/ 101 h 105"/>
                <a:gd name="T54" fmla="*/ 74 w 126"/>
                <a:gd name="T55" fmla="*/ 103 h 105"/>
                <a:gd name="T56" fmla="*/ 67 w 126"/>
                <a:gd name="T57" fmla="*/ 105 h 105"/>
                <a:gd name="T58" fmla="*/ 60 w 126"/>
                <a:gd name="T59" fmla="*/ 105 h 105"/>
                <a:gd name="T60" fmla="*/ 48 w 126"/>
                <a:gd name="T61" fmla="*/ 104 h 105"/>
                <a:gd name="T62" fmla="*/ 38 w 126"/>
                <a:gd name="T63" fmla="*/ 102 h 105"/>
                <a:gd name="T64" fmla="*/ 31 w 126"/>
                <a:gd name="T65" fmla="*/ 98 h 105"/>
                <a:gd name="T66" fmla="*/ 24 w 126"/>
                <a:gd name="T67" fmla="*/ 92 h 105"/>
                <a:gd name="T68" fmla="*/ 20 w 126"/>
                <a:gd name="T69" fmla="*/ 86 h 105"/>
                <a:gd name="T70" fmla="*/ 16 w 126"/>
                <a:gd name="T71" fmla="*/ 78 h 105"/>
                <a:gd name="T72" fmla="*/ 14 w 126"/>
                <a:gd name="T73" fmla="*/ 70 h 105"/>
                <a:gd name="T74" fmla="*/ 13 w 126"/>
                <a:gd name="T75" fmla="*/ 62 h 105"/>
                <a:gd name="T76" fmla="*/ 0 w 126"/>
                <a:gd name="T77" fmla="*/ 5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54" name="Freeform 450">
              <a:extLst>
                <a:ext uri="{FF2B5EF4-FFF2-40B4-BE49-F238E27FC236}">
                  <a16:creationId xmlns:a16="http://schemas.microsoft.com/office/drawing/2014/main" id="{5AEF73C0-E136-473E-BF02-C9B8A2A9A472}"/>
                </a:ext>
              </a:extLst>
            </p:cNvPr>
            <p:cNvSpPr>
              <a:spLocks/>
            </p:cNvSpPr>
            <p:nvPr>
              <p:custDataLst>
                <p:tags r:id="rId288"/>
              </p:custDataLst>
            </p:nvPr>
          </p:nvSpPr>
          <p:spPr bwMode="auto">
            <a:xfrm>
              <a:off x="2601661" y="3143957"/>
              <a:ext cx="298450" cy="523873"/>
            </a:xfrm>
            <a:custGeom>
              <a:avLst/>
              <a:gdLst>
                <a:gd name="T0" fmla="*/ 671 w 684"/>
                <a:gd name="T1" fmla="*/ 573 h 998"/>
                <a:gd name="T2" fmla="*/ 680 w 684"/>
                <a:gd name="T3" fmla="*/ 550 h 998"/>
                <a:gd name="T4" fmla="*/ 671 w 684"/>
                <a:gd name="T5" fmla="*/ 491 h 998"/>
                <a:gd name="T6" fmla="*/ 659 w 684"/>
                <a:gd name="T7" fmla="*/ 423 h 998"/>
                <a:gd name="T8" fmla="*/ 678 w 684"/>
                <a:gd name="T9" fmla="*/ 389 h 998"/>
                <a:gd name="T10" fmla="*/ 557 w 684"/>
                <a:gd name="T11" fmla="*/ 361 h 998"/>
                <a:gd name="T12" fmla="*/ 533 w 684"/>
                <a:gd name="T13" fmla="*/ 326 h 998"/>
                <a:gd name="T14" fmla="*/ 462 w 684"/>
                <a:gd name="T15" fmla="*/ 310 h 998"/>
                <a:gd name="T16" fmla="*/ 402 w 684"/>
                <a:gd name="T17" fmla="*/ 270 h 998"/>
                <a:gd name="T18" fmla="*/ 375 w 684"/>
                <a:gd name="T19" fmla="*/ 201 h 998"/>
                <a:gd name="T20" fmla="*/ 375 w 684"/>
                <a:gd name="T21" fmla="*/ 133 h 998"/>
                <a:gd name="T22" fmla="*/ 395 w 684"/>
                <a:gd name="T23" fmla="*/ 84 h 998"/>
                <a:gd name="T24" fmla="*/ 435 w 684"/>
                <a:gd name="T25" fmla="*/ 48 h 998"/>
                <a:gd name="T26" fmla="*/ 463 w 684"/>
                <a:gd name="T27" fmla="*/ 11 h 998"/>
                <a:gd name="T28" fmla="*/ 389 w 684"/>
                <a:gd name="T29" fmla="*/ 39 h 998"/>
                <a:gd name="T30" fmla="*/ 335 w 684"/>
                <a:gd name="T31" fmla="*/ 68 h 998"/>
                <a:gd name="T32" fmla="*/ 304 w 684"/>
                <a:gd name="T33" fmla="*/ 78 h 998"/>
                <a:gd name="T34" fmla="*/ 278 w 684"/>
                <a:gd name="T35" fmla="*/ 84 h 998"/>
                <a:gd name="T36" fmla="*/ 241 w 684"/>
                <a:gd name="T37" fmla="*/ 81 h 998"/>
                <a:gd name="T38" fmla="*/ 217 w 684"/>
                <a:gd name="T39" fmla="*/ 108 h 998"/>
                <a:gd name="T40" fmla="*/ 196 w 684"/>
                <a:gd name="T41" fmla="*/ 175 h 998"/>
                <a:gd name="T42" fmla="*/ 157 w 684"/>
                <a:gd name="T43" fmla="*/ 227 h 998"/>
                <a:gd name="T44" fmla="*/ 107 w 684"/>
                <a:gd name="T45" fmla="*/ 284 h 998"/>
                <a:gd name="T46" fmla="*/ 90 w 684"/>
                <a:gd name="T47" fmla="*/ 317 h 998"/>
                <a:gd name="T48" fmla="*/ 86 w 684"/>
                <a:gd name="T49" fmla="*/ 356 h 998"/>
                <a:gd name="T50" fmla="*/ 97 w 684"/>
                <a:gd name="T51" fmla="*/ 382 h 998"/>
                <a:gd name="T52" fmla="*/ 97 w 684"/>
                <a:gd name="T53" fmla="*/ 451 h 998"/>
                <a:gd name="T54" fmla="*/ 95 w 684"/>
                <a:gd name="T55" fmla="*/ 525 h 998"/>
                <a:gd name="T56" fmla="*/ 72 w 684"/>
                <a:gd name="T57" fmla="*/ 563 h 998"/>
                <a:gd name="T58" fmla="*/ 37 w 684"/>
                <a:gd name="T59" fmla="*/ 592 h 998"/>
                <a:gd name="T60" fmla="*/ 11 w 684"/>
                <a:gd name="T61" fmla="*/ 612 h 998"/>
                <a:gd name="T62" fmla="*/ 30 w 684"/>
                <a:gd name="T63" fmla="*/ 668 h 998"/>
                <a:gd name="T64" fmla="*/ 123 w 684"/>
                <a:gd name="T65" fmla="*/ 725 h 998"/>
                <a:gd name="T66" fmla="*/ 175 w 684"/>
                <a:gd name="T67" fmla="*/ 728 h 998"/>
                <a:gd name="T68" fmla="*/ 234 w 684"/>
                <a:gd name="T69" fmla="*/ 746 h 998"/>
                <a:gd name="T70" fmla="*/ 299 w 684"/>
                <a:gd name="T71" fmla="*/ 795 h 998"/>
                <a:gd name="T72" fmla="*/ 337 w 684"/>
                <a:gd name="T73" fmla="*/ 850 h 998"/>
                <a:gd name="T74" fmla="*/ 367 w 684"/>
                <a:gd name="T75" fmla="*/ 881 h 998"/>
                <a:gd name="T76" fmla="*/ 412 w 684"/>
                <a:gd name="T77" fmla="*/ 886 h 998"/>
                <a:gd name="T78" fmla="*/ 462 w 684"/>
                <a:gd name="T79" fmla="*/ 876 h 998"/>
                <a:gd name="T80" fmla="*/ 492 w 684"/>
                <a:gd name="T81" fmla="*/ 878 h 998"/>
                <a:gd name="T82" fmla="*/ 515 w 684"/>
                <a:gd name="T83" fmla="*/ 904 h 998"/>
                <a:gd name="T84" fmla="*/ 513 w 684"/>
                <a:gd name="T85" fmla="*/ 922 h 998"/>
                <a:gd name="T86" fmla="*/ 488 w 684"/>
                <a:gd name="T87" fmla="*/ 937 h 998"/>
                <a:gd name="T88" fmla="*/ 488 w 684"/>
                <a:gd name="T89" fmla="*/ 963 h 998"/>
                <a:gd name="T90" fmla="*/ 511 w 684"/>
                <a:gd name="T91" fmla="*/ 994 h 998"/>
                <a:gd name="T92" fmla="*/ 542 w 684"/>
                <a:gd name="T93" fmla="*/ 962 h 998"/>
                <a:gd name="T94" fmla="*/ 566 w 684"/>
                <a:gd name="T95" fmla="*/ 861 h 998"/>
                <a:gd name="T96" fmla="*/ 571 w 684"/>
                <a:gd name="T97" fmla="*/ 803 h 998"/>
                <a:gd name="T98" fmla="*/ 555 w 684"/>
                <a:gd name="T99" fmla="*/ 771 h 998"/>
                <a:gd name="T100" fmla="*/ 523 w 684"/>
                <a:gd name="T101" fmla="*/ 749 h 998"/>
                <a:gd name="T102" fmla="*/ 521 w 684"/>
                <a:gd name="T103" fmla="*/ 723 h 998"/>
                <a:gd name="T104" fmla="*/ 566 w 684"/>
                <a:gd name="T105" fmla="*/ 700 h 998"/>
                <a:gd name="T106" fmla="*/ 556 w 684"/>
                <a:gd name="T107" fmla="*/ 665 h 998"/>
                <a:gd name="T108" fmla="*/ 556 w 684"/>
                <a:gd name="T109" fmla="*/ 649 h 998"/>
                <a:gd name="T110" fmla="*/ 655 w 684"/>
                <a:gd name="T111" fmla="*/ 628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5" name="Freeform 451">
              <a:extLst>
                <a:ext uri="{FF2B5EF4-FFF2-40B4-BE49-F238E27FC236}">
                  <a16:creationId xmlns:a16="http://schemas.microsoft.com/office/drawing/2014/main" id="{A52A6EED-6E89-4981-A0E7-00FC265D253D}"/>
                </a:ext>
              </a:extLst>
            </p:cNvPr>
            <p:cNvSpPr>
              <a:spLocks/>
            </p:cNvSpPr>
            <p:nvPr>
              <p:custDataLst>
                <p:tags r:id="rId289"/>
              </p:custDataLst>
            </p:nvPr>
          </p:nvSpPr>
          <p:spPr bwMode="auto">
            <a:xfrm>
              <a:off x="4854322" y="3412243"/>
              <a:ext cx="187325" cy="274637"/>
            </a:xfrm>
            <a:custGeom>
              <a:avLst/>
              <a:gdLst>
                <a:gd name="T0" fmla="*/ 429 w 429"/>
                <a:gd name="T1" fmla="*/ 22 h 524"/>
                <a:gd name="T2" fmla="*/ 428 w 429"/>
                <a:gd name="T3" fmla="*/ 43 h 524"/>
                <a:gd name="T4" fmla="*/ 424 w 429"/>
                <a:gd name="T5" fmla="*/ 54 h 524"/>
                <a:gd name="T6" fmla="*/ 415 w 429"/>
                <a:gd name="T7" fmla="*/ 67 h 524"/>
                <a:gd name="T8" fmla="*/ 413 w 429"/>
                <a:gd name="T9" fmla="*/ 81 h 524"/>
                <a:gd name="T10" fmla="*/ 414 w 429"/>
                <a:gd name="T11" fmla="*/ 160 h 524"/>
                <a:gd name="T12" fmla="*/ 408 w 429"/>
                <a:gd name="T13" fmla="*/ 207 h 524"/>
                <a:gd name="T14" fmla="*/ 396 w 429"/>
                <a:gd name="T15" fmla="*/ 241 h 524"/>
                <a:gd name="T16" fmla="*/ 372 w 429"/>
                <a:gd name="T17" fmla="*/ 278 h 524"/>
                <a:gd name="T18" fmla="*/ 338 w 429"/>
                <a:gd name="T19" fmla="*/ 309 h 524"/>
                <a:gd name="T20" fmla="*/ 319 w 429"/>
                <a:gd name="T21" fmla="*/ 333 h 524"/>
                <a:gd name="T22" fmla="*/ 312 w 429"/>
                <a:gd name="T23" fmla="*/ 412 h 524"/>
                <a:gd name="T24" fmla="*/ 304 w 429"/>
                <a:gd name="T25" fmla="*/ 439 h 524"/>
                <a:gd name="T26" fmla="*/ 290 w 429"/>
                <a:gd name="T27" fmla="*/ 448 h 524"/>
                <a:gd name="T28" fmla="*/ 269 w 429"/>
                <a:gd name="T29" fmla="*/ 455 h 524"/>
                <a:gd name="T30" fmla="*/ 253 w 429"/>
                <a:gd name="T31" fmla="*/ 472 h 524"/>
                <a:gd name="T32" fmla="*/ 234 w 429"/>
                <a:gd name="T33" fmla="*/ 500 h 524"/>
                <a:gd name="T34" fmla="*/ 223 w 429"/>
                <a:gd name="T35" fmla="*/ 505 h 524"/>
                <a:gd name="T36" fmla="*/ 201 w 429"/>
                <a:gd name="T37" fmla="*/ 504 h 524"/>
                <a:gd name="T38" fmla="*/ 189 w 429"/>
                <a:gd name="T39" fmla="*/ 498 h 524"/>
                <a:gd name="T40" fmla="*/ 145 w 429"/>
                <a:gd name="T41" fmla="*/ 500 h 524"/>
                <a:gd name="T42" fmla="*/ 123 w 429"/>
                <a:gd name="T43" fmla="*/ 500 h 524"/>
                <a:gd name="T44" fmla="*/ 113 w 429"/>
                <a:gd name="T45" fmla="*/ 494 h 524"/>
                <a:gd name="T46" fmla="*/ 95 w 429"/>
                <a:gd name="T47" fmla="*/ 493 h 524"/>
                <a:gd name="T48" fmla="*/ 78 w 429"/>
                <a:gd name="T49" fmla="*/ 502 h 524"/>
                <a:gd name="T50" fmla="*/ 62 w 429"/>
                <a:gd name="T51" fmla="*/ 519 h 524"/>
                <a:gd name="T52" fmla="*/ 27 w 429"/>
                <a:gd name="T53" fmla="*/ 491 h 524"/>
                <a:gd name="T54" fmla="*/ 6 w 429"/>
                <a:gd name="T55" fmla="*/ 447 h 524"/>
                <a:gd name="T56" fmla="*/ 25 w 429"/>
                <a:gd name="T57" fmla="*/ 430 h 524"/>
                <a:gd name="T58" fmla="*/ 42 w 429"/>
                <a:gd name="T59" fmla="*/ 424 h 524"/>
                <a:gd name="T60" fmla="*/ 61 w 429"/>
                <a:gd name="T61" fmla="*/ 428 h 524"/>
                <a:gd name="T62" fmla="*/ 58 w 429"/>
                <a:gd name="T63" fmla="*/ 418 h 524"/>
                <a:gd name="T64" fmla="*/ 45 w 429"/>
                <a:gd name="T65" fmla="*/ 386 h 524"/>
                <a:gd name="T66" fmla="*/ 47 w 429"/>
                <a:gd name="T67" fmla="*/ 366 h 524"/>
                <a:gd name="T68" fmla="*/ 57 w 429"/>
                <a:gd name="T69" fmla="*/ 356 h 524"/>
                <a:gd name="T70" fmla="*/ 71 w 429"/>
                <a:gd name="T71" fmla="*/ 352 h 524"/>
                <a:gd name="T72" fmla="*/ 89 w 429"/>
                <a:gd name="T73" fmla="*/ 337 h 524"/>
                <a:gd name="T74" fmla="*/ 104 w 429"/>
                <a:gd name="T75" fmla="*/ 333 h 524"/>
                <a:gd name="T76" fmla="*/ 115 w 429"/>
                <a:gd name="T77" fmla="*/ 342 h 524"/>
                <a:gd name="T78" fmla="*/ 135 w 429"/>
                <a:gd name="T79" fmla="*/ 359 h 524"/>
                <a:gd name="T80" fmla="*/ 154 w 429"/>
                <a:gd name="T81" fmla="*/ 351 h 524"/>
                <a:gd name="T82" fmla="*/ 181 w 429"/>
                <a:gd name="T83" fmla="*/ 353 h 524"/>
                <a:gd name="T84" fmla="*/ 199 w 429"/>
                <a:gd name="T85" fmla="*/ 340 h 524"/>
                <a:gd name="T86" fmla="*/ 210 w 429"/>
                <a:gd name="T87" fmla="*/ 315 h 524"/>
                <a:gd name="T88" fmla="*/ 213 w 429"/>
                <a:gd name="T89" fmla="*/ 290 h 524"/>
                <a:gd name="T90" fmla="*/ 215 w 429"/>
                <a:gd name="T91" fmla="*/ 269 h 524"/>
                <a:gd name="T92" fmla="*/ 201 w 429"/>
                <a:gd name="T93" fmla="*/ 236 h 524"/>
                <a:gd name="T94" fmla="*/ 188 w 429"/>
                <a:gd name="T95" fmla="*/ 203 h 524"/>
                <a:gd name="T96" fmla="*/ 207 w 429"/>
                <a:gd name="T97" fmla="*/ 177 h 524"/>
                <a:gd name="T98" fmla="*/ 210 w 429"/>
                <a:gd name="T99" fmla="*/ 164 h 524"/>
                <a:gd name="T100" fmla="*/ 200 w 429"/>
                <a:gd name="T101" fmla="*/ 155 h 524"/>
                <a:gd name="T102" fmla="*/ 197 w 429"/>
                <a:gd name="T103" fmla="*/ 137 h 524"/>
                <a:gd name="T104" fmla="*/ 188 w 429"/>
                <a:gd name="T105" fmla="*/ 129 h 524"/>
                <a:gd name="T106" fmla="*/ 161 w 429"/>
                <a:gd name="T107" fmla="*/ 132 h 524"/>
                <a:gd name="T108" fmla="*/ 137 w 429"/>
                <a:gd name="T109" fmla="*/ 131 h 524"/>
                <a:gd name="T110" fmla="*/ 125 w 429"/>
                <a:gd name="T111" fmla="*/ 119 h 524"/>
                <a:gd name="T112" fmla="*/ 123 w 429"/>
                <a:gd name="T113" fmla="*/ 103 h 524"/>
                <a:gd name="T114" fmla="*/ 132 w 429"/>
                <a:gd name="T115" fmla="*/ 76 h 524"/>
                <a:gd name="T116" fmla="*/ 306 w 429"/>
                <a:gd name="T117" fmla="*/ 38 h 524"/>
                <a:gd name="T118" fmla="*/ 323 w 429"/>
                <a:gd name="T119" fmla="*/ 17 h 524"/>
                <a:gd name="T120" fmla="*/ 343 w 429"/>
                <a:gd name="T121" fmla="*/ 7 h 524"/>
                <a:gd name="T122" fmla="*/ 374 w 429"/>
                <a:gd name="T123" fmla="*/ 5 h 524"/>
                <a:gd name="T124" fmla="*/ 408 w 429"/>
                <a:gd name="T125" fmla="*/ 4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56" name="Freeform 452">
              <a:extLst>
                <a:ext uri="{FF2B5EF4-FFF2-40B4-BE49-F238E27FC236}">
                  <a16:creationId xmlns:a16="http://schemas.microsoft.com/office/drawing/2014/main" id="{DED06E9E-7DCC-4233-8DFA-CDBDEC11B0D9}"/>
                </a:ext>
              </a:extLst>
            </p:cNvPr>
            <p:cNvSpPr>
              <a:spLocks/>
            </p:cNvSpPr>
            <p:nvPr>
              <p:custDataLst>
                <p:tags r:id="rId290"/>
              </p:custDataLst>
            </p:nvPr>
          </p:nvSpPr>
          <p:spPr bwMode="auto">
            <a:xfrm>
              <a:off x="4886071" y="2054936"/>
              <a:ext cx="127000" cy="114299"/>
            </a:xfrm>
            <a:custGeom>
              <a:avLst/>
              <a:gdLst>
                <a:gd name="T0" fmla="*/ 259 w 292"/>
                <a:gd name="T1" fmla="*/ 93 h 223"/>
                <a:gd name="T2" fmla="*/ 166 w 292"/>
                <a:gd name="T3" fmla="*/ 77 h 223"/>
                <a:gd name="T4" fmla="*/ 152 w 292"/>
                <a:gd name="T5" fmla="*/ 79 h 223"/>
                <a:gd name="T6" fmla="*/ 139 w 292"/>
                <a:gd name="T7" fmla="*/ 79 h 223"/>
                <a:gd name="T8" fmla="*/ 126 w 292"/>
                <a:gd name="T9" fmla="*/ 77 h 223"/>
                <a:gd name="T10" fmla="*/ 119 w 292"/>
                <a:gd name="T11" fmla="*/ 93 h 223"/>
                <a:gd name="T12" fmla="*/ 144 w 292"/>
                <a:gd name="T13" fmla="*/ 131 h 223"/>
                <a:gd name="T14" fmla="*/ 168 w 292"/>
                <a:gd name="T15" fmla="*/ 157 h 223"/>
                <a:gd name="T16" fmla="*/ 189 w 292"/>
                <a:gd name="T17" fmla="*/ 185 h 223"/>
                <a:gd name="T18" fmla="*/ 197 w 292"/>
                <a:gd name="T19" fmla="*/ 202 h 223"/>
                <a:gd name="T20" fmla="*/ 205 w 292"/>
                <a:gd name="T21" fmla="*/ 222 h 223"/>
                <a:gd name="T22" fmla="*/ 175 w 292"/>
                <a:gd name="T23" fmla="*/ 223 h 223"/>
                <a:gd name="T24" fmla="*/ 161 w 292"/>
                <a:gd name="T25" fmla="*/ 222 h 223"/>
                <a:gd name="T26" fmla="*/ 146 w 292"/>
                <a:gd name="T27" fmla="*/ 216 h 223"/>
                <a:gd name="T28" fmla="*/ 134 w 292"/>
                <a:gd name="T29" fmla="*/ 209 h 223"/>
                <a:gd name="T30" fmla="*/ 127 w 292"/>
                <a:gd name="T31" fmla="*/ 198 h 223"/>
                <a:gd name="T32" fmla="*/ 121 w 292"/>
                <a:gd name="T33" fmla="*/ 187 h 223"/>
                <a:gd name="T34" fmla="*/ 113 w 292"/>
                <a:gd name="T35" fmla="*/ 180 h 223"/>
                <a:gd name="T36" fmla="*/ 91 w 292"/>
                <a:gd name="T37" fmla="*/ 145 h 223"/>
                <a:gd name="T38" fmla="*/ 68 w 292"/>
                <a:gd name="T39" fmla="*/ 113 h 223"/>
                <a:gd name="T40" fmla="*/ 55 w 292"/>
                <a:gd name="T41" fmla="*/ 99 h 223"/>
                <a:gd name="T42" fmla="*/ 42 w 292"/>
                <a:gd name="T43" fmla="*/ 87 h 223"/>
                <a:gd name="T44" fmla="*/ 27 w 292"/>
                <a:gd name="T45" fmla="*/ 79 h 223"/>
                <a:gd name="T46" fmla="*/ 13 w 292"/>
                <a:gd name="T47" fmla="*/ 75 h 223"/>
                <a:gd name="T48" fmla="*/ 4 w 292"/>
                <a:gd name="T49" fmla="*/ 65 h 223"/>
                <a:gd name="T50" fmla="*/ 1 w 292"/>
                <a:gd name="T51" fmla="*/ 58 h 223"/>
                <a:gd name="T52" fmla="*/ 0 w 292"/>
                <a:gd name="T53" fmla="*/ 49 h 223"/>
                <a:gd name="T54" fmla="*/ 40 w 292"/>
                <a:gd name="T55" fmla="*/ 55 h 223"/>
                <a:gd name="T56" fmla="*/ 70 w 292"/>
                <a:gd name="T57" fmla="*/ 55 h 223"/>
                <a:gd name="T58" fmla="*/ 91 w 292"/>
                <a:gd name="T59" fmla="*/ 50 h 223"/>
                <a:gd name="T60" fmla="*/ 106 w 292"/>
                <a:gd name="T61" fmla="*/ 41 h 223"/>
                <a:gd name="T62" fmla="*/ 127 w 292"/>
                <a:gd name="T63" fmla="*/ 20 h 223"/>
                <a:gd name="T64" fmla="*/ 138 w 292"/>
                <a:gd name="T65" fmla="*/ 9 h 223"/>
                <a:gd name="T66" fmla="*/ 152 w 292"/>
                <a:gd name="T67" fmla="*/ 0 h 223"/>
                <a:gd name="T68" fmla="*/ 172 w 292"/>
                <a:gd name="T69" fmla="*/ 14 h 223"/>
                <a:gd name="T70" fmla="*/ 194 w 292"/>
                <a:gd name="T71" fmla="*/ 26 h 223"/>
                <a:gd name="T72" fmla="*/ 218 w 292"/>
                <a:gd name="T73" fmla="*/ 34 h 223"/>
                <a:gd name="T74" fmla="*/ 246 w 292"/>
                <a:gd name="T75" fmla="*/ 37 h 223"/>
                <a:gd name="T76" fmla="*/ 262 w 292"/>
                <a:gd name="T77" fmla="*/ 34 h 223"/>
                <a:gd name="T78" fmla="*/ 279 w 292"/>
                <a:gd name="T79" fmla="*/ 31 h 223"/>
                <a:gd name="T80" fmla="*/ 285 w 292"/>
                <a:gd name="T81" fmla="*/ 47 h 223"/>
                <a:gd name="T82" fmla="*/ 287 w 292"/>
                <a:gd name="T83" fmla="*/ 49 h 223"/>
                <a:gd name="T84" fmla="*/ 292 w 292"/>
                <a:gd name="T85" fmla="*/ 6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7" y="49"/>
                  </a:lnTo>
                  <a:lnTo>
                    <a:pt x="289" y="52"/>
                  </a:lnTo>
                  <a:lnTo>
                    <a:pt x="292" y="6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7" name="Freeform 453">
              <a:extLst>
                <a:ext uri="{FF2B5EF4-FFF2-40B4-BE49-F238E27FC236}">
                  <a16:creationId xmlns:a16="http://schemas.microsoft.com/office/drawing/2014/main" id="{54C4CF72-DB05-451B-B25C-1A3E53E323CB}"/>
                </a:ext>
              </a:extLst>
            </p:cNvPr>
            <p:cNvSpPr>
              <a:spLocks/>
            </p:cNvSpPr>
            <p:nvPr>
              <p:custDataLst>
                <p:tags r:id="rId291"/>
              </p:custDataLst>
            </p:nvPr>
          </p:nvSpPr>
          <p:spPr bwMode="auto">
            <a:xfrm>
              <a:off x="4836858" y="1913649"/>
              <a:ext cx="168275" cy="77788"/>
            </a:xfrm>
            <a:custGeom>
              <a:avLst/>
              <a:gdLst>
                <a:gd name="T0" fmla="*/ 375 w 379"/>
                <a:gd name="T1" fmla="*/ 94 h 147"/>
                <a:gd name="T2" fmla="*/ 360 w 379"/>
                <a:gd name="T3" fmla="*/ 101 h 147"/>
                <a:gd name="T4" fmla="*/ 354 w 379"/>
                <a:gd name="T5" fmla="*/ 108 h 147"/>
                <a:gd name="T6" fmla="*/ 347 w 379"/>
                <a:gd name="T7" fmla="*/ 117 h 147"/>
                <a:gd name="T8" fmla="*/ 333 w 379"/>
                <a:gd name="T9" fmla="*/ 127 h 147"/>
                <a:gd name="T10" fmla="*/ 320 w 379"/>
                <a:gd name="T11" fmla="*/ 131 h 147"/>
                <a:gd name="T12" fmla="*/ 311 w 379"/>
                <a:gd name="T13" fmla="*/ 132 h 147"/>
                <a:gd name="T14" fmla="*/ 301 w 379"/>
                <a:gd name="T15" fmla="*/ 130 h 147"/>
                <a:gd name="T16" fmla="*/ 291 w 379"/>
                <a:gd name="T17" fmla="*/ 126 h 147"/>
                <a:gd name="T18" fmla="*/ 281 w 379"/>
                <a:gd name="T19" fmla="*/ 119 h 147"/>
                <a:gd name="T20" fmla="*/ 275 w 379"/>
                <a:gd name="T21" fmla="*/ 116 h 147"/>
                <a:gd name="T22" fmla="*/ 269 w 379"/>
                <a:gd name="T23" fmla="*/ 118 h 147"/>
                <a:gd name="T24" fmla="*/ 267 w 379"/>
                <a:gd name="T25" fmla="*/ 123 h 147"/>
                <a:gd name="T26" fmla="*/ 266 w 379"/>
                <a:gd name="T27" fmla="*/ 140 h 147"/>
                <a:gd name="T28" fmla="*/ 257 w 379"/>
                <a:gd name="T29" fmla="*/ 145 h 147"/>
                <a:gd name="T30" fmla="*/ 244 w 379"/>
                <a:gd name="T31" fmla="*/ 140 h 147"/>
                <a:gd name="T32" fmla="*/ 229 w 379"/>
                <a:gd name="T33" fmla="*/ 131 h 147"/>
                <a:gd name="T34" fmla="*/ 113 w 379"/>
                <a:gd name="T35" fmla="*/ 141 h 147"/>
                <a:gd name="T36" fmla="*/ 80 w 379"/>
                <a:gd name="T37" fmla="*/ 124 h 147"/>
                <a:gd name="T38" fmla="*/ 58 w 379"/>
                <a:gd name="T39" fmla="*/ 109 h 147"/>
                <a:gd name="T40" fmla="*/ 45 w 379"/>
                <a:gd name="T41" fmla="*/ 94 h 147"/>
                <a:gd name="T42" fmla="*/ 37 w 379"/>
                <a:gd name="T43" fmla="*/ 82 h 147"/>
                <a:gd name="T44" fmla="*/ 26 w 379"/>
                <a:gd name="T45" fmla="*/ 59 h 147"/>
                <a:gd name="T46" fmla="*/ 16 w 379"/>
                <a:gd name="T47" fmla="*/ 48 h 147"/>
                <a:gd name="T48" fmla="*/ 0 w 379"/>
                <a:gd name="T49" fmla="*/ 36 h 147"/>
                <a:gd name="T50" fmla="*/ 29 w 379"/>
                <a:gd name="T51" fmla="*/ 40 h 147"/>
                <a:gd name="T52" fmla="*/ 52 w 379"/>
                <a:gd name="T53" fmla="*/ 38 h 147"/>
                <a:gd name="T54" fmla="*/ 72 w 379"/>
                <a:gd name="T55" fmla="*/ 33 h 147"/>
                <a:gd name="T56" fmla="*/ 87 w 379"/>
                <a:gd name="T57" fmla="*/ 25 h 147"/>
                <a:gd name="T58" fmla="*/ 119 w 379"/>
                <a:gd name="T59" fmla="*/ 8 h 147"/>
                <a:gd name="T60" fmla="*/ 138 w 379"/>
                <a:gd name="T61" fmla="*/ 2 h 147"/>
                <a:gd name="T62" fmla="*/ 159 w 379"/>
                <a:gd name="T63" fmla="*/ 0 h 147"/>
                <a:gd name="T64" fmla="*/ 200 w 379"/>
                <a:gd name="T65" fmla="*/ 23 h 147"/>
                <a:gd name="T66" fmla="*/ 244 w 379"/>
                <a:gd name="T67" fmla="*/ 45 h 147"/>
                <a:gd name="T68" fmla="*/ 292 w 379"/>
                <a:gd name="T69" fmla="*/ 67 h 147"/>
                <a:gd name="T70" fmla="*/ 333 w 379"/>
                <a:gd name="T71" fmla="*/ 80 h 147"/>
                <a:gd name="T72" fmla="*/ 354 w 379"/>
                <a:gd name="T73" fmla="*/ 86 h 147"/>
                <a:gd name="T74" fmla="*/ 379 w 379"/>
                <a:gd name="T75" fmla="*/ 9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8" name="Freeform 454">
              <a:extLst>
                <a:ext uri="{FF2B5EF4-FFF2-40B4-BE49-F238E27FC236}">
                  <a16:creationId xmlns:a16="http://schemas.microsoft.com/office/drawing/2014/main" id="{0D7B7E29-248A-4552-B9BD-5C083A1D1586}"/>
                </a:ext>
              </a:extLst>
            </p:cNvPr>
            <p:cNvSpPr>
              <a:spLocks/>
            </p:cNvSpPr>
            <p:nvPr>
              <p:custDataLst>
                <p:tags r:id="rId292"/>
              </p:custDataLst>
            </p:nvPr>
          </p:nvSpPr>
          <p:spPr bwMode="auto">
            <a:xfrm>
              <a:off x="4800347" y="1769188"/>
              <a:ext cx="30162" cy="60325"/>
            </a:xfrm>
            <a:custGeom>
              <a:avLst/>
              <a:gdLst>
                <a:gd name="T0" fmla="*/ 0 w 61"/>
                <a:gd name="T1" fmla="*/ 0 h 67"/>
                <a:gd name="T2" fmla="*/ 0 w 61"/>
                <a:gd name="T3" fmla="*/ 9 h 67"/>
                <a:gd name="T4" fmla="*/ 0 w 61"/>
                <a:gd name="T5" fmla="*/ 18 h 67"/>
                <a:gd name="T6" fmla="*/ 1 w 61"/>
                <a:gd name="T7" fmla="*/ 24 h 67"/>
                <a:gd name="T8" fmla="*/ 2 w 61"/>
                <a:gd name="T9" fmla="*/ 30 h 67"/>
                <a:gd name="T10" fmla="*/ 3 w 61"/>
                <a:gd name="T11" fmla="*/ 36 h 67"/>
                <a:gd name="T12" fmla="*/ 6 w 61"/>
                <a:gd name="T13" fmla="*/ 42 h 67"/>
                <a:gd name="T14" fmla="*/ 12 w 61"/>
                <a:gd name="T15" fmla="*/ 55 h 67"/>
                <a:gd name="T16" fmla="*/ 21 w 61"/>
                <a:gd name="T17" fmla="*/ 67 h 67"/>
                <a:gd name="T18" fmla="*/ 28 w 61"/>
                <a:gd name="T19" fmla="*/ 65 h 67"/>
                <a:gd name="T20" fmla="*/ 35 w 61"/>
                <a:gd name="T21" fmla="*/ 61 h 67"/>
                <a:gd name="T22" fmla="*/ 42 w 61"/>
                <a:gd name="T23" fmla="*/ 58 h 67"/>
                <a:gd name="T24" fmla="*/ 48 w 61"/>
                <a:gd name="T25" fmla="*/ 53 h 67"/>
                <a:gd name="T26" fmla="*/ 53 w 61"/>
                <a:gd name="T27" fmla="*/ 47 h 67"/>
                <a:gd name="T28" fmla="*/ 57 w 61"/>
                <a:gd name="T29" fmla="*/ 40 h 67"/>
                <a:gd name="T30" fmla="*/ 59 w 61"/>
                <a:gd name="T31" fmla="*/ 32 h 67"/>
                <a:gd name="T32" fmla="*/ 61 w 61"/>
                <a:gd name="T33" fmla="*/ 24 h 67"/>
                <a:gd name="T34" fmla="*/ 53 w 61"/>
                <a:gd name="T35" fmla="*/ 14 h 67"/>
                <a:gd name="T36" fmla="*/ 41 w 61"/>
                <a:gd name="T37" fmla="*/ 0 h 67"/>
                <a:gd name="T38" fmla="*/ 28 w 61"/>
                <a:gd name="T39" fmla="*/ 3 h 67"/>
                <a:gd name="T40" fmla="*/ 18 w 61"/>
                <a:gd name="T41" fmla="*/ 4 h 67"/>
                <a:gd name="T42" fmla="*/ 13 w 61"/>
                <a:gd name="T43" fmla="*/ 4 h 67"/>
                <a:gd name="T44" fmla="*/ 10 w 61"/>
                <a:gd name="T45" fmla="*/ 3 h 67"/>
                <a:gd name="T46" fmla="*/ 6 w 61"/>
                <a:gd name="T47" fmla="*/ 2 h 67"/>
                <a:gd name="T48" fmla="*/ 0 w 61"/>
                <a:gd name="T4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59" name="Freeform 455">
              <a:extLst>
                <a:ext uri="{FF2B5EF4-FFF2-40B4-BE49-F238E27FC236}">
                  <a16:creationId xmlns:a16="http://schemas.microsoft.com/office/drawing/2014/main" id="{41FFD2B8-9740-4629-98F0-67424335E76A}"/>
                </a:ext>
              </a:extLst>
            </p:cNvPr>
            <p:cNvSpPr>
              <a:spLocks/>
            </p:cNvSpPr>
            <p:nvPr>
              <p:custDataLst>
                <p:tags r:id="rId293"/>
              </p:custDataLst>
            </p:nvPr>
          </p:nvSpPr>
          <p:spPr bwMode="auto">
            <a:xfrm>
              <a:off x="4771772" y="1773950"/>
              <a:ext cx="25400" cy="58738"/>
            </a:xfrm>
            <a:custGeom>
              <a:avLst/>
              <a:gdLst>
                <a:gd name="T0" fmla="*/ 0 w 60"/>
                <a:gd name="T1" fmla="*/ 6 h 55"/>
                <a:gd name="T2" fmla="*/ 0 w 60"/>
                <a:gd name="T3" fmla="*/ 24 h 55"/>
                <a:gd name="T4" fmla="*/ 5 w 60"/>
                <a:gd name="T5" fmla="*/ 32 h 55"/>
                <a:gd name="T6" fmla="*/ 10 w 60"/>
                <a:gd name="T7" fmla="*/ 40 h 55"/>
                <a:gd name="T8" fmla="*/ 16 w 60"/>
                <a:gd name="T9" fmla="*/ 45 h 55"/>
                <a:gd name="T10" fmla="*/ 21 w 60"/>
                <a:gd name="T11" fmla="*/ 49 h 55"/>
                <a:gd name="T12" fmla="*/ 27 w 60"/>
                <a:gd name="T13" fmla="*/ 52 h 55"/>
                <a:gd name="T14" fmla="*/ 33 w 60"/>
                <a:gd name="T15" fmla="*/ 54 h 55"/>
                <a:gd name="T16" fmla="*/ 40 w 60"/>
                <a:gd name="T17" fmla="*/ 55 h 55"/>
                <a:gd name="T18" fmla="*/ 46 w 60"/>
                <a:gd name="T19" fmla="*/ 55 h 55"/>
                <a:gd name="T20" fmla="*/ 53 w 60"/>
                <a:gd name="T21" fmla="*/ 52 h 55"/>
                <a:gd name="T22" fmla="*/ 60 w 60"/>
                <a:gd name="T23" fmla="*/ 49 h 55"/>
                <a:gd name="T24" fmla="*/ 50 w 60"/>
                <a:gd name="T25" fmla="*/ 34 h 55"/>
                <a:gd name="T26" fmla="*/ 42 w 60"/>
                <a:gd name="T27" fmla="*/ 22 h 55"/>
                <a:gd name="T28" fmla="*/ 39 w 60"/>
                <a:gd name="T29" fmla="*/ 17 h 55"/>
                <a:gd name="T30" fmla="*/ 35 w 60"/>
                <a:gd name="T31" fmla="*/ 12 h 55"/>
                <a:gd name="T32" fmla="*/ 34 w 60"/>
                <a:gd name="T33" fmla="*/ 6 h 55"/>
                <a:gd name="T34" fmla="*/ 33 w 60"/>
                <a:gd name="T35" fmla="*/ 0 h 55"/>
                <a:gd name="T36" fmla="*/ 23 w 60"/>
                <a:gd name="T37" fmla="*/ 1 h 55"/>
                <a:gd name="T38" fmla="*/ 15 w 60"/>
                <a:gd name="T39" fmla="*/ 3 h 55"/>
                <a:gd name="T40" fmla="*/ 7 w 60"/>
                <a:gd name="T41" fmla="*/ 5 h 55"/>
                <a:gd name="T42" fmla="*/ 0 w 60"/>
                <a:gd name="T43" fmla="*/ 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60" name="Freeform 456">
              <a:extLst>
                <a:ext uri="{FF2B5EF4-FFF2-40B4-BE49-F238E27FC236}">
                  <a16:creationId xmlns:a16="http://schemas.microsoft.com/office/drawing/2014/main" id="{431EDABD-3484-4F49-B86A-45D09F40F71F}"/>
                </a:ext>
              </a:extLst>
            </p:cNvPr>
            <p:cNvSpPr>
              <a:spLocks/>
            </p:cNvSpPr>
            <p:nvPr>
              <p:custDataLst>
                <p:tags r:id="rId294"/>
              </p:custDataLst>
            </p:nvPr>
          </p:nvSpPr>
          <p:spPr bwMode="auto">
            <a:xfrm>
              <a:off x="4741608" y="1719976"/>
              <a:ext cx="52388" cy="77788"/>
            </a:xfrm>
            <a:custGeom>
              <a:avLst/>
              <a:gdLst>
                <a:gd name="T0" fmla="*/ 74 w 120"/>
                <a:gd name="T1" fmla="*/ 129 h 148"/>
                <a:gd name="T2" fmla="*/ 70 w 120"/>
                <a:gd name="T3" fmla="*/ 131 h 148"/>
                <a:gd name="T4" fmla="*/ 67 w 120"/>
                <a:gd name="T5" fmla="*/ 132 h 148"/>
                <a:gd name="T6" fmla="*/ 64 w 120"/>
                <a:gd name="T7" fmla="*/ 133 h 148"/>
                <a:gd name="T8" fmla="*/ 60 w 120"/>
                <a:gd name="T9" fmla="*/ 133 h 148"/>
                <a:gd name="T10" fmla="*/ 56 w 120"/>
                <a:gd name="T11" fmla="*/ 133 h 148"/>
                <a:gd name="T12" fmla="*/ 53 w 120"/>
                <a:gd name="T13" fmla="*/ 132 h 148"/>
                <a:gd name="T14" fmla="*/ 50 w 120"/>
                <a:gd name="T15" fmla="*/ 131 h 148"/>
                <a:gd name="T16" fmla="*/ 47 w 120"/>
                <a:gd name="T17" fmla="*/ 129 h 148"/>
                <a:gd name="T18" fmla="*/ 41 w 120"/>
                <a:gd name="T19" fmla="*/ 128 h 148"/>
                <a:gd name="T20" fmla="*/ 34 w 120"/>
                <a:gd name="T21" fmla="*/ 125 h 148"/>
                <a:gd name="T22" fmla="*/ 26 w 120"/>
                <a:gd name="T23" fmla="*/ 120 h 148"/>
                <a:gd name="T24" fmla="*/ 19 w 120"/>
                <a:gd name="T25" fmla="*/ 115 h 148"/>
                <a:gd name="T26" fmla="*/ 11 w 120"/>
                <a:gd name="T27" fmla="*/ 108 h 148"/>
                <a:gd name="T28" fmla="*/ 6 w 120"/>
                <a:gd name="T29" fmla="*/ 101 h 148"/>
                <a:gd name="T30" fmla="*/ 3 w 120"/>
                <a:gd name="T31" fmla="*/ 97 h 148"/>
                <a:gd name="T32" fmla="*/ 2 w 120"/>
                <a:gd name="T33" fmla="*/ 94 h 148"/>
                <a:gd name="T34" fmla="*/ 1 w 120"/>
                <a:gd name="T35" fmla="*/ 90 h 148"/>
                <a:gd name="T36" fmla="*/ 0 w 120"/>
                <a:gd name="T37" fmla="*/ 87 h 148"/>
                <a:gd name="T38" fmla="*/ 2 w 120"/>
                <a:gd name="T39" fmla="*/ 73 h 148"/>
                <a:gd name="T40" fmla="*/ 8 w 120"/>
                <a:gd name="T41" fmla="*/ 55 h 148"/>
                <a:gd name="T42" fmla="*/ 14 w 120"/>
                <a:gd name="T43" fmla="*/ 35 h 148"/>
                <a:gd name="T44" fmla="*/ 20 w 120"/>
                <a:gd name="T45" fmla="*/ 18 h 148"/>
                <a:gd name="T46" fmla="*/ 32 w 120"/>
                <a:gd name="T47" fmla="*/ 17 h 148"/>
                <a:gd name="T48" fmla="*/ 42 w 120"/>
                <a:gd name="T49" fmla="*/ 16 h 148"/>
                <a:gd name="T50" fmla="*/ 51 w 120"/>
                <a:gd name="T51" fmla="*/ 14 h 148"/>
                <a:gd name="T52" fmla="*/ 58 w 120"/>
                <a:gd name="T53" fmla="*/ 11 h 148"/>
                <a:gd name="T54" fmla="*/ 70 w 120"/>
                <a:gd name="T55" fmla="*/ 5 h 148"/>
                <a:gd name="T56" fmla="*/ 80 w 120"/>
                <a:gd name="T57" fmla="*/ 0 h 148"/>
                <a:gd name="T58" fmla="*/ 85 w 120"/>
                <a:gd name="T59" fmla="*/ 2 h 148"/>
                <a:gd name="T60" fmla="*/ 93 w 120"/>
                <a:gd name="T61" fmla="*/ 7 h 148"/>
                <a:gd name="T62" fmla="*/ 98 w 120"/>
                <a:gd name="T63" fmla="*/ 10 h 148"/>
                <a:gd name="T64" fmla="*/ 102 w 120"/>
                <a:gd name="T65" fmla="*/ 13 h 148"/>
                <a:gd name="T66" fmla="*/ 106 w 120"/>
                <a:gd name="T67" fmla="*/ 16 h 148"/>
                <a:gd name="T68" fmla="*/ 107 w 120"/>
                <a:gd name="T69" fmla="*/ 18 h 148"/>
                <a:gd name="T70" fmla="*/ 100 w 120"/>
                <a:gd name="T71" fmla="*/ 28 h 148"/>
                <a:gd name="T72" fmla="*/ 93 w 120"/>
                <a:gd name="T73" fmla="*/ 37 h 148"/>
                <a:gd name="T74" fmla="*/ 95 w 120"/>
                <a:gd name="T75" fmla="*/ 42 h 148"/>
                <a:gd name="T76" fmla="*/ 98 w 120"/>
                <a:gd name="T77" fmla="*/ 49 h 148"/>
                <a:gd name="T78" fmla="*/ 102 w 120"/>
                <a:gd name="T79" fmla="*/ 56 h 148"/>
                <a:gd name="T80" fmla="*/ 107 w 120"/>
                <a:gd name="T81" fmla="*/ 63 h 148"/>
                <a:gd name="T82" fmla="*/ 115 w 120"/>
                <a:gd name="T83" fmla="*/ 75 h 148"/>
                <a:gd name="T84" fmla="*/ 120 w 120"/>
                <a:gd name="T85" fmla="*/ 79 h 148"/>
                <a:gd name="T86" fmla="*/ 113 w 120"/>
                <a:gd name="T87" fmla="*/ 81 h 148"/>
                <a:gd name="T88" fmla="*/ 107 w 120"/>
                <a:gd name="T89" fmla="*/ 84 h 148"/>
                <a:gd name="T90" fmla="*/ 100 w 120"/>
                <a:gd name="T91" fmla="*/ 87 h 148"/>
                <a:gd name="T92" fmla="*/ 96 w 120"/>
                <a:gd name="T93" fmla="*/ 91 h 148"/>
                <a:gd name="T94" fmla="*/ 90 w 120"/>
                <a:gd name="T95" fmla="*/ 95 h 148"/>
                <a:gd name="T96" fmla="*/ 87 w 120"/>
                <a:gd name="T97" fmla="*/ 99 h 148"/>
                <a:gd name="T98" fmla="*/ 82 w 120"/>
                <a:gd name="T99" fmla="*/ 104 h 148"/>
                <a:gd name="T100" fmla="*/ 80 w 120"/>
                <a:gd name="T101" fmla="*/ 109 h 148"/>
                <a:gd name="T102" fmla="*/ 78 w 120"/>
                <a:gd name="T103" fmla="*/ 114 h 148"/>
                <a:gd name="T104" fmla="*/ 77 w 120"/>
                <a:gd name="T105" fmla="*/ 120 h 148"/>
                <a:gd name="T106" fmla="*/ 76 w 120"/>
                <a:gd name="T107" fmla="*/ 125 h 148"/>
                <a:gd name="T108" fmla="*/ 75 w 120"/>
                <a:gd name="T109" fmla="*/ 130 h 148"/>
                <a:gd name="T110" fmla="*/ 76 w 120"/>
                <a:gd name="T111" fmla="*/ 135 h 148"/>
                <a:gd name="T112" fmla="*/ 77 w 120"/>
                <a:gd name="T113" fmla="*/ 140 h 148"/>
                <a:gd name="T114" fmla="*/ 78 w 120"/>
                <a:gd name="T115" fmla="*/ 144 h 148"/>
                <a:gd name="T116" fmla="*/ 80 w 120"/>
                <a:gd name="T117" fmla="*/ 148 h 148"/>
                <a:gd name="T118" fmla="*/ 74 w 120"/>
                <a:gd name="T119" fmla="*/ 12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61" name="Freeform 457">
              <a:extLst>
                <a:ext uri="{FF2B5EF4-FFF2-40B4-BE49-F238E27FC236}">
                  <a16:creationId xmlns:a16="http://schemas.microsoft.com/office/drawing/2014/main" id="{47CC4A59-A627-473D-B5F6-C0D21B9D960E}"/>
                </a:ext>
              </a:extLst>
            </p:cNvPr>
            <p:cNvSpPr>
              <a:spLocks/>
            </p:cNvSpPr>
            <p:nvPr>
              <p:custDataLst>
                <p:tags r:id="rId295"/>
              </p:custDataLst>
            </p:nvPr>
          </p:nvSpPr>
          <p:spPr bwMode="auto">
            <a:xfrm>
              <a:off x="5173409" y="2524835"/>
              <a:ext cx="273049" cy="307974"/>
            </a:xfrm>
            <a:custGeom>
              <a:avLst/>
              <a:gdLst>
                <a:gd name="T0" fmla="*/ 21 w 631"/>
                <a:gd name="T1" fmla="*/ 2 h 592"/>
                <a:gd name="T2" fmla="*/ 32 w 631"/>
                <a:gd name="T3" fmla="*/ 4 h 592"/>
                <a:gd name="T4" fmla="*/ 54 w 631"/>
                <a:gd name="T5" fmla="*/ 8 h 592"/>
                <a:gd name="T6" fmla="*/ 78 w 631"/>
                <a:gd name="T7" fmla="*/ 11 h 592"/>
                <a:gd name="T8" fmla="*/ 104 w 631"/>
                <a:gd name="T9" fmla="*/ 19 h 592"/>
                <a:gd name="T10" fmla="*/ 130 w 631"/>
                <a:gd name="T11" fmla="*/ 32 h 592"/>
                <a:gd name="T12" fmla="*/ 146 w 631"/>
                <a:gd name="T13" fmla="*/ 40 h 592"/>
                <a:gd name="T14" fmla="*/ 159 w 631"/>
                <a:gd name="T15" fmla="*/ 43 h 592"/>
                <a:gd name="T16" fmla="*/ 189 w 631"/>
                <a:gd name="T17" fmla="*/ 43 h 592"/>
                <a:gd name="T18" fmla="*/ 227 w 631"/>
                <a:gd name="T19" fmla="*/ 37 h 592"/>
                <a:gd name="T20" fmla="*/ 277 w 631"/>
                <a:gd name="T21" fmla="*/ 23 h 592"/>
                <a:gd name="T22" fmla="*/ 399 w 631"/>
                <a:gd name="T23" fmla="*/ 38 h 592"/>
                <a:gd name="T24" fmla="*/ 403 w 631"/>
                <a:gd name="T25" fmla="*/ 69 h 592"/>
                <a:gd name="T26" fmla="*/ 410 w 631"/>
                <a:gd name="T27" fmla="*/ 95 h 592"/>
                <a:gd name="T28" fmla="*/ 417 w 631"/>
                <a:gd name="T29" fmla="*/ 119 h 592"/>
                <a:gd name="T30" fmla="*/ 427 w 631"/>
                <a:gd name="T31" fmla="*/ 140 h 592"/>
                <a:gd name="T32" fmla="*/ 450 w 631"/>
                <a:gd name="T33" fmla="*/ 175 h 592"/>
                <a:gd name="T34" fmla="*/ 472 w 631"/>
                <a:gd name="T35" fmla="*/ 204 h 592"/>
                <a:gd name="T36" fmla="*/ 482 w 631"/>
                <a:gd name="T37" fmla="*/ 222 h 592"/>
                <a:gd name="T38" fmla="*/ 485 w 631"/>
                <a:gd name="T39" fmla="*/ 240 h 592"/>
                <a:gd name="T40" fmla="*/ 491 w 631"/>
                <a:gd name="T41" fmla="*/ 255 h 592"/>
                <a:gd name="T42" fmla="*/ 496 w 631"/>
                <a:gd name="T43" fmla="*/ 261 h 592"/>
                <a:gd name="T44" fmla="*/ 505 w 631"/>
                <a:gd name="T45" fmla="*/ 266 h 592"/>
                <a:gd name="T46" fmla="*/ 513 w 631"/>
                <a:gd name="T47" fmla="*/ 270 h 592"/>
                <a:gd name="T48" fmla="*/ 519 w 631"/>
                <a:gd name="T49" fmla="*/ 278 h 592"/>
                <a:gd name="T50" fmla="*/ 533 w 631"/>
                <a:gd name="T51" fmla="*/ 303 h 592"/>
                <a:gd name="T52" fmla="*/ 541 w 631"/>
                <a:gd name="T53" fmla="*/ 331 h 592"/>
                <a:gd name="T54" fmla="*/ 545 w 631"/>
                <a:gd name="T55" fmla="*/ 358 h 592"/>
                <a:gd name="T56" fmla="*/ 548 w 631"/>
                <a:gd name="T57" fmla="*/ 368 h 592"/>
                <a:gd name="T58" fmla="*/ 557 w 631"/>
                <a:gd name="T59" fmla="*/ 381 h 592"/>
                <a:gd name="T60" fmla="*/ 583 w 631"/>
                <a:gd name="T61" fmla="*/ 415 h 592"/>
                <a:gd name="T62" fmla="*/ 612 w 631"/>
                <a:gd name="T63" fmla="*/ 447 h 592"/>
                <a:gd name="T64" fmla="*/ 631 w 631"/>
                <a:gd name="T65" fmla="*/ 463 h 592"/>
                <a:gd name="T66" fmla="*/ 612 w 631"/>
                <a:gd name="T67" fmla="*/ 481 h 592"/>
                <a:gd name="T68" fmla="*/ 624 w 631"/>
                <a:gd name="T69" fmla="*/ 496 h 592"/>
                <a:gd name="T70" fmla="*/ 626 w 631"/>
                <a:gd name="T71" fmla="*/ 507 h 592"/>
                <a:gd name="T72" fmla="*/ 626 w 631"/>
                <a:gd name="T73" fmla="*/ 516 h 592"/>
                <a:gd name="T74" fmla="*/ 631 w 631"/>
                <a:gd name="T75" fmla="*/ 531 h 592"/>
                <a:gd name="T76" fmla="*/ 626 w 631"/>
                <a:gd name="T77" fmla="*/ 539 h 592"/>
                <a:gd name="T78" fmla="*/ 617 w 631"/>
                <a:gd name="T79" fmla="*/ 548 h 592"/>
                <a:gd name="T80" fmla="*/ 592 w 631"/>
                <a:gd name="T81" fmla="*/ 569 h 592"/>
                <a:gd name="T82" fmla="*/ 558 w 631"/>
                <a:gd name="T83" fmla="*/ 592 h 592"/>
                <a:gd name="T84" fmla="*/ 46 w 631"/>
                <a:gd name="T85" fmla="*/ 174 h 592"/>
                <a:gd name="T86" fmla="*/ 25 w 631"/>
                <a:gd name="T87" fmla="*/ 157 h 592"/>
                <a:gd name="T88" fmla="*/ 11 w 631"/>
                <a:gd name="T89" fmla="*/ 138 h 592"/>
                <a:gd name="T90" fmla="*/ 2 w 631"/>
                <a:gd name="T91" fmla="*/ 117 h 592"/>
                <a:gd name="T92" fmla="*/ 0 w 631"/>
                <a:gd name="T93" fmla="*/ 93 h 592"/>
                <a:gd name="T94" fmla="*/ 3 w 631"/>
                <a:gd name="T95" fmla="*/ 89 h 592"/>
                <a:gd name="T96" fmla="*/ 10 w 631"/>
                <a:gd name="T97" fmla="*/ 83 h 592"/>
                <a:gd name="T98" fmla="*/ 17 w 631"/>
                <a:gd name="T99" fmla="*/ 77 h 592"/>
                <a:gd name="T100" fmla="*/ 20 w 631"/>
                <a:gd name="T101" fmla="*/ 69 h 592"/>
                <a:gd name="T102" fmla="*/ 18 w 631"/>
                <a:gd name="T103" fmla="*/ 53 h 592"/>
                <a:gd name="T104" fmla="*/ 13 w 631"/>
                <a:gd name="T105" fmla="*/ 42 h 592"/>
                <a:gd name="T106" fmla="*/ 9 w 631"/>
                <a:gd name="T107" fmla="*/ 34 h 592"/>
                <a:gd name="T108" fmla="*/ 7 w 631"/>
                <a:gd name="T109" fmla="*/ 26 h 592"/>
                <a:gd name="T110" fmla="*/ 13 w 631"/>
                <a:gd name="T111"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62" name="Freeform 458">
              <a:extLst>
                <a:ext uri="{FF2B5EF4-FFF2-40B4-BE49-F238E27FC236}">
                  <a16:creationId xmlns:a16="http://schemas.microsoft.com/office/drawing/2014/main" id="{2724FEB2-C3C5-4903-B33A-4756DF6D2934}"/>
                </a:ext>
              </a:extLst>
            </p:cNvPr>
            <p:cNvSpPr>
              <a:spLocks/>
            </p:cNvSpPr>
            <p:nvPr>
              <p:custDataLst>
                <p:tags r:id="rId296"/>
              </p:custDataLst>
            </p:nvPr>
          </p:nvSpPr>
          <p:spPr bwMode="auto">
            <a:xfrm>
              <a:off x="4768597" y="2159712"/>
              <a:ext cx="17461" cy="57150"/>
            </a:xfrm>
            <a:custGeom>
              <a:avLst/>
              <a:gdLst>
                <a:gd name="T0" fmla="*/ 7 w 40"/>
                <a:gd name="T1" fmla="*/ 31 h 93"/>
                <a:gd name="T2" fmla="*/ 10 w 40"/>
                <a:gd name="T3" fmla="*/ 30 h 93"/>
                <a:gd name="T4" fmla="*/ 14 w 40"/>
                <a:gd name="T5" fmla="*/ 26 h 93"/>
                <a:gd name="T6" fmla="*/ 20 w 40"/>
                <a:gd name="T7" fmla="*/ 20 h 93"/>
                <a:gd name="T8" fmla="*/ 25 w 40"/>
                <a:gd name="T9" fmla="*/ 15 h 93"/>
                <a:gd name="T10" fmla="*/ 35 w 40"/>
                <a:gd name="T11" fmla="*/ 4 h 93"/>
                <a:gd name="T12" fmla="*/ 40 w 40"/>
                <a:gd name="T13" fmla="*/ 0 h 93"/>
                <a:gd name="T14" fmla="*/ 37 w 40"/>
                <a:gd name="T15" fmla="*/ 26 h 93"/>
                <a:gd name="T16" fmla="*/ 35 w 40"/>
                <a:gd name="T17" fmla="*/ 53 h 93"/>
                <a:gd name="T18" fmla="*/ 34 w 40"/>
                <a:gd name="T19" fmla="*/ 65 h 93"/>
                <a:gd name="T20" fmla="*/ 34 w 40"/>
                <a:gd name="T21" fmla="*/ 77 h 93"/>
                <a:gd name="T22" fmla="*/ 35 w 40"/>
                <a:gd name="T23" fmla="*/ 82 h 93"/>
                <a:gd name="T24" fmla="*/ 36 w 40"/>
                <a:gd name="T25" fmla="*/ 86 h 93"/>
                <a:gd name="T26" fmla="*/ 37 w 40"/>
                <a:gd name="T27" fmla="*/ 90 h 93"/>
                <a:gd name="T28" fmla="*/ 40 w 40"/>
                <a:gd name="T29" fmla="*/ 93 h 93"/>
                <a:gd name="T30" fmla="*/ 26 w 40"/>
                <a:gd name="T31" fmla="*/ 93 h 93"/>
                <a:gd name="T32" fmla="*/ 13 w 40"/>
                <a:gd name="T33" fmla="*/ 93 h 93"/>
                <a:gd name="T34" fmla="*/ 11 w 40"/>
                <a:gd name="T35" fmla="*/ 92 h 93"/>
                <a:gd name="T36" fmla="*/ 8 w 40"/>
                <a:gd name="T37" fmla="*/ 91 h 93"/>
                <a:gd name="T38" fmla="*/ 6 w 40"/>
                <a:gd name="T39" fmla="*/ 88 h 93"/>
                <a:gd name="T40" fmla="*/ 4 w 40"/>
                <a:gd name="T41" fmla="*/ 86 h 93"/>
                <a:gd name="T42" fmla="*/ 1 w 40"/>
                <a:gd name="T43" fmla="*/ 80 h 93"/>
                <a:gd name="T44" fmla="*/ 0 w 40"/>
                <a:gd name="T45" fmla="*/ 73 h 93"/>
                <a:gd name="T46" fmla="*/ 1 w 40"/>
                <a:gd name="T47" fmla="*/ 64 h 93"/>
                <a:gd name="T48" fmla="*/ 3 w 40"/>
                <a:gd name="T49" fmla="*/ 50 h 93"/>
                <a:gd name="T50" fmla="*/ 6 w 40"/>
                <a:gd name="T51" fmla="*/ 37 h 93"/>
                <a:gd name="T52" fmla="*/ 7 w 40"/>
                <a:gd name="T53" fmla="*/ 3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63" name="Freeform 459">
              <a:extLst>
                <a:ext uri="{FF2B5EF4-FFF2-40B4-BE49-F238E27FC236}">
                  <a16:creationId xmlns:a16="http://schemas.microsoft.com/office/drawing/2014/main" id="{60F6DA8E-00B8-4584-9067-151406E319E9}"/>
                </a:ext>
              </a:extLst>
            </p:cNvPr>
            <p:cNvSpPr>
              <a:spLocks/>
            </p:cNvSpPr>
            <p:nvPr>
              <p:custDataLst>
                <p:tags r:id="rId297"/>
              </p:custDataLst>
            </p:nvPr>
          </p:nvSpPr>
          <p:spPr bwMode="auto">
            <a:xfrm>
              <a:off x="4480794" y="1910475"/>
              <a:ext cx="295276" cy="273049"/>
            </a:xfrm>
            <a:custGeom>
              <a:avLst/>
              <a:gdLst>
                <a:gd name="T0" fmla="*/ 149 w 664"/>
                <a:gd name="T1" fmla="*/ 445 h 518"/>
                <a:gd name="T2" fmla="*/ 151 w 664"/>
                <a:gd name="T3" fmla="*/ 431 h 518"/>
                <a:gd name="T4" fmla="*/ 146 w 664"/>
                <a:gd name="T5" fmla="*/ 400 h 518"/>
                <a:gd name="T6" fmla="*/ 151 w 664"/>
                <a:gd name="T7" fmla="*/ 353 h 518"/>
                <a:gd name="T8" fmla="*/ 146 w 664"/>
                <a:gd name="T9" fmla="*/ 298 h 518"/>
                <a:gd name="T10" fmla="*/ 134 w 664"/>
                <a:gd name="T11" fmla="*/ 251 h 518"/>
                <a:gd name="T12" fmla="*/ 109 w 664"/>
                <a:gd name="T13" fmla="*/ 241 h 518"/>
                <a:gd name="T14" fmla="*/ 20 w 664"/>
                <a:gd name="T15" fmla="*/ 192 h 518"/>
                <a:gd name="T16" fmla="*/ 24 w 664"/>
                <a:gd name="T17" fmla="*/ 171 h 518"/>
                <a:gd name="T18" fmla="*/ 36 w 664"/>
                <a:gd name="T19" fmla="*/ 159 h 518"/>
                <a:gd name="T20" fmla="*/ 48 w 664"/>
                <a:gd name="T21" fmla="*/ 148 h 518"/>
                <a:gd name="T22" fmla="*/ 100 w 664"/>
                <a:gd name="T23" fmla="*/ 155 h 518"/>
                <a:gd name="T24" fmla="*/ 125 w 664"/>
                <a:gd name="T25" fmla="*/ 152 h 518"/>
                <a:gd name="T26" fmla="*/ 147 w 664"/>
                <a:gd name="T27" fmla="*/ 157 h 518"/>
                <a:gd name="T28" fmla="*/ 165 w 664"/>
                <a:gd name="T29" fmla="*/ 94 h 518"/>
                <a:gd name="T30" fmla="*/ 185 w 664"/>
                <a:gd name="T31" fmla="*/ 109 h 518"/>
                <a:gd name="T32" fmla="*/ 207 w 664"/>
                <a:gd name="T33" fmla="*/ 110 h 518"/>
                <a:gd name="T34" fmla="*/ 236 w 664"/>
                <a:gd name="T35" fmla="*/ 99 h 518"/>
                <a:gd name="T36" fmla="*/ 264 w 664"/>
                <a:gd name="T37" fmla="*/ 80 h 518"/>
                <a:gd name="T38" fmla="*/ 289 w 664"/>
                <a:gd name="T39" fmla="*/ 57 h 518"/>
                <a:gd name="T40" fmla="*/ 308 w 664"/>
                <a:gd name="T41" fmla="*/ 32 h 518"/>
                <a:gd name="T42" fmla="*/ 318 w 664"/>
                <a:gd name="T43" fmla="*/ 12 h 518"/>
                <a:gd name="T44" fmla="*/ 370 w 664"/>
                <a:gd name="T45" fmla="*/ 4 h 518"/>
                <a:gd name="T46" fmla="*/ 404 w 664"/>
                <a:gd name="T47" fmla="*/ 32 h 518"/>
                <a:gd name="T48" fmla="*/ 457 w 664"/>
                <a:gd name="T49" fmla="*/ 61 h 518"/>
                <a:gd name="T50" fmla="*/ 511 w 664"/>
                <a:gd name="T51" fmla="*/ 90 h 518"/>
                <a:gd name="T52" fmla="*/ 552 w 664"/>
                <a:gd name="T53" fmla="*/ 107 h 518"/>
                <a:gd name="T54" fmla="*/ 578 w 664"/>
                <a:gd name="T55" fmla="*/ 116 h 518"/>
                <a:gd name="T56" fmla="*/ 623 w 664"/>
                <a:gd name="T57" fmla="*/ 121 h 518"/>
                <a:gd name="T58" fmla="*/ 658 w 664"/>
                <a:gd name="T59" fmla="*/ 136 h 518"/>
                <a:gd name="T60" fmla="*/ 645 w 664"/>
                <a:gd name="T61" fmla="*/ 166 h 518"/>
                <a:gd name="T62" fmla="*/ 620 w 664"/>
                <a:gd name="T63" fmla="*/ 236 h 518"/>
                <a:gd name="T64" fmla="*/ 598 w 664"/>
                <a:gd name="T65" fmla="*/ 272 h 518"/>
                <a:gd name="T66" fmla="*/ 585 w 664"/>
                <a:gd name="T67" fmla="*/ 286 h 518"/>
                <a:gd name="T68" fmla="*/ 599 w 664"/>
                <a:gd name="T69" fmla="*/ 298 h 518"/>
                <a:gd name="T70" fmla="*/ 618 w 664"/>
                <a:gd name="T71" fmla="*/ 307 h 518"/>
                <a:gd name="T72" fmla="*/ 623 w 664"/>
                <a:gd name="T73" fmla="*/ 334 h 518"/>
                <a:gd name="T74" fmla="*/ 620 w 664"/>
                <a:gd name="T75" fmla="*/ 347 h 518"/>
                <a:gd name="T76" fmla="*/ 618 w 664"/>
                <a:gd name="T77" fmla="*/ 372 h 518"/>
                <a:gd name="T78" fmla="*/ 622 w 664"/>
                <a:gd name="T79" fmla="*/ 399 h 518"/>
                <a:gd name="T80" fmla="*/ 632 w 664"/>
                <a:gd name="T81" fmla="*/ 423 h 518"/>
                <a:gd name="T82" fmla="*/ 608 w 664"/>
                <a:gd name="T83" fmla="*/ 457 h 518"/>
                <a:gd name="T84" fmla="*/ 569 w 664"/>
                <a:gd name="T85" fmla="*/ 484 h 518"/>
                <a:gd name="T86" fmla="*/ 542 w 664"/>
                <a:gd name="T87" fmla="*/ 489 h 518"/>
                <a:gd name="T88" fmla="*/ 509 w 664"/>
                <a:gd name="T89" fmla="*/ 481 h 518"/>
                <a:gd name="T90" fmla="*/ 477 w 664"/>
                <a:gd name="T91" fmla="*/ 460 h 518"/>
                <a:gd name="T92" fmla="*/ 463 w 664"/>
                <a:gd name="T93" fmla="*/ 456 h 518"/>
                <a:gd name="T94" fmla="*/ 443 w 664"/>
                <a:gd name="T95" fmla="*/ 457 h 518"/>
                <a:gd name="T96" fmla="*/ 423 w 664"/>
                <a:gd name="T97" fmla="*/ 465 h 518"/>
                <a:gd name="T98" fmla="*/ 406 w 664"/>
                <a:gd name="T99" fmla="*/ 477 h 518"/>
                <a:gd name="T100" fmla="*/ 388 w 664"/>
                <a:gd name="T101" fmla="*/ 503 h 518"/>
                <a:gd name="T102" fmla="*/ 385 w 664"/>
                <a:gd name="T103" fmla="*/ 517 h 518"/>
                <a:gd name="T104" fmla="*/ 333 w 664"/>
                <a:gd name="T105" fmla="*/ 515 h 518"/>
                <a:gd name="T106" fmla="*/ 317 w 664"/>
                <a:gd name="T107" fmla="*/ 507 h 518"/>
                <a:gd name="T108" fmla="*/ 307 w 664"/>
                <a:gd name="T109" fmla="*/ 500 h 518"/>
                <a:gd name="T110" fmla="*/ 296 w 664"/>
                <a:gd name="T111" fmla="*/ 508 h 518"/>
                <a:gd name="T112" fmla="*/ 287 w 664"/>
                <a:gd name="T113" fmla="*/ 516 h 518"/>
                <a:gd name="T114" fmla="*/ 268 w 664"/>
                <a:gd name="T115" fmla="*/ 516 h 518"/>
                <a:gd name="T116" fmla="*/ 227 w 664"/>
                <a:gd name="T117" fmla="*/ 506 h 518"/>
                <a:gd name="T118" fmla="*/ 185 w 664"/>
                <a:gd name="T119" fmla="*/ 487 h 518"/>
                <a:gd name="T120" fmla="*/ 160 w 664"/>
                <a:gd name="T121" fmla="*/ 469 h 518"/>
                <a:gd name="T122" fmla="*/ 146 w 664"/>
                <a:gd name="T123" fmla="*/ 45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64" name="Freeform 460">
              <a:extLst>
                <a:ext uri="{FF2B5EF4-FFF2-40B4-BE49-F238E27FC236}">
                  <a16:creationId xmlns:a16="http://schemas.microsoft.com/office/drawing/2014/main" id="{F3EC61C2-3D3D-4DBD-8BE3-CBD9297A16B7}"/>
                </a:ext>
              </a:extLst>
            </p:cNvPr>
            <p:cNvSpPr>
              <a:spLocks/>
            </p:cNvSpPr>
            <p:nvPr>
              <p:custDataLst>
                <p:tags r:id="rId298"/>
              </p:custDataLst>
            </p:nvPr>
          </p:nvSpPr>
          <p:spPr bwMode="auto">
            <a:xfrm>
              <a:off x="5489321" y="2145424"/>
              <a:ext cx="150812" cy="82550"/>
            </a:xfrm>
            <a:custGeom>
              <a:avLst/>
              <a:gdLst>
                <a:gd name="T0" fmla="*/ 332 w 352"/>
                <a:gd name="T1" fmla="*/ 91 h 153"/>
                <a:gd name="T2" fmla="*/ 352 w 352"/>
                <a:gd name="T3" fmla="*/ 153 h 153"/>
                <a:gd name="T4" fmla="*/ 326 w 352"/>
                <a:gd name="T5" fmla="*/ 141 h 153"/>
                <a:gd name="T6" fmla="*/ 299 w 352"/>
                <a:gd name="T7" fmla="*/ 129 h 153"/>
                <a:gd name="T8" fmla="*/ 266 w 352"/>
                <a:gd name="T9" fmla="*/ 141 h 153"/>
                <a:gd name="T10" fmla="*/ 232 w 352"/>
                <a:gd name="T11" fmla="*/ 141 h 153"/>
                <a:gd name="T12" fmla="*/ 227 w 352"/>
                <a:gd name="T13" fmla="*/ 135 h 153"/>
                <a:gd name="T14" fmla="*/ 226 w 352"/>
                <a:gd name="T15" fmla="*/ 135 h 153"/>
                <a:gd name="T16" fmla="*/ 219 w 352"/>
                <a:gd name="T17" fmla="*/ 129 h 153"/>
                <a:gd name="T18" fmla="*/ 213 w 352"/>
                <a:gd name="T19" fmla="*/ 125 h 153"/>
                <a:gd name="T20" fmla="*/ 205 w 352"/>
                <a:gd name="T21" fmla="*/ 121 h 153"/>
                <a:gd name="T22" fmla="*/ 197 w 352"/>
                <a:gd name="T23" fmla="*/ 118 h 153"/>
                <a:gd name="T24" fmla="*/ 181 w 352"/>
                <a:gd name="T25" fmla="*/ 113 h 153"/>
                <a:gd name="T26" fmla="*/ 163 w 352"/>
                <a:gd name="T27" fmla="*/ 110 h 153"/>
                <a:gd name="T28" fmla="*/ 126 w 352"/>
                <a:gd name="T29" fmla="*/ 107 h 153"/>
                <a:gd name="T30" fmla="*/ 86 w 352"/>
                <a:gd name="T31" fmla="*/ 104 h 153"/>
                <a:gd name="T32" fmla="*/ 85 w 352"/>
                <a:gd name="T33" fmla="*/ 94 h 153"/>
                <a:gd name="T34" fmla="*/ 82 w 352"/>
                <a:gd name="T35" fmla="*/ 84 h 153"/>
                <a:gd name="T36" fmla="*/ 80 w 352"/>
                <a:gd name="T37" fmla="*/ 75 h 153"/>
                <a:gd name="T38" fmla="*/ 75 w 352"/>
                <a:gd name="T39" fmla="*/ 67 h 153"/>
                <a:gd name="T40" fmla="*/ 71 w 352"/>
                <a:gd name="T41" fmla="*/ 59 h 153"/>
                <a:gd name="T42" fmla="*/ 67 w 352"/>
                <a:gd name="T43" fmla="*/ 52 h 153"/>
                <a:gd name="T44" fmla="*/ 61 w 352"/>
                <a:gd name="T45" fmla="*/ 44 h 153"/>
                <a:gd name="T46" fmla="*/ 56 w 352"/>
                <a:gd name="T47" fmla="*/ 37 h 153"/>
                <a:gd name="T48" fmla="*/ 44 w 352"/>
                <a:gd name="T49" fmla="*/ 26 h 153"/>
                <a:gd name="T50" fmla="*/ 29 w 352"/>
                <a:gd name="T51" fmla="*/ 16 h 153"/>
                <a:gd name="T52" fmla="*/ 15 w 352"/>
                <a:gd name="T53" fmla="*/ 7 h 153"/>
                <a:gd name="T54" fmla="*/ 0 w 352"/>
                <a:gd name="T55" fmla="*/ 0 h 153"/>
                <a:gd name="T56" fmla="*/ 7 w 352"/>
                <a:gd name="T57" fmla="*/ 0 h 153"/>
                <a:gd name="T58" fmla="*/ 60 w 352"/>
                <a:gd name="T59" fmla="*/ 18 h 153"/>
                <a:gd name="T60" fmla="*/ 106 w 352"/>
                <a:gd name="T61" fmla="*/ 30 h 153"/>
                <a:gd name="T62" fmla="*/ 134 w 352"/>
                <a:gd name="T63" fmla="*/ 18 h 153"/>
                <a:gd name="T64" fmla="*/ 180 w 352"/>
                <a:gd name="T65" fmla="*/ 36 h 153"/>
                <a:gd name="T66" fmla="*/ 206 w 352"/>
                <a:gd name="T67" fmla="*/ 55 h 153"/>
                <a:gd name="T68" fmla="*/ 246 w 352"/>
                <a:gd name="T69" fmla="*/ 49 h 153"/>
                <a:gd name="T70" fmla="*/ 286 w 352"/>
                <a:gd name="T71" fmla="*/ 61 h 153"/>
                <a:gd name="T72" fmla="*/ 313 w 352"/>
                <a:gd name="T73" fmla="*/ 79 h 153"/>
                <a:gd name="T74" fmla="*/ 332 w 352"/>
                <a:gd name="T75" fmla="*/ 9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65" name="Freeform 461">
              <a:extLst>
                <a:ext uri="{FF2B5EF4-FFF2-40B4-BE49-F238E27FC236}">
                  <a16:creationId xmlns:a16="http://schemas.microsoft.com/office/drawing/2014/main" id="{3397304A-9DC4-4165-8CB0-A51C55A5FB20}"/>
                </a:ext>
              </a:extLst>
            </p:cNvPr>
            <p:cNvSpPr>
              <a:spLocks/>
            </p:cNvSpPr>
            <p:nvPr>
              <p:custDataLst>
                <p:tags r:id="rId299"/>
              </p:custDataLst>
            </p:nvPr>
          </p:nvSpPr>
          <p:spPr bwMode="auto">
            <a:xfrm>
              <a:off x="5038472" y="2205748"/>
              <a:ext cx="147636" cy="173037"/>
            </a:xfrm>
            <a:custGeom>
              <a:avLst/>
              <a:gdLst>
                <a:gd name="T0" fmla="*/ 230 w 331"/>
                <a:gd name="T1" fmla="*/ 40 h 327"/>
                <a:gd name="T2" fmla="*/ 193 w 331"/>
                <a:gd name="T3" fmla="*/ 56 h 327"/>
                <a:gd name="T4" fmla="*/ 182 w 331"/>
                <a:gd name="T5" fmla="*/ 67 h 327"/>
                <a:gd name="T6" fmla="*/ 181 w 331"/>
                <a:gd name="T7" fmla="*/ 81 h 327"/>
                <a:gd name="T8" fmla="*/ 184 w 331"/>
                <a:gd name="T9" fmla="*/ 94 h 327"/>
                <a:gd name="T10" fmla="*/ 177 w 331"/>
                <a:gd name="T11" fmla="*/ 102 h 327"/>
                <a:gd name="T12" fmla="*/ 168 w 331"/>
                <a:gd name="T13" fmla="*/ 105 h 327"/>
                <a:gd name="T14" fmla="*/ 160 w 331"/>
                <a:gd name="T15" fmla="*/ 98 h 327"/>
                <a:gd name="T16" fmla="*/ 149 w 331"/>
                <a:gd name="T17" fmla="*/ 85 h 327"/>
                <a:gd name="T18" fmla="*/ 126 w 331"/>
                <a:gd name="T19" fmla="*/ 74 h 327"/>
                <a:gd name="T20" fmla="*/ 127 w 331"/>
                <a:gd name="T21" fmla="*/ 96 h 327"/>
                <a:gd name="T22" fmla="*/ 139 w 331"/>
                <a:gd name="T23" fmla="*/ 116 h 327"/>
                <a:gd name="T24" fmla="*/ 154 w 331"/>
                <a:gd name="T25" fmla="*/ 129 h 327"/>
                <a:gd name="T26" fmla="*/ 159 w 331"/>
                <a:gd name="T27" fmla="*/ 130 h 327"/>
                <a:gd name="T28" fmla="*/ 159 w 331"/>
                <a:gd name="T29" fmla="*/ 177 h 327"/>
                <a:gd name="T30" fmla="*/ 159 w 331"/>
                <a:gd name="T31" fmla="*/ 237 h 327"/>
                <a:gd name="T32" fmla="*/ 156 w 331"/>
                <a:gd name="T33" fmla="*/ 251 h 327"/>
                <a:gd name="T34" fmla="*/ 147 w 331"/>
                <a:gd name="T35" fmla="*/ 259 h 327"/>
                <a:gd name="T36" fmla="*/ 145 w 331"/>
                <a:gd name="T37" fmla="*/ 264 h 327"/>
                <a:gd name="T38" fmla="*/ 162 w 331"/>
                <a:gd name="T39" fmla="*/ 276 h 327"/>
                <a:gd name="T40" fmla="*/ 167 w 331"/>
                <a:gd name="T41" fmla="*/ 286 h 327"/>
                <a:gd name="T42" fmla="*/ 155 w 331"/>
                <a:gd name="T43" fmla="*/ 295 h 327"/>
                <a:gd name="T44" fmla="*/ 140 w 331"/>
                <a:gd name="T45" fmla="*/ 297 h 327"/>
                <a:gd name="T46" fmla="*/ 130 w 331"/>
                <a:gd name="T47" fmla="*/ 307 h 327"/>
                <a:gd name="T48" fmla="*/ 126 w 331"/>
                <a:gd name="T49" fmla="*/ 321 h 327"/>
                <a:gd name="T50" fmla="*/ 121 w 331"/>
                <a:gd name="T51" fmla="*/ 300 h 327"/>
                <a:gd name="T52" fmla="*/ 124 w 331"/>
                <a:gd name="T53" fmla="*/ 288 h 327"/>
                <a:gd name="T54" fmla="*/ 109 w 331"/>
                <a:gd name="T55" fmla="*/ 286 h 327"/>
                <a:gd name="T56" fmla="*/ 93 w 331"/>
                <a:gd name="T57" fmla="*/ 292 h 327"/>
                <a:gd name="T58" fmla="*/ 79 w 331"/>
                <a:gd name="T59" fmla="*/ 296 h 327"/>
                <a:gd name="T60" fmla="*/ 73 w 331"/>
                <a:gd name="T61" fmla="*/ 242 h 327"/>
                <a:gd name="T62" fmla="*/ 79 w 331"/>
                <a:gd name="T63" fmla="*/ 216 h 327"/>
                <a:gd name="T64" fmla="*/ 48 w 331"/>
                <a:gd name="T65" fmla="*/ 211 h 327"/>
                <a:gd name="T66" fmla="*/ 28 w 331"/>
                <a:gd name="T67" fmla="*/ 198 h 327"/>
                <a:gd name="T68" fmla="*/ 13 w 331"/>
                <a:gd name="T69" fmla="*/ 173 h 327"/>
                <a:gd name="T70" fmla="*/ 0 w 331"/>
                <a:gd name="T71" fmla="*/ 130 h 327"/>
                <a:gd name="T72" fmla="*/ 28 w 331"/>
                <a:gd name="T73" fmla="*/ 111 h 327"/>
                <a:gd name="T74" fmla="*/ 50 w 331"/>
                <a:gd name="T75" fmla="*/ 81 h 327"/>
                <a:gd name="T76" fmla="*/ 73 w 331"/>
                <a:gd name="T77" fmla="*/ 55 h 327"/>
                <a:gd name="T78" fmla="*/ 115 w 331"/>
                <a:gd name="T79" fmla="*/ 41 h 327"/>
                <a:gd name="T80" fmla="*/ 180 w 331"/>
                <a:gd name="T81" fmla="*/ 14 h 327"/>
                <a:gd name="T82" fmla="*/ 218 w 331"/>
                <a:gd name="T83" fmla="*/ 7 h 327"/>
                <a:gd name="T84" fmla="*/ 249 w 331"/>
                <a:gd name="T85" fmla="*/ 14 h 327"/>
                <a:gd name="T86" fmla="*/ 271 w 331"/>
                <a:gd name="T87" fmla="*/ 27 h 327"/>
                <a:gd name="T88" fmla="*/ 292 w 331"/>
                <a:gd name="T89" fmla="*/ 30 h 327"/>
                <a:gd name="T90" fmla="*/ 307 w 331"/>
                <a:gd name="T91" fmla="*/ 20 h 327"/>
                <a:gd name="T92" fmla="*/ 327 w 331"/>
                <a:gd name="T93" fmla="*/ 6 h 327"/>
                <a:gd name="T94" fmla="*/ 330 w 331"/>
                <a:gd name="T95" fmla="*/ 3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66" name="Freeform 462">
              <a:extLst>
                <a:ext uri="{FF2B5EF4-FFF2-40B4-BE49-F238E27FC236}">
                  <a16:creationId xmlns:a16="http://schemas.microsoft.com/office/drawing/2014/main" id="{0F0ACACE-944A-4950-93D7-C6A35C4AC867}"/>
                </a:ext>
              </a:extLst>
            </p:cNvPr>
            <p:cNvSpPr>
              <a:spLocks/>
            </p:cNvSpPr>
            <p:nvPr>
              <p:custDataLst>
                <p:tags r:id="rId300"/>
              </p:custDataLst>
            </p:nvPr>
          </p:nvSpPr>
          <p:spPr bwMode="auto">
            <a:xfrm>
              <a:off x="5122608" y="2397835"/>
              <a:ext cx="69851" cy="57150"/>
            </a:xfrm>
            <a:custGeom>
              <a:avLst/>
              <a:gdLst>
                <a:gd name="T0" fmla="*/ 0 w 153"/>
                <a:gd name="T1" fmla="*/ 0 h 49"/>
                <a:gd name="T2" fmla="*/ 44 w 153"/>
                <a:gd name="T3" fmla="*/ 2 h 49"/>
                <a:gd name="T4" fmla="*/ 83 w 153"/>
                <a:gd name="T5" fmla="*/ 6 h 49"/>
                <a:gd name="T6" fmla="*/ 103 w 153"/>
                <a:gd name="T7" fmla="*/ 8 h 49"/>
                <a:gd name="T8" fmla="*/ 121 w 153"/>
                <a:gd name="T9" fmla="*/ 7 h 49"/>
                <a:gd name="T10" fmla="*/ 130 w 153"/>
                <a:gd name="T11" fmla="*/ 6 h 49"/>
                <a:gd name="T12" fmla="*/ 137 w 153"/>
                <a:gd name="T13" fmla="*/ 5 h 49"/>
                <a:gd name="T14" fmla="*/ 145 w 153"/>
                <a:gd name="T15" fmla="*/ 3 h 49"/>
                <a:gd name="T16" fmla="*/ 153 w 153"/>
                <a:gd name="T17" fmla="*/ 0 h 49"/>
                <a:gd name="T18" fmla="*/ 153 w 153"/>
                <a:gd name="T19" fmla="*/ 9 h 49"/>
                <a:gd name="T20" fmla="*/ 153 w 153"/>
                <a:gd name="T21" fmla="*/ 25 h 49"/>
                <a:gd name="T22" fmla="*/ 143 w 153"/>
                <a:gd name="T23" fmla="*/ 31 h 49"/>
                <a:gd name="T24" fmla="*/ 133 w 153"/>
                <a:gd name="T25" fmla="*/ 36 h 49"/>
                <a:gd name="T26" fmla="*/ 124 w 153"/>
                <a:gd name="T27" fmla="*/ 40 h 49"/>
                <a:gd name="T28" fmla="*/ 114 w 153"/>
                <a:gd name="T29" fmla="*/ 44 h 49"/>
                <a:gd name="T30" fmla="*/ 106 w 153"/>
                <a:gd name="T31" fmla="*/ 46 h 49"/>
                <a:gd name="T32" fmla="*/ 99 w 153"/>
                <a:gd name="T33" fmla="*/ 48 h 49"/>
                <a:gd name="T34" fmla="*/ 92 w 153"/>
                <a:gd name="T35" fmla="*/ 49 h 49"/>
                <a:gd name="T36" fmla="*/ 87 w 153"/>
                <a:gd name="T37" fmla="*/ 49 h 49"/>
                <a:gd name="T38" fmla="*/ 72 w 153"/>
                <a:gd name="T39" fmla="*/ 48 h 49"/>
                <a:gd name="T40" fmla="*/ 60 w 153"/>
                <a:gd name="T41" fmla="*/ 46 h 49"/>
                <a:gd name="T42" fmla="*/ 50 w 153"/>
                <a:gd name="T43" fmla="*/ 43 h 49"/>
                <a:gd name="T44" fmla="*/ 41 w 153"/>
                <a:gd name="T45" fmla="*/ 38 h 49"/>
                <a:gd name="T46" fmla="*/ 22 w 153"/>
                <a:gd name="T47" fmla="*/ 29 h 49"/>
                <a:gd name="T48" fmla="*/ 0 w 153"/>
                <a:gd name="T49" fmla="*/ 19 h 49"/>
                <a:gd name="T50" fmla="*/ 0 w 153"/>
                <a:gd name="T5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67" name="Freeform 463">
              <a:extLst>
                <a:ext uri="{FF2B5EF4-FFF2-40B4-BE49-F238E27FC236}">
                  <a16:creationId xmlns:a16="http://schemas.microsoft.com/office/drawing/2014/main" id="{DD09E2A9-2AC9-45D8-828C-797444E18368}"/>
                </a:ext>
              </a:extLst>
            </p:cNvPr>
            <p:cNvSpPr>
              <a:spLocks/>
            </p:cNvSpPr>
            <p:nvPr>
              <p:custDataLst>
                <p:tags r:id="rId301"/>
              </p:custDataLst>
            </p:nvPr>
          </p:nvSpPr>
          <p:spPr bwMode="auto">
            <a:xfrm>
              <a:off x="4201859" y="3129669"/>
              <a:ext cx="187325" cy="158749"/>
            </a:xfrm>
            <a:custGeom>
              <a:avLst/>
              <a:gdLst>
                <a:gd name="T0" fmla="*/ 194 w 426"/>
                <a:gd name="T1" fmla="*/ 16 h 299"/>
                <a:gd name="T2" fmla="*/ 216 w 426"/>
                <a:gd name="T3" fmla="*/ 22 h 299"/>
                <a:gd name="T4" fmla="*/ 230 w 426"/>
                <a:gd name="T5" fmla="*/ 29 h 299"/>
                <a:gd name="T6" fmla="*/ 253 w 426"/>
                <a:gd name="T7" fmla="*/ 35 h 299"/>
                <a:gd name="T8" fmla="*/ 279 w 426"/>
                <a:gd name="T9" fmla="*/ 37 h 299"/>
                <a:gd name="T10" fmla="*/ 300 w 426"/>
                <a:gd name="T11" fmla="*/ 37 h 299"/>
                <a:gd name="T12" fmla="*/ 319 w 426"/>
                <a:gd name="T13" fmla="*/ 34 h 299"/>
                <a:gd name="T14" fmla="*/ 329 w 426"/>
                <a:gd name="T15" fmla="*/ 29 h 299"/>
                <a:gd name="T16" fmla="*/ 365 w 426"/>
                <a:gd name="T17" fmla="*/ 25 h 299"/>
                <a:gd name="T18" fmla="*/ 372 w 426"/>
                <a:gd name="T19" fmla="*/ 49 h 299"/>
                <a:gd name="T20" fmla="*/ 383 w 426"/>
                <a:gd name="T21" fmla="*/ 74 h 299"/>
                <a:gd name="T22" fmla="*/ 391 w 426"/>
                <a:gd name="T23" fmla="*/ 84 h 299"/>
                <a:gd name="T24" fmla="*/ 400 w 426"/>
                <a:gd name="T25" fmla="*/ 92 h 299"/>
                <a:gd name="T26" fmla="*/ 412 w 426"/>
                <a:gd name="T27" fmla="*/ 97 h 299"/>
                <a:gd name="T28" fmla="*/ 425 w 426"/>
                <a:gd name="T29" fmla="*/ 99 h 299"/>
                <a:gd name="T30" fmla="*/ 425 w 426"/>
                <a:gd name="T31" fmla="*/ 120 h 299"/>
                <a:gd name="T32" fmla="*/ 425 w 426"/>
                <a:gd name="T33" fmla="*/ 142 h 299"/>
                <a:gd name="T34" fmla="*/ 416 w 426"/>
                <a:gd name="T35" fmla="*/ 158 h 299"/>
                <a:gd name="T36" fmla="*/ 412 w 426"/>
                <a:gd name="T37" fmla="*/ 170 h 299"/>
                <a:gd name="T38" fmla="*/ 412 w 426"/>
                <a:gd name="T39" fmla="*/ 181 h 299"/>
                <a:gd name="T40" fmla="*/ 415 w 426"/>
                <a:gd name="T41" fmla="*/ 190 h 299"/>
                <a:gd name="T42" fmla="*/ 423 w 426"/>
                <a:gd name="T43" fmla="*/ 211 h 299"/>
                <a:gd name="T44" fmla="*/ 426 w 426"/>
                <a:gd name="T45" fmla="*/ 226 h 299"/>
                <a:gd name="T46" fmla="*/ 425 w 426"/>
                <a:gd name="T47" fmla="*/ 247 h 299"/>
                <a:gd name="T48" fmla="*/ 426 w 426"/>
                <a:gd name="T49" fmla="*/ 274 h 299"/>
                <a:gd name="T50" fmla="*/ 423 w 426"/>
                <a:gd name="T51" fmla="*/ 285 h 299"/>
                <a:gd name="T52" fmla="*/ 412 w 426"/>
                <a:gd name="T53" fmla="*/ 296 h 299"/>
                <a:gd name="T54" fmla="*/ 380 w 426"/>
                <a:gd name="T55" fmla="*/ 298 h 299"/>
                <a:gd name="T56" fmla="*/ 370 w 426"/>
                <a:gd name="T57" fmla="*/ 299 h 299"/>
                <a:gd name="T58" fmla="*/ 360 w 426"/>
                <a:gd name="T59" fmla="*/ 296 h 299"/>
                <a:gd name="T60" fmla="*/ 351 w 426"/>
                <a:gd name="T61" fmla="*/ 290 h 299"/>
                <a:gd name="T62" fmla="*/ 338 w 426"/>
                <a:gd name="T63" fmla="*/ 278 h 299"/>
                <a:gd name="T64" fmla="*/ 324 w 426"/>
                <a:gd name="T65" fmla="*/ 261 h 299"/>
                <a:gd name="T66" fmla="*/ 311 w 426"/>
                <a:gd name="T67" fmla="*/ 253 h 299"/>
                <a:gd name="T68" fmla="*/ 294 w 426"/>
                <a:gd name="T69" fmla="*/ 251 h 299"/>
                <a:gd name="T70" fmla="*/ 278 w 426"/>
                <a:gd name="T71" fmla="*/ 232 h 299"/>
                <a:gd name="T72" fmla="*/ 274 w 426"/>
                <a:gd name="T73" fmla="*/ 210 h 299"/>
                <a:gd name="T74" fmla="*/ 269 w 426"/>
                <a:gd name="T75" fmla="*/ 197 h 299"/>
                <a:gd name="T76" fmla="*/ 261 w 426"/>
                <a:gd name="T77" fmla="*/ 184 h 299"/>
                <a:gd name="T78" fmla="*/ 251 w 426"/>
                <a:gd name="T79" fmla="*/ 173 h 299"/>
                <a:gd name="T80" fmla="*/ 238 w 426"/>
                <a:gd name="T81" fmla="*/ 165 h 299"/>
                <a:gd name="T82" fmla="*/ 222 w 426"/>
                <a:gd name="T83" fmla="*/ 161 h 299"/>
                <a:gd name="T84" fmla="*/ 204 w 426"/>
                <a:gd name="T85" fmla="*/ 161 h 299"/>
                <a:gd name="T86" fmla="*/ 188 w 426"/>
                <a:gd name="T87" fmla="*/ 163 h 299"/>
                <a:gd name="T88" fmla="*/ 173 w 426"/>
                <a:gd name="T89" fmla="*/ 168 h 299"/>
                <a:gd name="T90" fmla="*/ 160 w 426"/>
                <a:gd name="T91" fmla="*/ 176 h 299"/>
                <a:gd name="T92" fmla="*/ 141 w 426"/>
                <a:gd name="T93" fmla="*/ 191 h 299"/>
                <a:gd name="T94" fmla="*/ 118 w 426"/>
                <a:gd name="T95" fmla="*/ 215 h 299"/>
                <a:gd name="T96" fmla="*/ 105 w 426"/>
                <a:gd name="T97" fmla="*/ 218 h 299"/>
                <a:gd name="T98" fmla="*/ 100 w 426"/>
                <a:gd name="T99" fmla="*/ 201 h 299"/>
                <a:gd name="T100" fmla="*/ 90 w 426"/>
                <a:gd name="T101" fmla="*/ 186 h 299"/>
                <a:gd name="T102" fmla="*/ 76 w 426"/>
                <a:gd name="T103" fmla="*/ 171 h 299"/>
                <a:gd name="T104" fmla="*/ 50 w 426"/>
                <a:gd name="T105" fmla="*/ 153 h 299"/>
                <a:gd name="T106" fmla="*/ 24 w 426"/>
                <a:gd name="T107" fmla="*/ 134 h 299"/>
                <a:gd name="T108" fmla="*/ 8 w 426"/>
                <a:gd name="T109" fmla="*/ 119 h 299"/>
                <a:gd name="T110" fmla="*/ 15 w 426"/>
                <a:gd name="T111" fmla="*/ 101 h 299"/>
                <a:gd name="T112" fmla="*/ 46 w 426"/>
                <a:gd name="T113" fmla="*/ 77 h 299"/>
                <a:gd name="T114" fmla="*/ 75 w 426"/>
                <a:gd name="T115" fmla="*/ 48 h 299"/>
                <a:gd name="T116" fmla="*/ 98 w 426"/>
                <a:gd name="T117" fmla="*/ 17 h 299"/>
                <a:gd name="T118" fmla="*/ 179 w 426"/>
                <a:gd name="T119" fmla="*/ 1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68" name="Freeform 464">
              <a:extLst>
                <a:ext uri="{FF2B5EF4-FFF2-40B4-BE49-F238E27FC236}">
                  <a16:creationId xmlns:a16="http://schemas.microsoft.com/office/drawing/2014/main" id="{A1DAEB31-3A3B-4CEE-A4B9-B49F023BCCCE}"/>
                </a:ext>
              </a:extLst>
            </p:cNvPr>
            <p:cNvSpPr>
              <a:spLocks/>
            </p:cNvSpPr>
            <p:nvPr>
              <p:custDataLst>
                <p:tags r:id="rId302"/>
              </p:custDataLst>
            </p:nvPr>
          </p:nvSpPr>
          <p:spPr bwMode="auto">
            <a:xfrm>
              <a:off x="6246557" y="2393073"/>
              <a:ext cx="692149" cy="874710"/>
            </a:xfrm>
            <a:custGeom>
              <a:avLst/>
              <a:gdLst>
                <a:gd name="T0" fmla="*/ 477 w 1594"/>
                <a:gd name="T1" fmla="*/ 107 h 1670"/>
                <a:gd name="T2" fmla="*/ 485 w 1594"/>
                <a:gd name="T3" fmla="*/ 185 h 1670"/>
                <a:gd name="T4" fmla="*/ 578 w 1594"/>
                <a:gd name="T5" fmla="*/ 287 h 1670"/>
                <a:gd name="T6" fmla="*/ 701 w 1594"/>
                <a:gd name="T7" fmla="*/ 459 h 1670"/>
                <a:gd name="T8" fmla="*/ 795 w 1594"/>
                <a:gd name="T9" fmla="*/ 499 h 1670"/>
                <a:gd name="T10" fmla="*/ 877 w 1594"/>
                <a:gd name="T11" fmla="*/ 493 h 1670"/>
                <a:gd name="T12" fmla="*/ 930 w 1594"/>
                <a:gd name="T13" fmla="*/ 537 h 1670"/>
                <a:gd name="T14" fmla="*/ 1102 w 1594"/>
                <a:gd name="T15" fmla="*/ 567 h 1670"/>
                <a:gd name="T16" fmla="*/ 1121 w 1594"/>
                <a:gd name="T17" fmla="*/ 461 h 1670"/>
                <a:gd name="T18" fmla="*/ 1179 w 1594"/>
                <a:gd name="T19" fmla="*/ 539 h 1670"/>
                <a:gd name="T20" fmla="*/ 1243 w 1594"/>
                <a:gd name="T21" fmla="*/ 561 h 1670"/>
                <a:gd name="T22" fmla="*/ 1299 w 1594"/>
                <a:gd name="T23" fmla="*/ 498 h 1670"/>
                <a:gd name="T24" fmla="*/ 1404 w 1594"/>
                <a:gd name="T25" fmla="*/ 409 h 1670"/>
                <a:gd name="T26" fmla="*/ 1549 w 1594"/>
                <a:gd name="T27" fmla="*/ 428 h 1670"/>
                <a:gd name="T28" fmla="*/ 1579 w 1594"/>
                <a:gd name="T29" fmla="*/ 498 h 1670"/>
                <a:gd name="T30" fmla="*/ 1504 w 1594"/>
                <a:gd name="T31" fmla="*/ 542 h 1670"/>
                <a:gd name="T32" fmla="*/ 1485 w 1594"/>
                <a:gd name="T33" fmla="*/ 679 h 1670"/>
                <a:gd name="T34" fmla="*/ 1429 w 1594"/>
                <a:gd name="T35" fmla="*/ 704 h 1670"/>
                <a:gd name="T36" fmla="*/ 1408 w 1594"/>
                <a:gd name="T37" fmla="*/ 814 h 1670"/>
                <a:gd name="T38" fmla="*/ 1321 w 1594"/>
                <a:gd name="T39" fmla="*/ 754 h 1670"/>
                <a:gd name="T40" fmla="*/ 1323 w 1594"/>
                <a:gd name="T41" fmla="*/ 698 h 1670"/>
                <a:gd name="T42" fmla="*/ 1225 w 1594"/>
                <a:gd name="T43" fmla="*/ 638 h 1670"/>
                <a:gd name="T44" fmla="*/ 1187 w 1594"/>
                <a:gd name="T45" fmla="*/ 588 h 1670"/>
                <a:gd name="T46" fmla="*/ 1131 w 1594"/>
                <a:gd name="T47" fmla="*/ 575 h 1670"/>
                <a:gd name="T48" fmla="*/ 1127 w 1594"/>
                <a:gd name="T49" fmla="*/ 625 h 1670"/>
                <a:gd name="T50" fmla="*/ 1117 w 1594"/>
                <a:gd name="T51" fmla="*/ 683 h 1670"/>
                <a:gd name="T52" fmla="*/ 1160 w 1594"/>
                <a:gd name="T53" fmla="*/ 735 h 1670"/>
                <a:gd name="T54" fmla="*/ 1149 w 1594"/>
                <a:gd name="T55" fmla="*/ 843 h 1670"/>
                <a:gd name="T56" fmla="*/ 1075 w 1594"/>
                <a:gd name="T57" fmla="*/ 864 h 1670"/>
                <a:gd name="T58" fmla="*/ 1049 w 1594"/>
                <a:gd name="T59" fmla="*/ 937 h 1670"/>
                <a:gd name="T60" fmla="*/ 954 w 1594"/>
                <a:gd name="T61" fmla="*/ 1001 h 1670"/>
                <a:gd name="T62" fmla="*/ 912 w 1594"/>
                <a:gd name="T63" fmla="*/ 1050 h 1670"/>
                <a:gd name="T64" fmla="*/ 780 w 1594"/>
                <a:gd name="T65" fmla="*/ 1188 h 1670"/>
                <a:gd name="T66" fmla="*/ 723 w 1594"/>
                <a:gd name="T67" fmla="*/ 1233 h 1670"/>
                <a:gd name="T68" fmla="*/ 744 w 1594"/>
                <a:gd name="T69" fmla="*/ 1344 h 1670"/>
                <a:gd name="T70" fmla="*/ 712 w 1594"/>
                <a:gd name="T71" fmla="*/ 1445 h 1670"/>
                <a:gd name="T72" fmla="*/ 722 w 1594"/>
                <a:gd name="T73" fmla="*/ 1524 h 1670"/>
                <a:gd name="T74" fmla="*/ 693 w 1594"/>
                <a:gd name="T75" fmla="*/ 1576 h 1670"/>
                <a:gd name="T76" fmla="*/ 595 w 1594"/>
                <a:gd name="T77" fmla="*/ 1663 h 1670"/>
                <a:gd name="T78" fmla="*/ 516 w 1594"/>
                <a:gd name="T79" fmla="*/ 1529 h 1670"/>
                <a:gd name="T80" fmla="*/ 419 w 1594"/>
                <a:gd name="T81" fmla="*/ 1334 h 1670"/>
                <a:gd name="T82" fmla="*/ 301 w 1594"/>
                <a:gd name="T83" fmla="*/ 1114 h 1670"/>
                <a:gd name="T84" fmla="*/ 259 w 1594"/>
                <a:gd name="T85" fmla="*/ 861 h 1670"/>
                <a:gd name="T86" fmla="*/ 230 w 1594"/>
                <a:gd name="T87" fmla="*/ 814 h 1670"/>
                <a:gd name="T88" fmla="*/ 164 w 1594"/>
                <a:gd name="T89" fmla="*/ 900 h 1670"/>
                <a:gd name="T90" fmla="*/ 90 w 1594"/>
                <a:gd name="T91" fmla="*/ 876 h 1670"/>
                <a:gd name="T92" fmla="*/ 51 w 1594"/>
                <a:gd name="T93" fmla="*/ 798 h 1670"/>
                <a:gd name="T94" fmla="*/ 30 w 1594"/>
                <a:gd name="T95" fmla="*/ 771 h 1670"/>
                <a:gd name="T96" fmla="*/ 32 w 1594"/>
                <a:gd name="T97" fmla="*/ 708 h 1670"/>
                <a:gd name="T98" fmla="*/ 159 w 1594"/>
                <a:gd name="T99" fmla="*/ 659 h 1670"/>
                <a:gd name="T100" fmla="*/ 92 w 1594"/>
                <a:gd name="T101" fmla="*/ 569 h 1670"/>
                <a:gd name="T102" fmla="*/ 59 w 1594"/>
                <a:gd name="T103" fmla="*/ 500 h 1670"/>
                <a:gd name="T104" fmla="*/ 162 w 1594"/>
                <a:gd name="T105" fmla="*/ 459 h 1670"/>
                <a:gd name="T106" fmla="*/ 270 w 1594"/>
                <a:gd name="T107" fmla="*/ 294 h 1670"/>
                <a:gd name="T108" fmla="*/ 274 w 1594"/>
                <a:gd name="T109" fmla="*/ 230 h 1670"/>
                <a:gd name="T110" fmla="*/ 227 w 1594"/>
                <a:gd name="T111" fmla="*/ 142 h 1670"/>
                <a:gd name="T112" fmla="*/ 322 w 1594"/>
                <a:gd name="T113" fmla="*/ 54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69" name="Freeform 465">
              <a:extLst>
                <a:ext uri="{FF2B5EF4-FFF2-40B4-BE49-F238E27FC236}">
                  <a16:creationId xmlns:a16="http://schemas.microsoft.com/office/drawing/2014/main" id="{DECC393C-7344-4B7C-9550-ACD5738ACA2A}"/>
                </a:ext>
              </a:extLst>
            </p:cNvPr>
            <p:cNvSpPr>
              <a:spLocks/>
            </p:cNvSpPr>
            <p:nvPr>
              <p:custDataLst>
                <p:tags r:id="rId303"/>
              </p:custDataLst>
            </p:nvPr>
          </p:nvSpPr>
          <p:spPr bwMode="auto">
            <a:xfrm>
              <a:off x="4368548" y="3188407"/>
              <a:ext cx="158750" cy="206374"/>
            </a:xfrm>
            <a:custGeom>
              <a:avLst/>
              <a:gdLst>
                <a:gd name="T0" fmla="*/ 53 w 359"/>
                <a:gd name="T1" fmla="*/ 382 h 394"/>
                <a:gd name="T2" fmla="*/ 53 w 359"/>
                <a:gd name="T3" fmla="*/ 358 h 394"/>
                <a:gd name="T4" fmla="*/ 53 w 359"/>
                <a:gd name="T5" fmla="*/ 333 h 394"/>
                <a:gd name="T6" fmla="*/ 50 w 359"/>
                <a:gd name="T7" fmla="*/ 312 h 394"/>
                <a:gd name="T8" fmla="*/ 43 w 359"/>
                <a:gd name="T9" fmla="*/ 293 h 394"/>
                <a:gd name="T10" fmla="*/ 35 w 359"/>
                <a:gd name="T11" fmla="*/ 277 h 394"/>
                <a:gd name="T12" fmla="*/ 13 w 359"/>
                <a:gd name="T13" fmla="*/ 245 h 394"/>
                <a:gd name="T14" fmla="*/ 0 w 359"/>
                <a:gd name="T15" fmla="*/ 185 h 394"/>
                <a:gd name="T16" fmla="*/ 33 w 359"/>
                <a:gd name="T17" fmla="*/ 181 h 394"/>
                <a:gd name="T18" fmla="*/ 40 w 359"/>
                <a:gd name="T19" fmla="*/ 169 h 394"/>
                <a:gd name="T20" fmla="*/ 41 w 359"/>
                <a:gd name="T21" fmla="*/ 150 h 394"/>
                <a:gd name="T22" fmla="*/ 38 w 359"/>
                <a:gd name="T23" fmla="*/ 107 h 394"/>
                <a:gd name="T24" fmla="*/ 31 w 359"/>
                <a:gd name="T25" fmla="*/ 65 h 394"/>
                <a:gd name="T26" fmla="*/ 32 w 359"/>
                <a:gd name="T27" fmla="*/ 47 h 394"/>
                <a:gd name="T28" fmla="*/ 36 w 359"/>
                <a:gd name="T29" fmla="*/ 36 h 394"/>
                <a:gd name="T30" fmla="*/ 120 w 359"/>
                <a:gd name="T31" fmla="*/ 31 h 394"/>
                <a:gd name="T32" fmla="*/ 122 w 359"/>
                <a:gd name="T33" fmla="*/ 22 h 394"/>
                <a:gd name="T34" fmla="*/ 128 w 359"/>
                <a:gd name="T35" fmla="*/ 14 h 394"/>
                <a:gd name="T36" fmla="*/ 140 w 359"/>
                <a:gd name="T37" fmla="*/ 0 h 394"/>
                <a:gd name="T38" fmla="*/ 142 w 359"/>
                <a:gd name="T39" fmla="*/ 18 h 394"/>
                <a:gd name="T40" fmla="*/ 142 w 359"/>
                <a:gd name="T41" fmla="*/ 26 h 394"/>
                <a:gd name="T42" fmla="*/ 140 w 359"/>
                <a:gd name="T43" fmla="*/ 31 h 394"/>
                <a:gd name="T44" fmla="*/ 168 w 359"/>
                <a:gd name="T45" fmla="*/ 31 h 394"/>
                <a:gd name="T46" fmla="*/ 186 w 359"/>
                <a:gd name="T47" fmla="*/ 31 h 394"/>
                <a:gd name="T48" fmla="*/ 214 w 359"/>
                <a:gd name="T49" fmla="*/ 38 h 394"/>
                <a:gd name="T50" fmla="*/ 233 w 359"/>
                <a:gd name="T51" fmla="*/ 49 h 394"/>
                <a:gd name="T52" fmla="*/ 246 w 359"/>
                <a:gd name="T53" fmla="*/ 58 h 394"/>
                <a:gd name="T54" fmla="*/ 259 w 359"/>
                <a:gd name="T55" fmla="*/ 61 h 394"/>
                <a:gd name="T56" fmla="*/ 268 w 359"/>
                <a:gd name="T57" fmla="*/ 59 h 394"/>
                <a:gd name="T58" fmla="*/ 275 w 359"/>
                <a:gd name="T59" fmla="*/ 54 h 394"/>
                <a:gd name="T60" fmla="*/ 286 w 359"/>
                <a:gd name="T61" fmla="*/ 37 h 394"/>
                <a:gd name="T62" fmla="*/ 312 w 359"/>
                <a:gd name="T63" fmla="*/ 52 h 394"/>
                <a:gd name="T64" fmla="*/ 325 w 359"/>
                <a:gd name="T65" fmla="*/ 59 h 394"/>
                <a:gd name="T66" fmla="*/ 338 w 359"/>
                <a:gd name="T67" fmla="*/ 61 h 394"/>
                <a:gd name="T68" fmla="*/ 353 w 359"/>
                <a:gd name="T69" fmla="*/ 161 h 394"/>
                <a:gd name="T70" fmla="*/ 338 w 359"/>
                <a:gd name="T71" fmla="*/ 185 h 394"/>
                <a:gd name="T72" fmla="*/ 323 w 359"/>
                <a:gd name="T73" fmla="*/ 206 h 394"/>
                <a:gd name="T74" fmla="*/ 315 w 359"/>
                <a:gd name="T75" fmla="*/ 224 h 394"/>
                <a:gd name="T76" fmla="*/ 313 w 359"/>
                <a:gd name="T77" fmla="*/ 239 h 394"/>
                <a:gd name="T78" fmla="*/ 313 w 359"/>
                <a:gd name="T79" fmla="*/ 255 h 394"/>
                <a:gd name="T80" fmla="*/ 321 w 359"/>
                <a:gd name="T81" fmla="*/ 273 h 394"/>
                <a:gd name="T82" fmla="*/ 331 w 359"/>
                <a:gd name="T83" fmla="*/ 293 h 394"/>
                <a:gd name="T84" fmla="*/ 337 w 359"/>
                <a:gd name="T85" fmla="*/ 309 h 394"/>
                <a:gd name="T86" fmla="*/ 337 w 359"/>
                <a:gd name="T87" fmla="*/ 321 h 394"/>
                <a:gd name="T88" fmla="*/ 330 w 359"/>
                <a:gd name="T89" fmla="*/ 337 h 394"/>
                <a:gd name="T90" fmla="*/ 326 w 359"/>
                <a:gd name="T91" fmla="*/ 351 h 394"/>
                <a:gd name="T92" fmla="*/ 319 w 359"/>
                <a:gd name="T93" fmla="*/ 358 h 394"/>
                <a:gd name="T94" fmla="*/ 308 w 359"/>
                <a:gd name="T95" fmla="*/ 356 h 394"/>
                <a:gd name="T96" fmla="*/ 298 w 359"/>
                <a:gd name="T97" fmla="*/ 350 h 394"/>
                <a:gd name="T98" fmla="*/ 287 w 359"/>
                <a:gd name="T99" fmla="*/ 340 h 394"/>
                <a:gd name="T100" fmla="*/ 277 w 359"/>
                <a:gd name="T101" fmla="*/ 335 h 394"/>
                <a:gd name="T102" fmla="*/ 266 w 359"/>
                <a:gd name="T103" fmla="*/ 333 h 394"/>
                <a:gd name="T104" fmla="*/ 246 w 359"/>
                <a:gd name="T105" fmla="*/ 333 h 394"/>
                <a:gd name="T106" fmla="*/ 221 w 359"/>
                <a:gd name="T107" fmla="*/ 336 h 394"/>
                <a:gd name="T108" fmla="*/ 181 w 359"/>
                <a:gd name="T109" fmla="*/ 343 h 394"/>
                <a:gd name="T110" fmla="*/ 131 w 359"/>
                <a:gd name="T111" fmla="*/ 359 h 394"/>
                <a:gd name="T112" fmla="*/ 86 w 359"/>
                <a:gd name="T113" fmla="*/ 375 h 394"/>
                <a:gd name="T114" fmla="*/ 53 w 359"/>
                <a:gd name="T115"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0" name="Freeform 466">
              <a:extLst>
                <a:ext uri="{FF2B5EF4-FFF2-40B4-BE49-F238E27FC236}">
                  <a16:creationId xmlns:a16="http://schemas.microsoft.com/office/drawing/2014/main" id="{37B900CA-2433-4263-8041-092E215D6CD5}"/>
                </a:ext>
              </a:extLst>
            </p:cNvPr>
            <p:cNvSpPr>
              <a:spLocks/>
            </p:cNvSpPr>
            <p:nvPr>
              <p:custDataLst>
                <p:tags r:id="rId304"/>
              </p:custDataLst>
            </p:nvPr>
          </p:nvSpPr>
          <p:spPr bwMode="auto">
            <a:xfrm>
              <a:off x="5436933" y="3383669"/>
              <a:ext cx="192088" cy="271462"/>
            </a:xfrm>
            <a:custGeom>
              <a:avLst/>
              <a:gdLst>
                <a:gd name="T0" fmla="*/ 410 w 449"/>
                <a:gd name="T1" fmla="*/ 105 h 523"/>
                <a:gd name="T2" fmla="*/ 405 w 449"/>
                <a:gd name="T3" fmla="*/ 98 h 523"/>
                <a:gd name="T4" fmla="*/ 408 w 449"/>
                <a:gd name="T5" fmla="*/ 92 h 523"/>
                <a:gd name="T6" fmla="*/ 422 w 449"/>
                <a:gd name="T7" fmla="*/ 77 h 523"/>
                <a:gd name="T8" fmla="*/ 441 w 449"/>
                <a:gd name="T9" fmla="*/ 60 h 523"/>
                <a:gd name="T10" fmla="*/ 447 w 449"/>
                <a:gd name="T11" fmla="*/ 50 h 523"/>
                <a:gd name="T12" fmla="*/ 449 w 449"/>
                <a:gd name="T13" fmla="*/ 37 h 523"/>
                <a:gd name="T14" fmla="*/ 432 w 449"/>
                <a:gd name="T15" fmla="*/ 34 h 523"/>
                <a:gd name="T16" fmla="*/ 422 w 449"/>
                <a:gd name="T17" fmla="*/ 27 h 523"/>
                <a:gd name="T18" fmla="*/ 411 w 449"/>
                <a:gd name="T19" fmla="*/ 21 h 523"/>
                <a:gd name="T20" fmla="*/ 390 w 449"/>
                <a:gd name="T21" fmla="*/ 18 h 523"/>
                <a:gd name="T22" fmla="*/ 377 w 449"/>
                <a:gd name="T23" fmla="*/ 20 h 523"/>
                <a:gd name="T24" fmla="*/ 368 w 449"/>
                <a:gd name="T25" fmla="*/ 24 h 523"/>
                <a:gd name="T26" fmla="*/ 355 w 449"/>
                <a:gd name="T27" fmla="*/ 37 h 523"/>
                <a:gd name="T28" fmla="*/ 340 w 449"/>
                <a:gd name="T29" fmla="*/ 50 h 523"/>
                <a:gd name="T30" fmla="*/ 326 w 449"/>
                <a:gd name="T31" fmla="*/ 54 h 523"/>
                <a:gd name="T32" fmla="*/ 310 w 449"/>
                <a:gd name="T33" fmla="*/ 55 h 523"/>
                <a:gd name="T34" fmla="*/ 287 w 449"/>
                <a:gd name="T35" fmla="*/ 54 h 523"/>
                <a:gd name="T36" fmla="*/ 267 w 449"/>
                <a:gd name="T37" fmla="*/ 50 h 523"/>
                <a:gd name="T38" fmla="*/ 235 w 449"/>
                <a:gd name="T39" fmla="*/ 36 h 523"/>
                <a:gd name="T40" fmla="*/ 206 w 449"/>
                <a:gd name="T41" fmla="*/ 19 h 523"/>
                <a:gd name="T42" fmla="*/ 189 w 449"/>
                <a:gd name="T43" fmla="*/ 12 h 523"/>
                <a:gd name="T44" fmla="*/ 170 w 449"/>
                <a:gd name="T45" fmla="*/ 6 h 523"/>
                <a:gd name="T46" fmla="*/ 134 w 449"/>
                <a:gd name="T47" fmla="*/ 8 h 523"/>
                <a:gd name="T48" fmla="*/ 119 w 449"/>
                <a:gd name="T49" fmla="*/ 6 h 523"/>
                <a:gd name="T50" fmla="*/ 103 w 449"/>
                <a:gd name="T51" fmla="*/ 0 h 523"/>
                <a:gd name="T52" fmla="*/ 52 w 449"/>
                <a:gd name="T53" fmla="*/ 0 h 523"/>
                <a:gd name="T54" fmla="*/ 5 w 449"/>
                <a:gd name="T55" fmla="*/ 0 h 523"/>
                <a:gd name="T56" fmla="*/ 5 w 449"/>
                <a:gd name="T57" fmla="*/ 18 h 523"/>
                <a:gd name="T58" fmla="*/ 5 w 449"/>
                <a:gd name="T59" fmla="*/ 37 h 523"/>
                <a:gd name="T60" fmla="*/ 15 w 449"/>
                <a:gd name="T61" fmla="*/ 60 h 523"/>
                <a:gd name="T62" fmla="*/ 23 w 449"/>
                <a:gd name="T63" fmla="*/ 91 h 523"/>
                <a:gd name="T64" fmla="*/ 31 w 449"/>
                <a:gd name="T65" fmla="*/ 128 h 523"/>
                <a:gd name="T66" fmla="*/ 38 w 449"/>
                <a:gd name="T67" fmla="*/ 172 h 523"/>
                <a:gd name="T68" fmla="*/ 37 w 449"/>
                <a:gd name="T69" fmla="*/ 206 h 523"/>
                <a:gd name="T70" fmla="*/ 29 w 449"/>
                <a:gd name="T71" fmla="*/ 230 h 523"/>
                <a:gd name="T72" fmla="*/ 7 w 449"/>
                <a:gd name="T73" fmla="*/ 269 h 523"/>
                <a:gd name="T74" fmla="*/ 10 w 449"/>
                <a:gd name="T75" fmla="*/ 321 h 523"/>
                <a:gd name="T76" fmla="*/ 28 w 449"/>
                <a:gd name="T77" fmla="*/ 339 h 523"/>
                <a:gd name="T78" fmla="*/ 84 w 449"/>
                <a:gd name="T79" fmla="*/ 367 h 523"/>
                <a:gd name="T80" fmla="*/ 136 w 449"/>
                <a:gd name="T81" fmla="*/ 396 h 523"/>
                <a:gd name="T82" fmla="*/ 170 w 449"/>
                <a:gd name="T83" fmla="*/ 420 h 523"/>
                <a:gd name="T84" fmla="*/ 189 w 449"/>
                <a:gd name="T85" fmla="*/ 436 h 523"/>
                <a:gd name="T86" fmla="*/ 198 w 449"/>
                <a:gd name="T87" fmla="*/ 451 h 523"/>
                <a:gd name="T88" fmla="*/ 201 w 449"/>
                <a:gd name="T89" fmla="*/ 464 h 523"/>
                <a:gd name="T90" fmla="*/ 209 w 449"/>
                <a:gd name="T91" fmla="*/ 479 h 523"/>
                <a:gd name="T92" fmla="*/ 220 w 449"/>
                <a:gd name="T93" fmla="*/ 492 h 523"/>
                <a:gd name="T94" fmla="*/ 233 w 449"/>
                <a:gd name="T95" fmla="*/ 503 h 523"/>
                <a:gd name="T96" fmla="*/ 247 w 449"/>
                <a:gd name="T97" fmla="*/ 512 h 523"/>
                <a:gd name="T98" fmla="*/ 264 w 449"/>
                <a:gd name="T99" fmla="*/ 519 h 523"/>
                <a:gd name="T100" fmla="*/ 281 w 449"/>
                <a:gd name="T101" fmla="*/ 523 h 523"/>
                <a:gd name="T102" fmla="*/ 304 w 449"/>
                <a:gd name="T103" fmla="*/ 502 h 523"/>
                <a:gd name="T104" fmla="*/ 335 w 449"/>
                <a:gd name="T105" fmla="*/ 462 h 523"/>
                <a:gd name="T106" fmla="*/ 365 w 449"/>
                <a:gd name="T107" fmla="*/ 427 h 523"/>
                <a:gd name="T108" fmla="*/ 394 w 449"/>
                <a:gd name="T109" fmla="*/ 39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1" name="Freeform 467">
              <a:extLst>
                <a:ext uri="{FF2B5EF4-FFF2-40B4-BE49-F238E27FC236}">
                  <a16:creationId xmlns:a16="http://schemas.microsoft.com/office/drawing/2014/main" id="{152DD8C3-E8A6-4EEE-B240-3B89D2236C85}"/>
                </a:ext>
              </a:extLst>
            </p:cNvPr>
            <p:cNvSpPr>
              <a:spLocks/>
            </p:cNvSpPr>
            <p:nvPr>
              <p:custDataLst>
                <p:tags r:id="rId305"/>
              </p:custDataLst>
            </p:nvPr>
          </p:nvSpPr>
          <p:spPr bwMode="auto">
            <a:xfrm>
              <a:off x="5419472" y="2469273"/>
              <a:ext cx="101600" cy="130174"/>
            </a:xfrm>
            <a:custGeom>
              <a:avLst/>
              <a:gdLst>
                <a:gd name="T0" fmla="*/ 12 w 226"/>
                <a:gd name="T1" fmla="*/ 228 h 246"/>
                <a:gd name="T2" fmla="*/ 36 w 226"/>
                <a:gd name="T3" fmla="*/ 240 h 246"/>
                <a:gd name="T4" fmla="*/ 53 w 226"/>
                <a:gd name="T5" fmla="*/ 245 h 246"/>
                <a:gd name="T6" fmla="*/ 68 w 226"/>
                <a:gd name="T7" fmla="*/ 245 h 246"/>
                <a:gd name="T8" fmla="*/ 85 w 226"/>
                <a:gd name="T9" fmla="*/ 241 h 246"/>
                <a:gd name="T10" fmla="*/ 110 w 226"/>
                <a:gd name="T11" fmla="*/ 228 h 246"/>
                <a:gd name="T12" fmla="*/ 141 w 226"/>
                <a:gd name="T13" fmla="*/ 205 h 246"/>
                <a:gd name="T14" fmla="*/ 161 w 226"/>
                <a:gd name="T15" fmla="*/ 184 h 246"/>
                <a:gd name="T16" fmla="*/ 159 w 226"/>
                <a:gd name="T17" fmla="*/ 173 h 246"/>
                <a:gd name="T18" fmla="*/ 149 w 226"/>
                <a:gd name="T19" fmla="*/ 160 h 246"/>
                <a:gd name="T20" fmla="*/ 143 w 226"/>
                <a:gd name="T21" fmla="*/ 145 h 246"/>
                <a:gd name="T22" fmla="*/ 141 w 226"/>
                <a:gd name="T23" fmla="*/ 130 h 246"/>
                <a:gd name="T24" fmla="*/ 141 w 226"/>
                <a:gd name="T25" fmla="*/ 116 h 246"/>
                <a:gd name="T26" fmla="*/ 146 w 226"/>
                <a:gd name="T27" fmla="*/ 105 h 246"/>
                <a:gd name="T28" fmla="*/ 156 w 226"/>
                <a:gd name="T29" fmla="*/ 94 h 246"/>
                <a:gd name="T30" fmla="*/ 168 w 226"/>
                <a:gd name="T31" fmla="*/ 86 h 246"/>
                <a:gd name="T32" fmla="*/ 204 w 226"/>
                <a:gd name="T33" fmla="*/ 71 h 246"/>
                <a:gd name="T34" fmla="*/ 225 w 226"/>
                <a:gd name="T35" fmla="*/ 49 h 246"/>
                <a:gd name="T36" fmla="*/ 221 w 226"/>
                <a:gd name="T37" fmla="*/ 30 h 246"/>
                <a:gd name="T38" fmla="*/ 214 w 226"/>
                <a:gd name="T39" fmla="*/ 17 h 246"/>
                <a:gd name="T40" fmla="*/ 212 w 226"/>
                <a:gd name="T41" fmla="*/ 6 h 246"/>
                <a:gd name="T42" fmla="*/ 202 w 226"/>
                <a:gd name="T43" fmla="*/ 1 h 246"/>
                <a:gd name="T44" fmla="*/ 181 w 226"/>
                <a:gd name="T45" fmla="*/ 7 h 246"/>
                <a:gd name="T46" fmla="*/ 154 w 226"/>
                <a:gd name="T47" fmla="*/ 20 h 246"/>
                <a:gd name="T48" fmla="*/ 121 w 226"/>
                <a:gd name="T49" fmla="*/ 38 h 246"/>
                <a:gd name="T50" fmla="*/ 100 w 226"/>
                <a:gd name="T51" fmla="*/ 51 h 246"/>
                <a:gd name="T52" fmla="*/ 87 w 226"/>
                <a:gd name="T53" fmla="*/ 55 h 246"/>
                <a:gd name="T54" fmla="*/ 75 w 226"/>
                <a:gd name="T55" fmla="*/ 54 h 246"/>
                <a:gd name="T56" fmla="*/ 59 w 226"/>
                <a:gd name="T57" fmla="*/ 47 h 246"/>
                <a:gd name="T58" fmla="*/ 36 w 226"/>
                <a:gd name="T59" fmla="*/ 31 h 246"/>
                <a:gd name="T60" fmla="*/ 24 w 226"/>
                <a:gd name="T61" fmla="*/ 39 h 246"/>
                <a:gd name="T62" fmla="*/ 18 w 226"/>
                <a:gd name="T63" fmla="*/ 95 h 246"/>
                <a:gd name="T64" fmla="*/ 10 w 226"/>
                <a:gd name="T65" fmla="*/ 163 h 246"/>
                <a:gd name="T66" fmla="*/ 3 w 226"/>
                <a:gd name="T67" fmla="*/ 2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2" name="Freeform 468">
              <a:extLst>
                <a:ext uri="{FF2B5EF4-FFF2-40B4-BE49-F238E27FC236}">
                  <a16:creationId xmlns:a16="http://schemas.microsoft.com/office/drawing/2014/main" id="{4A2CB6E2-EBFE-4BAF-8773-A6742548CF23}"/>
                </a:ext>
              </a:extLst>
            </p:cNvPr>
            <p:cNvSpPr>
              <a:spLocks/>
            </p:cNvSpPr>
            <p:nvPr>
              <p:custDataLst>
                <p:tags r:id="rId306"/>
              </p:custDataLst>
            </p:nvPr>
          </p:nvSpPr>
          <p:spPr bwMode="auto">
            <a:xfrm>
              <a:off x="5717921" y="2572460"/>
              <a:ext cx="22224" cy="55561"/>
            </a:xfrm>
            <a:custGeom>
              <a:avLst/>
              <a:gdLst>
                <a:gd name="T0" fmla="*/ 27 w 60"/>
                <a:gd name="T1" fmla="*/ 0 h 81"/>
                <a:gd name="T2" fmla="*/ 29 w 60"/>
                <a:gd name="T3" fmla="*/ 2 h 81"/>
                <a:gd name="T4" fmla="*/ 32 w 60"/>
                <a:gd name="T5" fmla="*/ 3 h 81"/>
                <a:gd name="T6" fmla="*/ 36 w 60"/>
                <a:gd name="T7" fmla="*/ 3 h 81"/>
                <a:gd name="T8" fmla="*/ 40 w 60"/>
                <a:gd name="T9" fmla="*/ 2 h 81"/>
                <a:gd name="T10" fmla="*/ 47 w 60"/>
                <a:gd name="T11" fmla="*/ 1 h 81"/>
                <a:gd name="T12" fmla="*/ 53 w 60"/>
                <a:gd name="T13" fmla="*/ 0 h 81"/>
                <a:gd name="T14" fmla="*/ 53 w 60"/>
                <a:gd name="T15" fmla="*/ 26 h 81"/>
                <a:gd name="T16" fmla="*/ 54 w 60"/>
                <a:gd name="T17" fmla="*/ 47 h 81"/>
                <a:gd name="T18" fmla="*/ 54 w 60"/>
                <a:gd name="T19" fmla="*/ 57 h 81"/>
                <a:gd name="T20" fmla="*/ 56 w 60"/>
                <a:gd name="T21" fmla="*/ 65 h 81"/>
                <a:gd name="T22" fmla="*/ 58 w 60"/>
                <a:gd name="T23" fmla="*/ 73 h 81"/>
                <a:gd name="T24" fmla="*/ 60 w 60"/>
                <a:gd name="T25" fmla="*/ 81 h 81"/>
                <a:gd name="T26" fmla="*/ 20 w 60"/>
                <a:gd name="T27" fmla="*/ 81 h 81"/>
                <a:gd name="T28" fmla="*/ 14 w 60"/>
                <a:gd name="T29" fmla="*/ 80 h 81"/>
                <a:gd name="T30" fmla="*/ 7 w 60"/>
                <a:gd name="T31" fmla="*/ 77 h 81"/>
                <a:gd name="T32" fmla="*/ 5 w 60"/>
                <a:gd name="T33" fmla="*/ 74 h 81"/>
                <a:gd name="T34" fmla="*/ 2 w 60"/>
                <a:gd name="T35" fmla="*/ 72 h 81"/>
                <a:gd name="T36" fmla="*/ 1 w 60"/>
                <a:gd name="T37" fmla="*/ 70 h 81"/>
                <a:gd name="T38" fmla="*/ 0 w 60"/>
                <a:gd name="T39" fmla="*/ 68 h 81"/>
                <a:gd name="T40" fmla="*/ 7 w 60"/>
                <a:gd name="T41" fmla="*/ 12 h 81"/>
                <a:gd name="T42" fmla="*/ 20 w 60"/>
                <a:gd name="T43" fmla="*/ 6 h 81"/>
                <a:gd name="T44" fmla="*/ 34 w 60"/>
                <a:gd name="T45" fmla="*/ 0 h 81"/>
                <a:gd name="T46" fmla="*/ 27 w 60"/>
                <a:gd name="T4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3" name="Freeform 469">
              <a:extLst>
                <a:ext uri="{FF2B5EF4-FFF2-40B4-BE49-F238E27FC236}">
                  <a16:creationId xmlns:a16="http://schemas.microsoft.com/office/drawing/2014/main" id="{64795296-EB87-414C-8ADF-6BE2916ACA77}"/>
                </a:ext>
              </a:extLst>
            </p:cNvPr>
            <p:cNvSpPr>
              <a:spLocks/>
            </p:cNvSpPr>
            <p:nvPr>
              <p:custDataLst>
                <p:tags r:id="rId307"/>
              </p:custDataLst>
            </p:nvPr>
          </p:nvSpPr>
          <p:spPr bwMode="auto">
            <a:xfrm>
              <a:off x="5005134" y="1707275"/>
              <a:ext cx="161924" cy="66675"/>
            </a:xfrm>
            <a:custGeom>
              <a:avLst/>
              <a:gdLst>
                <a:gd name="T0" fmla="*/ 250 w 370"/>
                <a:gd name="T1" fmla="*/ 117 h 129"/>
                <a:gd name="T2" fmla="*/ 258 w 370"/>
                <a:gd name="T3" fmla="*/ 119 h 129"/>
                <a:gd name="T4" fmla="*/ 277 w 370"/>
                <a:gd name="T5" fmla="*/ 123 h 129"/>
                <a:gd name="T6" fmla="*/ 295 w 370"/>
                <a:gd name="T7" fmla="*/ 127 h 129"/>
                <a:gd name="T8" fmla="*/ 303 w 370"/>
                <a:gd name="T9" fmla="*/ 129 h 129"/>
                <a:gd name="T10" fmla="*/ 370 w 370"/>
                <a:gd name="T11" fmla="*/ 97 h 129"/>
                <a:gd name="T12" fmla="*/ 358 w 370"/>
                <a:gd name="T13" fmla="*/ 75 h 129"/>
                <a:gd name="T14" fmla="*/ 345 w 370"/>
                <a:gd name="T15" fmla="*/ 48 h 129"/>
                <a:gd name="T16" fmla="*/ 335 w 370"/>
                <a:gd name="T17" fmla="*/ 27 h 129"/>
                <a:gd name="T18" fmla="*/ 330 w 370"/>
                <a:gd name="T19" fmla="*/ 18 h 129"/>
                <a:gd name="T20" fmla="*/ 300 w 370"/>
                <a:gd name="T21" fmla="*/ 15 h 129"/>
                <a:gd name="T22" fmla="*/ 257 w 370"/>
                <a:gd name="T23" fmla="*/ 9 h 129"/>
                <a:gd name="T24" fmla="*/ 214 w 370"/>
                <a:gd name="T25" fmla="*/ 2 h 129"/>
                <a:gd name="T26" fmla="*/ 183 w 370"/>
                <a:gd name="T27" fmla="*/ 0 h 129"/>
                <a:gd name="T28" fmla="*/ 179 w 370"/>
                <a:gd name="T29" fmla="*/ 0 h 129"/>
                <a:gd name="T30" fmla="*/ 176 w 370"/>
                <a:gd name="T31" fmla="*/ 1 h 129"/>
                <a:gd name="T32" fmla="*/ 172 w 370"/>
                <a:gd name="T33" fmla="*/ 2 h 129"/>
                <a:gd name="T34" fmla="*/ 170 w 370"/>
                <a:gd name="T35" fmla="*/ 3 h 129"/>
                <a:gd name="T36" fmla="*/ 162 w 370"/>
                <a:gd name="T37" fmla="*/ 7 h 129"/>
                <a:gd name="T38" fmla="*/ 150 w 370"/>
                <a:gd name="T39" fmla="*/ 12 h 129"/>
                <a:gd name="T40" fmla="*/ 147 w 370"/>
                <a:gd name="T41" fmla="*/ 21 h 129"/>
                <a:gd name="T42" fmla="*/ 140 w 370"/>
                <a:gd name="T43" fmla="*/ 35 h 129"/>
                <a:gd name="T44" fmla="*/ 134 w 370"/>
                <a:gd name="T45" fmla="*/ 48 h 129"/>
                <a:gd name="T46" fmla="*/ 131 w 370"/>
                <a:gd name="T47" fmla="*/ 55 h 129"/>
                <a:gd name="T48" fmla="*/ 122 w 370"/>
                <a:gd name="T49" fmla="*/ 54 h 129"/>
                <a:gd name="T50" fmla="*/ 111 w 370"/>
                <a:gd name="T51" fmla="*/ 49 h 129"/>
                <a:gd name="T52" fmla="*/ 98 w 370"/>
                <a:gd name="T53" fmla="*/ 44 h 129"/>
                <a:gd name="T54" fmla="*/ 84 w 370"/>
                <a:gd name="T55" fmla="*/ 38 h 129"/>
                <a:gd name="T56" fmla="*/ 60 w 370"/>
                <a:gd name="T57" fmla="*/ 26 h 129"/>
                <a:gd name="T58" fmla="*/ 44 w 370"/>
                <a:gd name="T59" fmla="*/ 18 h 129"/>
                <a:gd name="T60" fmla="*/ 32 w 370"/>
                <a:gd name="T61" fmla="*/ 25 h 129"/>
                <a:gd name="T62" fmla="*/ 21 w 370"/>
                <a:gd name="T63" fmla="*/ 33 h 129"/>
                <a:gd name="T64" fmla="*/ 16 w 370"/>
                <a:gd name="T65" fmla="*/ 37 h 129"/>
                <a:gd name="T66" fmla="*/ 12 w 370"/>
                <a:gd name="T67" fmla="*/ 41 h 129"/>
                <a:gd name="T68" fmla="*/ 9 w 370"/>
                <a:gd name="T69" fmla="*/ 46 h 129"/>
                <a:gd name="T70" fmla="*/ 5 w 370"/>
                <a:gd name="T71" fmla="*/ 52 h 129"/>
                <a:gd name="T72" fmla="*/ 3 w 370"/>
                <a:gd name="T73" fmla="*/ 57 h 129"/>
                <a:gd name="T74" fmla="*/ 1 w 370"/>
                <a:gd name="T75" fmla="*/ 63 h 129"/>
                <a:gd name="T76" fmla="*/ 0 w 370"/>
                <a:gd name="T77" fmla="*/ 69 h 129"/>
                <a:gd name="T78" fmla="*/ 0 w 370"/>
                <a:gd name="T79" fmla="*/ 75 h 129"/>
                <a:gd name="T80" fmla="*/ 1 w 370"/>
                <a:gd name="T81" fmla="*/ 82 h 129"/>
                <a:gd name="T82" fmla="*/ 3 w 370"/>
                <a:gd name="T83" fmla="*/ 88 h 129"/>
                <a:gd name="T84" fmla="*/ 6 w 370"/>
                <a:gd name="T85" fmla="*/ 96 h 129"/>
                <a:gd name="T86" fmla="*/ 11 w 370"/>
                <a:gd name="T87" fmla="*/ 103 h 129"/>
                <a:gd name="T88" fmla="*/ 20 w 370"/>
                <a:gd name="T89" fmla="*/ 101 h 129"/>
                <a:gd name="T90" fmla="*/ 33 w 370"/>
                <a:gd name="T91" fmla="*/ 99 h 129"/>
                <a:gd name="T92" fmla="*/ 50 w 370"/>
                <a:gd name="T93" fmla="*/ 97 h 129"/>
                <a:gd name="T94" fmla="*/ 69 w 370"/>
                <a:gd name="T95" fmla="*/ 95 h 129"/>
                <a:gd name="T96" fmla="*/ 102 w 370"/>
                <a:gd name="T97" fmla="*/ 92 h 129"/>
                <a:gd name="T98" fmla="*/ 117 w 370"/>
                <a:gd name="T99" fmla="*/ 91 h 129"/>
                <a:gd name="T100" fmla="*/ 137 w 370"/>
                <a:gd name="T101" fmla="*/ 92 h 129"/>
                <a:gd name="T102" fmla="*/ 152 w 370"/>
                <a:gd name="T103" fmla="*/ 94 h 129"/>
                <a:gd name="T104" fmla="*/ 166 w 370"/>
                <a:gd name="T105" fmla="*/ 97 h 129"/>
                <a:gd name="T106" fmla="*/ 177 w 370"/>
                <a:gd name="T107" fmla="*/ 100 h 129"/>
                <a:gd name="T108" fmla="*/ 189 w 370"/>
                <a:gd name="T109" fmla="*/ 104 h 129"/>
                <a:gd name="T110" fmla="*/ 201 w 370"/>
                <a:gd name="T111" fmla="*/ 108 h 129"/>
                <a:gd name="T112" fmla="*/ 217 w 370"/>
                <a:gd name="T113" fmla="*/ 110 h 129"/>
                <a:gd name="T114" fmla="*/ 237 w 370"/>
                <a:gd name="T115" fmla="*/ 111 h 129"/>
                <a:gd name="T116" fmla="*/ 237 w 370"/>
                <a:gd name="T117" fmla="*/ 117 h 129"/>
                <a:gd name="T118" fmla="*/ 250 w 370"/>
                <a:gd name="T119" fmla="*/ 11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74" name="Freeform 470">
              <a:extLst>
                <a:ext uri="{FF2B5EF4-FFF2-40B4-BE49-F238E27FC236}">
                  <a16:creationId xmlns:a16="http://schemas.microsoft.com/office/drawing/2014/main" id="{5B68F893-BB44-46FD-809D-A989EC716C79}"/>
                </a:ext>
              </a:extLst>
            </p:cNvPr>
            <p:cNvSpPr>
              <a:spLocks/>
            </p:cNvSpPr>
            <p:nvPr>
              <p:custDataLst>
                <p:tags r:id="rId308"/>
              </p:custDataLst>
            </p:nvPr>
          </p:nvSpPr>
          <p:spPr bwMode="auto">
            <a:xfrm>
              <a:off x="5416296" y="2427998"/>
              <a:ext cx="30162" cy="57150"/>
            </a:xfrm>
            <a:custGeom>
              <a:avLst/>
              <a:gdLst>
                <a:gd name="T0" fmla="*/ 27 w 80"/>
                <a:gd name="T1" fmla="*/ 1 h 94"/>
                <a:gd name="T2" fmla="*/ 34 w 80"/>
                <a:gd name="T3" fmla="*/ 0 h 94"/>
                <a:gd name="T4" fmla="*/ 41 w 80"/>
                <a:gd name="T5" fmla="*/ 0 h 94"/>
                <a:gd name="T6" fmla="*/ 47 w 80"/>
                <a:gd name="T7" fmla="*/ 2 h 94"/>
                <a:gd name="T8" fmla="*/ 54 w 80"/>
                <a:gd name="T9" fmla="*/ 4 h 94"/>
                <a:gd name="T10" fmla="*/ 60 w 80"/>
                <a:gd name="T11" fmla="*/ 6 h 94"/>
                <a:gd name="T12" fmla="*/ 66 w 80"/>
                <a:gd name="T13" fmla="*/ 8 h 94"/>
                <a:gd name="T14" fmla="*/ 73 w 80"/>
                <a:gd name="T15" fmla="*/ 8 h 94"/>
                <a:gd name="T16" fmla="*/ 80 w 80"/>
                <a:gd name="T17" fmla="*/ 7 h 94"/>
                <a:gd name="T18" fmla="*/ 80 w 80"/>
                <a:gd name="T19" fmla="*/ 38 h 94"/>
                <a:gd name="T20" fmla="*/ 75 w 80"/>
                <a:gd name="T21" fmla="*/ 44 h 94"/>
                <a:gd name="T22" fmla="*/ 69 w 80"/>
                <a:gd name="T23" fmla="*/ 51 h 94"/>
                <a:gd name="T24" fmla="*/ 64 w 80"/>
                <a:gd name="T25" fmla="*/ 59 h 94"/>
                <a:gd name="T26" fmla="*/ 58 w 80"/>
                <a:gd name="T27" fmla="*/ 68 h 94"/>
                <a:gd name="T28" fmla="*/ 51 w 80"/>
                <a:gd name="T29" fmla="*/ 84 h 94"/>
                <a:gd name="T30" fmla="*/ 47 w 80"/>
                <a:gd name="T31" fmla="*/ 94 h 94"/>
                <a:gd name="T32" fmla="*/ 43 w 80"/>
                <a:gd name="T33" fmla="*/ 93 h 94"/>
                <a:gd name="T34" fmla="*/ 40 w 80"/>
                <a:gd name="T35" fmla="*/ 92 h 94"/>
                <a:gd name="T36" fmla="*/ 37 w 80"/>
                <a:gd name="T37" fmla="*/ 91 h 94"/>
                <a:gd name="T38" fmla="*/ 34 w 80"/>
                <a:gd name="T39" fmla="*/ 89 h 94"/>
                <a:gd name="T40" fmla="*/ 29 w 80"/>
                <a:gd name="T41" fmla="*/ 84 h 94"/>
                <a:gd name="T42" fmla="*/ 23 w 80"/>
                <a:gd name="T43" fmla="*/ 78 h 94"/>
                <a:gd name="T44" fmla="*/ 19 w 80"/>
                <a:gd name="T45" fmla="*/ 72 h 94"/>
                <a:gd name="T46" fmla="*/ 13 w 80"/>
                <a:gd name="T47" fmla="*/ 65 h 94"/>
                <a:gd name="T48" fmla="*/ 7 w 80"/>
                <a:gd name="T49" fmla="*/ 60 h 94"/>
                <a:gd name="T50" fmla="*/ 0 w 80"/>
                <a:gd name="T51" fmla="*/ 56 h 94"/>
                <a:gd name="T52" fmla="*/ 8 w 80"/>
                <a:gd name="T53" fmla="*/ 41 h 94"/>
                <a:gd name="T54" fmla="*/ 13 w 80"/>
                <a:gd name="T55" fmla="*/ 29 h 94"/>
                <a:gd name="T56" fmla="*/ 19 w 80"/>
                <a:gd name="T57" fmla="*/ 17 h 94"/>
                <a:gd name="T58" fmla="*/ 27 w 80"/>
                <a:gd name="T59"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5" name="Freeform 471">
              <a:extLst>
                <a:ext uri="{FF2B5EF4-FFF2-40B4-BE49-F238E27FC236}">
                  <a16:creationId xmlns:a16="http://schemas.microsoft.com/office/drawing/2014/main" id="{1F30CC7B-2FA7-4684-81EF-82A31B5E12AA}"/>
                </a:ext>
              </a:extLst>
            </p:cNvPr>
            <p:cNvSpPr>
              <a:spLocks/>
            </p:cNvSpPr>
            <p:nvPr>
              <p:custDataLst>
                <p:tags r:id="rId309"/>
              </p:custDataLst>
            </p:nvPr>
          </p:nvSpPr>
          <p:spPr bwMode="auto">
            <a:xfrm>
              <a:off x="5232146" y="4439352"/>
              <a:ext cx="61912" cy="57150"/>
            </a:xfrm>
            <a:custGeom>
              <a:avLst/>
              <a:gdLst>
                <a:gd name="T0" fmla="*/ 3 w 135"/>
                <a:gd name="T1" fmla="*/ 55 h 98"/>
                <a:gd name="T2" fmla="*/ 11 w 135"/>
                <a:gd name="T3" fmla="*/ 54 h 98"/>
                <a:gd name="T4" fmla="*/ 18 w 135"/>
                <a:gd name="T5" fmla="*/ 53 h 98"/>
                <a:gd name="T6" fmla="*/ 24 w 135"/>
                <a:gd name="T7" fmla="*/ 50 h 98"/>
                <a:gd name="T8" fmla="*/ 31 w 135"/>
                <a:gd name="T9" fmla="*/ 47 h 98"/>
                <a:gd name="T10" fmla="*/ 42 w 135"/>
                <a:gd name="T11" fmla="*/ 38 h 98"/>
                <a:gd name="T12" fmla="*/ 52 w 135"/>
                <a:gd name="T13" fmla="*/ 28 h 98"/>
                <a:gd name="T14" fmla="*/ 61 w 135"/>
                <a:gd name="T15" fmla="*/ 18 h 98"/>
                <a:gd name="T16" fmla="*/ 71 w 135"/>
                <a:gd name="T17" fmla="*/ 8 h 98"/>
                <a:gd name="T18" fmla="*/ 76 w 135"/>
                <a:gd name="T19" fmla="*/ 5 h 98"/>
                <a:gd name="T20" fmla="*/ 82 w 135"/>
                <a:gd name="T21" fmla="*/ 2 h 98"/>
                <a:gd name="T22" fmla="*/ 88 w 135"/>
                <a:gd name="T23" fmla="*/ 0 h 98"/>
                <a:gd name="T24" fmla="*/ 96 w 135"/>
                <a:gd name="T25" fmla="*/ 0 h 98"/>
                <a:gd name="T26" fmla="*/ 102 w 135"/>
                <a:gd name="T27" fmla="*/ 0 h 98"/>
                <a:gd name="T28" fmla="*/ 110 w 135"/>
                <a:gd name="T29" fmla="*/ 3 h 98"/>
                <a:gd name="T30" fmla="*/ 117 w 135"/>
                <a:gd name="T31" fmla="*/ 6 h 98"/>
                <a:gd name="T32" fmla="*/ 123 w 135"/>
                <a:gd name="T33" fmla="*/ 11 h 98"/>
                <a:gd name="T34" fmla="*/ 128 w 135"/>
                <a:gd name="T35" fmla="*/ 16 h 98"/>
                <a:gd name="T36" fmla="*/ 132 w 135"/>
                <a:gd name="T37" fmla="*/ 24 h 98"/>
                <a:gd name="T38" fmla="*/ 134 w 135"/>
                <a:gd name="T39" fmla="*/ 30 h 98"/>
                <a:gd name="T40" fmla="*/ 135 w 135"/>
                <a:gd name="T41" fmla="*/ 37 h 98"/>
                <a:gd name="T42" fmla="*/ 134 w 135"/>
                <a:gd name="T43" fmla="*/ 40 h 98"/>
                <a:gd name="T44" fmla="*/ 132 w 135"/>
                <a:gd name="T45" fmla="*/ 43 h 98"/>
                <a:gd name="T46" fmla="*/ 129 w 135"/>
                <a:gd name="T47" fmla="*/ 47 h 98"/>
                <a:gd name="T48" fmla="*/ 124 w 135"/>
                <a:gd name="T49" fmla="*/ 51 h 98"/>
                <a:gd name="T50" fmla="*/ 113 w 135"/>
                <a:gd name="T51" fmla="*/ 61 h 98"/>
                <a:gd name="T52" fmla="*/ 100 w 135"/>
                <a:gd name="T53" fmla="*/ 72 h 98"/>
                <a:gd name="T54" fmla="*/ 87 w 135"/>
                <a:gd name="T55" fmla="*/ 82 h 98"/>
                <a:gd name="T56" fmla="*/ 74 w 135"/>
                <a:gd name="T57" fmla="*/ 91 h 98"/>
                <a:gd name="T58" fmla="*/ 63 w 135"/>
                <a:gd name="T59" fmla="*/ 96 h 98"/>
                <a:gd name="T60" fmla="*/ 55 w 135"/>
                <a:gd name="T61" fmla="*/ 98 h 98"/>
                <a:gd name="T62" fmla="*/ 51 w 135"/>
                <a:gd name="T63" fmla="*/ 97 h 98"/>
                <a:gd name="T64" fmla="*/ 43 w 135"/>
                <a:gd name="T65" fmla="*/ 92 h 98"/>
                <a:gd name="T66" fmla="*/ 32 w 135"/>
                <a:gd name="T67" fmla="*/ 85 h 98"/>
                <a:gd name="T68" fmla="*/ 21 w 135"/>
                <a:gd name="T69" fmla="*/ 77 h 98"/>
                <a:gd name="T70" fmla="*/ 11 w 135"/>
                <a:gd name="T71" fmla="*/ 68 h 98"/>
                <a:gd name="T72" fmla="*/ 5 w 135"/>
                <a:gd name="T73" fmla="*/ 62 h 98"/>
                <a:gd name="T74" fmla="*/ 1 w 135"/>
                <a:gd name="T75" fmla="*/ 59 h 98"/>
                <a:gd name="T76" fmla="*/ 0 w 135"/>
                <a:gd name="T77" fmla="*/ 57 h 98"/>
                <a:gd name="T78" fmla="*/ 0 w 135"/>
                <a:gd name="T79" fmla="*/ 56 h 98"/>
                <a:gd name="T80" fmla="*/ 3 w 135"/>
                <a:gd name="T81"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6" name="Freeform 472">
              <a:extLst>
                <a:ext uri="{FF2B5EF4-FFF2-40B4-BE49-F238E27FC236}">
                  <a16:creationId xmlns:a16="http://schemas.microsoft.com/office/drawing/2014/main" id="{DBD80AE8-89A6-4682-829E-005DEB277815}"/>
                </a:ext>
              </a:extLst>
            </p:cNvPr>
            <p:cNvSpPr>
              <a:spLocks/>
            </p:cNvSpPr>
            <p:nvPr>
              <p:custDataLst>
                <p:tags r:id="rId310"/>
              </p:custDataLst>
            </p:nvPr>
          </p:nvSpPr>
          <p:spPr bwMode="auto">
            <a:xfrm>
              <a:off x="5003547" y="1754899"/>
              <a:ext cx="131762" cy="84138"/>
            </a:xfrm>
            <a:custGeom>
              <a:avLst/>
              <a:gdLst>
                <a:gd name="T0" fmla="*/ 192 w 312"/>
                <a:gd name="T1" fmla="*/ 155 h 155"/>
                <a:gd name="T2" fmla="*/ 194 w 312"/>
                <a:gd name="T3" fmla="*/ 151 h 155"/>
                <a:gd name="T4" fmla="*/ 197 w 312"/>
                <a:gd name="T5" fmla="*/ 148 h 155"/>
                <a:gd name="T6" fmla="*/ 200 w 312"/>
                <a:gd name="T7" fmla="*/ 145 h 155"/>
                <a:gd name="T8" fmla="*/ 203 w 312"/>
                <a:gd name="T9" fmla="*/ 142 h 155"/>
                <a:gd name="T10" fmla="*/ 211 w 312"/>
                <a:gd name="T11" fmla="*/ 137 h 155"/>
                <a:gd name="T12" fmla="*/ 220 w 312"/>
                <a:gd name="T13" fmla="*/ 132 h 155"/>
                <a:gd name="T14" fmla="*/ 238 w 312"/>
                <a:gd name="T15" fmla="*/ 123 h 155"/>
                <a:gd name="T16" fmla="*/ 253 w 312"/>
                <a:gd name="T17" fmla="*/ 117 h 155"/>
                <a:gd name="T18" fmla="*/ 255 w 312"/>
                <a:gd name="T19" fmla="*/ 109 h 155"/>
                <a:gd name="T20" fmla="*/ 260 w 312"/>
                <a:gd name="T21" fmla="*/ 97 h 155"/>
                <a:gd name="T22" fmla="*/ 264 w 312"/>
                <a:gd name="T23" fmla="*/ 91 h 155"/>
                <a:gd name="T24" fmla="*/ 267 w 312"/>
                <a:gd name="T25" fmla="*/ 86 h 155"/>
                <a:gd name="T26" fmla="*/ 269 w 312"/>
                <a:gd name="T27" fmla="*/ 82 h 155"/>
                <a:gd name="T28" fmla="*/ 272 w 312"/>
                <a:gd name="T29" fmla="*/ 81 h 155"/>
                <a:gd name="T30" fmla="*/ 312 w 312"/>
                <a:gd name="T31" fmla="*/ 44 h 155"/>
                <a:gd name="T32" fmla="*/ 312 w 312"/>
                <a:gd name="T33" fmla="*/ 39 h 155"/>
                <a:gd name="T34" fmla="*/ 310 w 312"/>
                <a:gd name="T35" fmla="*/ 35 h 155"/>
                <a:gd name="T36" fmla="*/ 306 w 312"/>
                <a:gd name="T37" fmla="*/ 32 h 155"/>
                <a:gd name="T38" fmla="*/ 302 w 312"/>
                <a:gd name="T39" fmla="*/ 30 h 155"/>
                <a:gd name="T40" fmla="*/ 291 w 312"/>
                <a:gd name="T41" fmla="*/ 28 h 155"/>
                <a:gd name="T42" fmla="*/ 280 w 312"/>
                <a:gd name="T43" fmla="*/ 27 h 155"/>
                <a:gd name="T44" fmla="*/ 268 w 312"/>
                <a:gd name="T45" fmla="*/ 27 h 155"/>
                <a:gd name="T46" fmla="*/ 259 w 312"/>
                <a:gd name="T47" fmla="*/ 27 h 155"/>
                <a:gd name="T48" fmla="*/ 256 w 312"/>
                <a:gd name="T49" fmla="*/ 26 h 155"/>
                <a:gd name="T50" fmla="*/ 253 w 312"/>
                <a:gd name="T51" fmla="*/ 25 h 155"/>
                <a:gd name="T52" fmla="*/ 252 w 312"/>
                <a:gd name="T53" fmla="*/ 23 h 155"/>
                <a:gd name="T54" fmla="*/ 253 w 312"/>
                <a:gd name="T55" fmla="*/ 20 h 155"/>
                <a:gd name="T56" fmla="*/ 232 w 312"/>
                <a:gd name="T57" fmla="*/ 19 h 155"/>
                <a:gd name="T58" fmla="*/ 216 w 312"/>
                <a:gd name="T59" fmla="*/ 17 h 155"/>
                <a:gd name="T60" fmla="*/ 202 w 312"/>
                <a:gd name="T61" fmla="*/ 13 h 155"/>
                <a:gd name="T62" fmla="*/ 189 w 312"/>
                <a:gd name="T63" fmla="*/ 9 h 155"/>
                <a:gd name="T64" fmla="*/ 177 w 312"/>
                <a:gd name="T65" fmla="*/ 6 h 155"/>
                <a:gd name="T66" fmla="*/ 163 w 312"/>
                <a:gd name="T67" fmla="*/ 3 h 155"/>
                <a:gd name="T68" fmla="*/ 146 w 312"/>
                <a:gd name="T69" fmla="*/ 1 h 155"/>
                <a:gd name="T70" fmla="*/ 126 w 312"/>
                <a:gd name="T71" fmla="*/ 0 h 155"/>
                <a:gd name="T72" fmla="*/ 110 w 312"/>
                <a:gd name="T73" fmla="*/ 1 h 155"/>
                <a:gd name="T74" fmla="*/ 74 w 312"/>
                <a:gd name="T75" fmla="*/ 4 h 155"/>
                <a:gd name="T76" fmla="*/ 53 w 312"/>
                <a:gd name="T77" fmla="*/ 6 h 155"/>
                <a:gd name="T78" fmla="*/ 34 w 312"/>
                <a:gd name="T79" fmla="*/ 8 h 155"/>
                <a:gd name="T80" fmla="*/ 18 w 312"/>
                <a:gd name="T81" fmla="*/ 10 h 155"/>
                <a:gd name="T82" fmla="*/ 7 w 312"/>
                <a:gd name="T83" fmla="*/ 12 h 155"/>
                <a:gd name="T84" fmla="*/ 9 w 312"/>
                <a:gd name="T85" fmla="*/ 17 h 155"/>
                <a:gd name="T86" fmla="*/ 11 w 312"/>
                <a:gd name="T87" fmla="*/ 19 h 155"/>
                <a:gd name="T88" fmla="*/ 13 w 312"/>
                <a:gd name="T89" fmla="*/ 19 h 155"/>
                <a:gd name="T90" fmla="*/ 15 w 312"/>
                <a:gd name="T91" fmla="*/ 20 h 155"/>
                <a:gd name="T92" fmla="*/ 18 w 312"/>
                <a:gd name="T93" fmla="*/ 20 h 155"/>
                <a:gd name="T94" fmla="*/ 19 w 312"/>
                <a:gd name="T95" fmla="*/ 20 h 155"/>
                <a:gd name="T96" fmla="*/ 20 w 312"/>
                <a:gd name="T97" fmla="*/ 22 h 155"/>
                <a:gd name="T98" fmla="*/ 20 w 312"/>
                <a:gd name="T99" fmla="*/ 26 h 155"/>
                <a:gd name="T100" fmla="*/ 20 w 312"/>
                <a:gd name="T101" fmla="*/ 30 h 155"/>
                <a:gd name="T102" fmla="*/ 19 w 312"/>
                <a:gd name="T103" fmla="*/ 35 h 155"/>
                <a:gd name="T104" fmla="*/ 18 w 312"/>
                <a:gd name="T105" fmla="*/ 39 h 155"/>
                <a:gd name="T106" fmla="*/ 15 w 312"/>
                <a:gd name="T107" fmla="*/ 42 h 155"/>
                <a:gd name="T108" fmla="*/ 12 w 312"/>
                <a:gd name="T109" fmla="*/ 45 h 155"/>
                <a:gd name="T110" fmla="*/ 9 w 312"/>
                <a:gd name="T111" fmla="*/ 48 h 155"/>
                <a:gd name="T112" fmla="*/ 4 w 312"/>
                <a:gd name="T113" fmla="*/ 49 h 155"/>
                <a:gd name="T114" fmla="*/ 0 w 312"/>
                <a:gd name="T115" fmla="*/ 50 h 155"/>
                <a:gd name="T116" fmla="*/ 74 w 312"/>
                <a:gd name="T117" fmla="*/ 68 h 155"/>
                <a:gd name="T118" fmla="*/ 87 w 312"/>
                <a:gd name="T119" fmla="*/ 111 h 155"/>
                <a:gd name="T120" fmla="*/ 166 w 312"/>
                <a:gd name="T121" fmla="*/ 123 h 155"/>
                <a:gd name="T122" fmla="*/ 192 w 312"/>
                <a:gd name="T123"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77" name="Freeform 473">
              <a:extLst>
                <a:ext uri="{FF2B5EF4-FFF2-40B4-BE49-F238E27FC236}">
                  <a16:creationId xmlns:a16="http://schemas.microsoft.com/office/drawing/2014/main" id="{3714322B-EDC7-41C5-9270-A4B57A9E27C5}"/>
                </a:ext>
              </a:extLst>
            </p:cNvPr>
            <p:cNvSpPr>
              <a:spLocks/>
            </p:cNvSpPr>
            <p:nvPr>
              <p:custDataLst>
                <p:tags r:id="rId311"/>
              </p:custDataLst>
            </p:nvPr>
          </p:nvSpPr>
          <p:spPr bwMode="auto">
            <a:xfrm>
              <a:off x="4709859" y="1940637"/>
              <a:ext cx="19050" cy="60325"/>
            </a:xfrm>
            <a:custGeom>
              <a:avLst/>
              <a:gdLst>
                <a:gd name="T0" fmla="*/ 0 w 46"/>
                <a:gd name="T1" fmla="*/ 25 h 50"/>
                <a:gd name="T2" fmla="*/ 2 w 46"/>
                <a:gd name="T3" fmla="*/ 18 h 50"/>
                <a:gd name="T4" fmla="*/ 1 w 46"/>
                <a:gd name="T5" fmla="*/ 14 h 50"/>
                <a:gd name="T6" fmla="*/ 2 w 46"/>
                <a:gd name="T7" fmla="*/ 13 h 50"/>
                <a:gd name="T8" fmla="*/ 3 w 46"/>
                <a:gd name="T9" fmla="*/ 13 h 50"/>
                <a:gd name="T10" fmla="*/ 6 w 46"/>
                <a:gd name="T11" fmla="*/ 12 h 50"/>
                <a:gd name="T12" fmla="*/ 13 w 46"/>
                <a:gd name="T13" fmla="*/ 12 h 50"/>
                <a:gd name="T14" fmla="*/ 46 w 46"/>
                <a:gd name="T15" fmla="*/ 0 h 50"/>
                <a:gd name="T16" fmla="*/ 46 w 46"/>
                <a:gd name="T17" fmla="*/ 50 h 50"/>
                <a:gd name="T18" fmla="*/ 40 w 46"/>
                <a:gd name="T19" fmla="*/ 49 h 50"/>
                <a:gd name="T20" fmla="*/ 33 w 46"/>
                <a:gd name="T21" fmla="*/ 45 h 50"/>
                <a:gd name="T22" fmla="*/ 25 w 46"/>
                <a:gd name="T23" fmla="*/ 41 h 50"/>
                <a:gd name="T24" fmla="*/ 17 w 46"/>
                <a:gd name="T25" fmla="*/ 37 h 50"/>
                <a:gd name="T26" fmla="*/ 5 w 46"/>
                <a:gd name="T27" fmla="*/ 28 h 50"/>
                <a:gd name="T28" fmla="*/ 0 w 46"/>
                <a:gd name="T29"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78" name="Freeform 474">
              <a:extLst>
                <a:ext uri="{FF2B5EF4-FFF2-40B4-BE49-F238E27FC236}">
                  <a16:creationId xmlns:a16="http://schemas.microsoft.com/office/drawing/2014/main" id="{A6F78503-B8FA-4472-84F9-82010FE40868}"/>
                </a:ext>
              </a:extLst>
            </p:cNvPr>
            <p:cNvSpPr>
              <a:spLocks/>
            </p:cNvSpPr>
            <p:nvPr>
              <p:custDataLst>
                <p:tags r:id="rId312"/>
              </p:custDataLst>
            </p:nvPr>
          </p:nvSpPr>
          <p:spPr bwMode="auto">
            <a:xfrm>
              <a:off x="5406771" y="3824992"/>
              <a:ext cx="69851" cy="241299"/>
            </a:xfrm>
            <a:custGeom>
              <a:avLst/>
              <a:gdLst>
                <a:gd name="T0" fmla="*/ 10 w 166"/>
                <a:gd name="T1" fmla="*/ 282 h 456"/>
                <a:gd name="T2" fmla="*/ 19 w 166"/>
                <a:gd name="T3" fmla="*/ 290 h 456"/>
                <a:gd name="T4" fmla="*/ 37 w 166"/>
                <a:gd name="T5" fmla="*/ 300 h 456"/>
                <a:gd name="T6" fmla="*/ 58 w 166"/>
                <a:gd name="T7" fmla="*/ 306 h 456"/>
                <a:gd name="T8" fmla="*/ 70 w 166"/>
                <a:gd name="T9" fmla="*/ 312 h 456"/>
                <a:gd name="T10" fmla="*/ 80 w 166"/>
                <a:gd name="T11" fmla="*/ 320 h 456"/>
                <a:gd name="T12" fmla="*/ 86 w 166"/>
                <a:gd name="T13" fmla="*/ 331 h 456"/>
                <a:gd name="T14" fmla="*/ 86 w 166"/>
                <a:gd name="T15" fmla="*/ 347 h 456"/>
                <a:gd name="T16" fmla="*/ 78 w 166"/>
                <a:gd name="T17" fmla="*/ 363 h 456"/>
                <a:gd name="T18" fmla="*/ 68 w 166"/>
                <a:gd name="T19" fmla="*/ 375 h 456"/>
                <a:gd name="T20" fmla="*/ 62 w 166"/>
                <a:gd name="T21" fmla="*/ 388 h 456"/>
                <a:gd name="T22" fmla="*/ 60 w 166"/>
                <a:gd name="T23" fmla="*/ 400 h 456"/>
                <a:gd name="T24" fmla="*/ 64 w 166"/>
                <a:gd name="T25" fmla="*/ 411 h 456"/>
                <a:gd name="T26" fmla="*/ 76 w 166"/>
                <a:gd name="T27" fmla="*/ 424 h 456"/>
                <a:gd name="T28" fmla="*/ 104 w 166"/>
                <a:gd name="T29" fmla="*/ 445 h 456"/>
                <a:gd name="T30" fmla="*/ 120 w 166"/>
                <a:gd name="T31" fmla="*/ 443 h 456"/>
                <a:gd name="T32" fmla="*/ 120 w 166"/>
                <a:gd name="T33" fmla="*/ 423 h 456"/>
                <a:gd name="T34" fmla="*/ 131 w 166"/>
                <a:gd name="T35" fmla="*/ 413 h 456"/>
                <a:gd name="T36" fmla="*/ 145 w 166"/>
                <a:gd name="T37" fmla="*/ 407 h 456"/>
                <a:gd name="T38" fmla="*/ 153 w 166"/>
                <a:gd name="T39" fmla="*/ 402 h 456"/>
                <a:gd name="T40" fmla="*/ 160 w 166"/>
                <a:gd name="T41" fmla="*/ 393 h 456"/>
                <a:gd name="T42" fmla="*/ 166 w 166"/>
                <a:gd name="T43" fmla="*/ 375 h 456"/>
                <a:gd name="T44" fmla="*/ 165 w 166"/>
                <a:gd name="T45" fmla="*/ 350 h 456"/>
                <a:gd name="T46" fmla="*/ 158 w 166"/>
                <a:gd name="T47" fmla="*/ 328 h 456"/>
                <a:gd name="T48" fmla="*/ 148 w 166"/>
                <a:gd name="T49" fmla="*/ 307 h 456"/>
                <a:gd name="T50" fmla="*/ 141 w 166"/>
                <a:gd name="T51" fmla="*/ 284 h 456"/>
                <a:gd name="T52" fmla="*/ 135 w 166"/>
                <a:gd name="T53" fmla="*/ 269 h 456"/>
                <a:gd name="T54" fmla="*/ 118 w 166"/>
                <a:gd name="T55" fmla="*/ 251 h 456"/>
                <a:gd name="T56" fmla="*/ 97 w 166"/>
                <a:gd name="T57" fmla="*/ 224 h 456"/>
                <a:gd name="T58" fmla="*/ 85 w 166"/>
                <a:gd name="T59" fmla="*/ 206 h 456"/>
                <a:gd name="T60" fmla="*/ 80 w 166"/>
                <a:gd name="T61" fmla="*/ 195 h 456"/>
                <a:gd name="T62" fmla="*/ 81 w 166"/>
                <a:gd name="T63" fmla="*/ 177 h 456"/>
                <a:gd name="T64" fmla="*/ 88 w 166"/>
                <a:gd name="T65" fmla="*/ 147 h 456"/>
                <a:gd name="T66" fmla="*/ 96 w 166"/>
                <a:gd name="T67" fmla="*/ 129 h 456"/>
                <a:gd name="T68" fmla="*/ 98 w 166"/>
                <a:gd name="T69" fmla="*/ 113 h 456"/>
                <a:gd name="T70" fmla="*/ 95 w 166"/>
                <a:gd name="T71" fmla="*/ 82 h 456"/>
                <a:gd name="T72" fmla="*/ 92 w 166"/>
                <a:gd name="T73" fmla="*/ 45 h 456"/>
                <a:gd name="T74" fmla="*/ 89 w 166"/>
                <a:gd name="T75" fmla="*/ 18 h 456"/>
                <a:gd name="T76" fmla="*/ 71 w 166"/>
                <a:gd name="T77" fmla="*/ 8 h 456"/>
                <a:gd name="T78" fmla="*/ 33 w 166"/>
                <a:gd name="T79" fmla="*/ 4 h 456"/>
                <a:gd name="T80" fmla="*/ 12 w 166"/>
                <a:gd name="T81" fmla="*/ 10 h 456"/>
                <a:gd name="T82" fmla="*/ 22 w 166"/>
                <a:gd name="T83" fmla="*/ 25 h 456"/>
                <a:gd name="T84" fmla="*/ 33 w 166"/>
                <a:gd name="T85" fmla="*/ 30 h 456"/>
                <a:gd name="T86" fmla="*/ 40 w 166"/>
                <a:gd name="T87" fmla="*/ 44 h 456"/>
                <a:gd name="T88" fmla="*/ 40 w 166"/>
                <a:gd name="T89" fmla="*/ 64 h 456"/>
                <a:gd name="T90" fmla="*/ 40 w 166"/>
                <a:gd name="T91" fmla="*/ 78 h 456"/>
                <a:gd name="T92" fmla="*/ 36 w 166"/>
                <a:gd name="T93" fmla="*/ 85 h 456"/>
                <a:gd name="T94" fmla="*/ 29 w 166"/>
                <a:gd name="T95" fmla="*/ 95 h 456"/>
                <a:gd name="T96" fmla="*/ 15 w 166"/>
                <a:gd name="T97" fmla="*/ 109 h 456"/>
                <a:gd name="T98" fmla="*/ 3 w 166"/>
                <a:gd name="T99" fmla="*/ 122 h 456"/>
                <a:gd name="T100" fmla="*/ 7 w 166"/>
                <a:gd name="T101" fmla="*/ 277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79" name="Freeform 475">
              <a:extLst>
                <a:ext uri="{FF2B5EF4-FFF2-40B4-BE49-F238E27FC236}">
                  <a16:creationId xmlns:a16="http://schemas.microsoft.com/office/drawing/2014/main" id="{ADE389A6-8817-487C-9BAA-9E05C7CDC40C}"/>
                </a:ext>
              </a:extLst>
            </p:cNvPr>
            <p:cNvSpPr>
              <a:spLocks/>
            </p:cNvSpPr>
            <p:nvPr>
              <p:custDataLst>
                <p:tags r:id="rId313"/>
              </p:custDataLst>
            </p:nvPr>
          </p:nvSpPr>
          <p:spPr bwMode="auto">
            <a:xfrm>
              <a:off x="4898772" y="2396247"/>
              <a:ext cx="14287" cy="57150"/>
            </a:xfrm>
            <a:custGeom>
              <a:avLst/>
              <a:gdLst>
                <a:gd name="T0" fmla="*/ 27 w 27"/>
                <a:gd name="T1" fmla="*/ 0 h 19"/>
                <a:gd name="T2" fmla="*/ 27 w 27"/>
                <a:gd name="T3" fmla="*/ 12 h 19"/>
                <a:gd name="T4" fmla="*/ 27 w 27"/>
                <a:gd name="T5" fmla="*/ 19 h 19"/>
                <a:gd name="T6" fmla="*/ 9 w 27"/>
                <a:gd name="T7" fmla="*/ 19 h 19"/>
                <a:gd name="T8" fmla="*/ 0 w 27"/>
                <a:gd name="T9" fmla="*/ 19 h 19"/>
                <a:gd name="T10" fmla="*/ 9 w 27"/>
                <a:gd name="T11" fmla="*/ 12 h 19"/>
                <a:gd name="T12" fmla="*/ 27 w 2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0" name="Freeform 476">
              <a:extLst>
                <a:ext uri="{FF2B5EF4-FFF2-40B4-BE49-F238E27FC236}">
                  <a16:creationId xmlns:a16="http://schemas.microsoft.com/office/drawing/2014/main" id="{1A75C5B6-3442-41F1-B8E0-DFA5581D24DD}"/>
                </a:ext>
              </a:extLst>
            </p:cNvPr>
            <p:cNvSpPr>
              <a:spLocks/>
            </p:cNvSpPr>
            <p:nvPr>
              <p:custDataLst>
                <p:tags r:id="rId314"/>
              </p:custDataLst>
            </p:nvPr>
          </p:nvSpPr>
          <p:spPr bwMode="auto">
            <a:xfrm>
              <a:off x="5217858" y="4017079"/>
              <a:ext cx="188913" cy="217486"/>
            </a:xfrm>
            <a:custGeom>
              <a:avLst/>
              <a:gdLst>
                <a:gd name="T0" fmla="*/ 284 w 438"/>
                <a:gd name="T1" fmla="*/ 8 h 406"/>
                <a:gd name="T2" fmla="*/ 320 w 438"/>
                <a:gd name="T3" fmla="*/ 27 h 406"/>
                <a:gd name="T4" fmla="*/ 363 w 438"/>
                <a:gd name="T5" fmla="*/ 47 h 406"/>
                <a:gd name="T6" fmla="*/ 395 w 438"/>
                <a:gd name="T7" fmla="*/ 58 h 406"/>
                <a:gd name="T8" fmla="*/ 416 w 438"/>
                <a:gd name="T9" fmla="*/ 61 h 406"/>
                <a:gd name="T10" fmla="*/ 425 w 438"/>
                <a:gd name="T11" fmla="*/ 81 h 406"/>
                <a:gd name="T12" fmla="*/ 429 w 438"/>
                <a:gd name="T13" fmla="*/ 120 h 406"/>
                <a:gd name="T14" fmla="*/ 434 w 438"/>
                <a:gd name="T15" fmla="*/ 157 h 406"/>
                <a:gd name="T16" fmla="*/ 438 w 438"/>
                <a:gd name="T17" fmla="*/ 195 h 406"/>
                <a:gd name="T18" fmla="*/ 438 w 438"/>
                <a:gd name="T19" fmla="*/ 223 h 406"/>
                <a:gd name="T20" fmla="*/ 435 w 438"/>
                <a:gd name="T21" fmla="*/ 237 h 406"/>
                <a:gd name="T22" fmla="*/ 425 w 438"/>
                <a:gd name="T23" fmla="*/ 259 h 406"/>
                <a:gd name="T24" fmla="*/ 407 w 438"/>
                <a:gd name="T25" fmla="*/ 287 h 406"/>
                <a:gd name="T26" fmla="*/ 391 w 438"/>
                <a:gd name="T27" fmla="*/ 307 h 406"/>
                <a:gd name="T28" fmla="*/ 381 w 438"/>
                <a:gd name="T29" fmla="*/ 320 h 406"/>
                <a:gd name="T30" fmla="*/ 374 w 438"/>
                <a:gd name="T31" fmla="*/ 332 h 406"/>
                <a:gd name="T32" fmla="*/ 372 w 438"/>
                <a:gd name="T33" fmla="*/ 352 h 406"/>
                <a:gd name="T34" fmla="*/ 359 w 438"/>
                <a:gd name="T35" fmla="*/ 372 h 406"/>
                <a:gd name="T36" fmla="*/ 321 w 438"/>
                <a:gd name="T37" fmla="*/ 401 h 406"/>
                <a:gd name="T38" fmla="*/ 205 w 438"/>
                <a:gd name="T39" fmla="*/ 388 h 406"/>
                <a:gd name="T40" fmla="*/ 182 w 438"/>
                <a:gd name="T41" fmla="*/ 379 h 406"/>
                <a:gd name="T42" fmla="*/ 165 w 438"/>
                <a:gd name="T43" fmla="*/ 370 h 406"/>
                <a:gd name="T44" fmla="*/ 150 w 438"/>
                <a:gd name="T45" fmla="*/ 359 h 406"/>
                <a:gd name="T46" fmla="*/ 139 w 438"/>
                <a:gd name="T47" fmla="*/ 346 h 406"/>
                <a:gd name="T48" fmla="*/ 124 w 438"/>
                <a:gd name="T49" fmla="*/ 322 h 406"/>
                <a:gd name="T50" fmla="*/ 108 w 438"/>
                <a:gd name="T51" fmla="*/ 296 h 406"/>
                <a:gd name="T52" fmla="*/ 94 w 438"/>
                <a:gd name="T53" fmla="*/ 279 h 406"/>
                <a:gd name="T54" fmla="*/ 72 w 438"/>
                <a:gd name="T55" fmla="*/ 259 h 406"/>
                <a:gd name="T56" fmla="*/ 44 w 438"/>
                <a:gd name="T57" fmla="*/ 234 h 406"/>
                <a:gd name="T58" fmla="*/ 24 w 438"/>
                <a:gd name="T59" fmla="*/ 213 h 406"/>
                <a:gd name="T60" fmla="*/ 13 w 438"/>
                <a:gd name="T61" fmla="*/ 195 h 406"/>
                <a:gd name="T62" fmla="*/ 4 w 438"/>
                <a:gd name="T63" fmla="*/ 176 h 406"/>
                <a:gd name="T64" fmla="*/ 0 w 438"/>
                <a:gd name="T65" fmla="*/ 154 h 406"/>
                <a:gd name="T66" fmla="*/ 18 w 438"/>
                <a:gd name="T67" fmla="*/ 141 h 406"/>
                <a:gd name="T68" fmla="*/ 40 w 438"/>
                <a:gd name="T69" fmla="*/ 141 h 406"/>
                <a:gd name="T70" fmla="*/ 53 w 438"/>
                <a:gd name="T71" fmla="*/ 141 h 406"/>
                <a:gd name="T72" fmla="*/ 63 w 438"/>
                <a:gd name="T73" fmla="*/ 138 h 406"/>
                <a:gd name="T74" fmla="*/ 77 w 438"/>
                <a:gd name="T75" fmla="*/ 131 h 406"/>
                <a:gd name="T76" fmla="*/ 99 w 438"/>
                <a:gd name="T77" fmla="*/ 108 h 406"/>
                <a:gd name="T78" fmla="*/ 117 w 438"/>
                <a:gd name="T79" fmla="*/ 87 h 406"/>
                <a:gd name="T80" fmla="*/ 130 w 438"/>
                <a:gd name="T81" fmla="*/ 80 h 406"/>
                <a:gd name="T82" fmla="*/ 150 w 438"/>
                <a:gd name="T83" fmla="*/ 71 h 406"/>
                <a:gd name="T84" fmla="*/ 179 w 438"/>
                <a:gd name="T85" fmla="*/ 60 h 406"/>
                <a:gd name="T86" fmla="*/ 203 w 438"/>
                <a:gd name="T87" fmla="*/ 50 h 406"/>
                <a:gd name="T88" fmla="*/ 211 w 438"/>
                <a:gd name="T89" fmla="*/ 43 h 406"/>
                <a:gd name="T90" fmla="*/ 210 w 438"/>
                <a:gd name="T91" fmla="*/ 38 h 406"/>
                <a:gd name="T92" fmla="*/ 211 w 438"/>
                <a:gd name="T93" fmla="*/ 30 h 406"/>
                <a:gd name="T94" fmla="*/ 213 w 438"/>
                <a:gd name="T95" fmla="*/ 17 h 406"/>
                <a:gd name="T96" fmla="*/ 217 w 438"/>
                <a:gd name="T97" fmla="*/ 12 h 406"/>
                <a:gd name="T98" fmla="*/ 225 w 438"/>
                <a:gd name="T99" fmla="*/ 12 h 406"/>
                <a:gd name="T100" fmla="*/ 232 w 438"/>
                <a:gd name="T101" fmla="*/ 9 h 406"/>
                <a:gd name="T102" fmla="*/ 236 w 438"/>
                <a:gd name="T103" fmla="*/ 4 h 406"/>
                <a:gd name="T104" fmla="*/ 244 w 438"/>
                <a:gd name="T105" fmla="*/ 2 h 406"/>
                <a:gd name="T106" fmla="*/ 251 w 438"/>
                <a:gd name="T107" fmla="*/ 3 h 406"/>
                <a:gd name="T108" fmla="*/ 264 w 438"/>
                <a:gd name="T109" fmla="*/ 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1" name="Freeform 477">
              <a:extLst>
                <a:ext uri="{FF2B5EF4-FFF2-40B4-BE49-F238E27FC236}">
                  <a16:creationId xmlns:a16="http://schemas.microsoft.com/office/drawing/2014/main" id="{E2A4A77F-3A34-43A1-8504-D4C8B0C2B3AF}"/>
                </a:ext>
              </a:extLst>
            </p:cNvPr>
            <p:cNvSpPr>
              <a:spLocks/>
            </p:cNvSpPr>
            <p:nvPr>
              <p:custDataLst>
                <p:tags r:id="rId315"/>
              </p:custDataLst>
            </p:nvPr>
          </p:nvSpPr>
          <p:spPr bwMode="auto">
            <a:xfrm>
              <a:off x="5130546" y="3793242"/>
              <a:ext cx="293686" cy="300037"/>
            </a:xfrm>
            <a:custGeom>
              <a:avLst/>
              <a:gdLst>
                <a:gd name="T0" fmla="*/ 513 w 678"/>
                <a:gd name="T1" fmla="*/ 8 h 574"/>
                <a:gd name="T2" fmla="*/ 552 w 678"/>
                <a:gd name="T3" fmla="*/ 26 h 574"/>
                <a:gd name="T4" fmla="*/ 645 w 678"/>
                <a:gd name="T5" fmla="*/ 63 h 574"/>
                <a:gd name="T6" fmla="*/ 660 w 678"/>
                <a:gd name="T7" fmla="*/ 88 h 574"/>
                <a:gd name="T8" fmla="*/ 678 w 678"/>
                <a:gd name="T9" fmla="*/ 94 h 574"/>
                <a:gd name="T10" fmla="*/ 678 w 678"/>
                <a:gd name="T11" fmla="*/ 127 h 574"/>
                <a:gd name="T12" fmla="*/ 677 w 678"/>
                <a:gd name="T13" fmla="*/ 144 h 574"/>
                <a:gd name="T14" fmla="*/ 667 w 678"/>
                <a:gd name="T15" fmla="*/ 158 h 574"/>
                <a:gd name="T16" fmla="*/ 647 w 678"/>
                <a:gd name="T17" fmla="*/ 178 h 574"/>
                <a:gd name="T18" fmla="*/ 638 w 678"/>
                <a:gd name="T19" fmla="*/ 346 h 574"/>
                <a:gd name="T20" fmla="*/ 461 w 678"/>
                <a:gd name="T21" fmla="*/ 388 h 574"/>
                <a:gd name="T22" fmla="*/ 461 w 678"/>
                <a:gd name="T23" fmla="*/ 415 h 574"/>
                <a:gd name="T24" fmla="*/ 455 w 678"/>
                <a:gd name="T25" fmla="*/ 435 h 574"/>
                <a:gd name="T26" fmla="*/ 444 w 678"/>
                <a:gd name="T27" fmla="*/ 435 h 574"/>
                <a:gd name="T28" fmla="*/ 434 w 678"/>
                <a:gd name="T29" fmla="*/ 440 h 574"/>
                <a:gd name="T30" fmla="*/ 425 w 678"/>
                <a:gd name="T31" fmla="*/ 445 h 574"/>
                <a:gd name="T32" fmla="*/ 414 w 678"/>
                <a:gd name="T33" fmla="*/ 447 h 574"/>
                <a:gd name="T34" fmla="*/ 411 w 678"/>
                <a:gd name="T35" fmla="*/ 463 h 574"/>
                <a:gd name="T36" fmla="*/ 410 w 678"/>
                <a:gd name="T37" fmla="*/ 474 h 574"/>
                <a:gd name="T38" fmla="*/ 403 w 678"/>
                <a:gd name="T39" fmla="*/ 483 h 574"/>
                <a:gd name="T40" fmla="*/ 365 w 678"/>
                <a:gd name="T41" fmla="*/ 498 h 574"/>
                <a:gd name="T42" fmla="*/ 330 w 678"/>
                <a:gd name="T43" fmla="*/ 513 h 574"/>
                <a:gd name="T44" fmla="*/ 313 w 678"/>
                <a:gd name="T45" fmla="*/ 525 h 574"/>
                <a:gd name="T46" fmla="*/ 277 w 678"/>
                <a:gd name="T47" fmla="*/ 564 h 574"/>
                <a:gd name="T48" fmla="*/ 258 w 678"/>
                <a:gd name="T49" fmla="*/ 573 h 574"/>
                <a:gd name="T50" fmla="*/ 238 w 678"/>
                <a:gd name="T51" fmla="*/ 574 h 574"/>
                <a:gd name="T52" fmla="*/ 193 w 678"/>
                <a:gd name="T53" fmla="*/ 574 h 574"/>
                <a:gd name="T54" fmla="*/ 186 w 678"/>
                <a:gd name="T55" fmla="*/ 559 h 574"/>
                <a:gd name="T56" fmla="*/ 165 w 678"/>
                <a:gd name="T57" fmla="*/ 547 h 574"/>
                <a:gd name="T58" fmla="*/ 133 w 678"/>
                <a:gd name="T59" fmla="*/ 545 h 574"/>
                <a:gd name="T60" fmla="*/ 93 w 678"/>
                <a:gd name="T61" fmla="*/ 556 h 574"/>
                <a:gd name="T62" fmla="*/ 33 w 678"/>
                <a:gd name="T63" fmla="*/ 527 h 574"/>
                <a:gd name="T64" fmla="*/ 0 w 678"/>
                <a:gd name="T65" fmla="*/ 285 h 574"/>
                <a:gd name="T66" fmla="*/ 73 w 678"/>
                <a:gd name="T67" fmla="*/ 286 h 574"/>
                <a:gd name="T68" fmla="*/ 103 w 678"/>
                <a:gd name="T69" fmla="*/ 282 h 574"/>
                <a:gd name="T70" fmla="*/ 119 w 678"/>
                <a:gd name="T71" fmla="*/ 275 h 574"/>
                <a:gd name="T72" fmla="*/ 129 w 678"/>
                <a:gd name="T73" fmla="*/ 256 h 574"/>
                <a:gd name="T74" fmla="*/ 131 w 678"/>
                <a:gd name="T75" fmla="*/ 229 h 574"/>
                <a:gd name="T76" fmla="*/ 126 w 678"/>
                <a:gd name="T77" fmla="*/ 185 h 574"/>
                <a:gd name="T78" fmla="*/ 130 w 678"/>
                <a:gd name="T79" fmla="*/ 165 h 574"/>
                <a:gd name="T80" fmla="*/ 140 w 678"/>
                <a:gd name="T81" fmla="*/ 171 h 574"/>
                <a:gd name="T82" fmla="*/ 174 w 678"/>
                <a:gd name="T83" fmla="*/ 175 h 574"/>
                <a:gd name="T84" fmla="*/ 188 w 678"/>
                <a:gd name="T85" fmla="*/ 186 h 574"/>
                <a:gd name="T86" fmla="*/ 195 w 678"/>
                <a:gd name="T87" fmla="*/ 201 h 574"/>
                <a:gd name="T88" fmla="*/ 208 w 678"/>
                <a:gd name="T89" fmla="*/ 210 h 574"/>
                <a:gd name="T90" fmla="*/ 241 w 678"/>
                <a:gd name="T91" fmla="*/ 217 h 574"/>
                <a:gd name="T92" fmla="*/ 269 w 678"/>
                <a:gd name="T93" fmla="*/ 214 h 574"/>
                <a:gd name="T94" fmla="*/ 301 w 678"/>
                <a:gd name="T95" fmla="*/ 199 h 574"/>
                <a:gd name="T96" fmla="*/ 319 w 678"/>
                <a:gd name="T97" fmla="*/ 196 h 574"/>
                <a:gd name="T98" fmla="*/ 331 w 678"/>
                <a:gd name="T99" fmla="*/ 193 h 574"/>
                <a:gd name="T100" fmla="*/ 343 w 678"/>
                <a:gd name="T101" fmla="*/ 190 h 574"/>
                <a:gd name="T102" fmla="*/ 357 w 678"/>
                <a:gd name="T103" fmla="*/ 182 h 574"/>
                <a:gd name="T104" fmla="*/ 368 w 678"/>
                <a:gd name="T105" fmla="*/ 168 h 574"/>
                <a:gd name="T106" fmla="*/ 383 w 678"/>
                <a:gd name="T107" fmla="*/ 126 h 574"/>
                <a:gd name="T108" fmla="*/ 403 w 678"/>
                <a:gd name="T109" fmla="*/ 47 h 574"/>
                <a:gd name="T110" fmla="*/ 414 w 678"/>
                <a:gd name="T111" fmla="*/ 10 h 574"/>
                <a:gd name="T112" fmla="*/ 431 w 678"/>
                <a:gd name="T113" fmla="*/ 6 h 574"/>
                <a:gd name="T114" fmla="*/ 453 w 678"/>
                <a:gd name="T115" fmla="*/ 8 h 574"/>
                <a:gd name="T116" fmla="*/ 482 w 678"/>
                <a:gd name="T117" fmla="*/ 1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2" name="Freeform 478">
              <a:extLst>
                <a:ext uri="{FF2B5EF4-FFF2-40B4-BE49-F238E27FC236}">
                  <a16:creationId xmlns:a16="http://schemas.microsoft.com/office/drawing/2014/main" id="{77CE5EC5-318C-4F19-839E-DEDB3C6B0297}"/>
                </a:ext>
              </a:extLst>
            </p:cNvPr>
            <p:cNvSpPr>
              <a:spLocks/>
            </p:cNvSpPr>
            <p:nvPr>
              <p:custDataLst>
                <p:tags r:id="rId316"/>
              </p:custDataLst>
            </p:nvPr>
          </p:nvSpPr>
          <p:spPr bwMode="auto">
            <a:xfrm>
              <a:off x="4867021" y="4066291"/>
              <a:ext cx="350836" cy="380998"/>
            </a:xfrm>
            <a:custGeom>
              <a:avLst/>
              <a:gdLst>
                <a:gd name="T0" fmla="*/ 797 w 810"/>
                <a:gd name="T1" fmla="*/ 42 h 727"/>
                <a:gd name="T2" fmla="*/ 766 w 810"/>
                <a:gd name="T3" fmla="*/ 26 h 727"/>
                <a:gd name="T4" fmla="*/ 718 w 810"/>
                <a:gd name="T5" fmla="*/ 33 h 727"/>
                <a:gd name="T6" fmla="*/ 634 w 810"/>
                <a:gd name="T7" fmla="*/ 44 h 727"/>
                <a:gd name="T8" fmla="*/ 604 w 810"/>
                <a:gd name="T9" fmla="*/ 55 h 727"/>
                <a:gd name="T10" fmla="*/ 280 w 810"/>
                <a:gd name="T11" fmla="*/ 40 h 727"/>
                <a:gd name="T12" fmla="*/ 232 w 810"/>
                <a:gd name="T13" fmla="*/ 37 h 727"/>
                <a:gd name="T14" fmla="*/ 172 w 810"/>
                <a:gd name="T15" fmla="*/ 17 h 727"/>
                <a:gd name="T16" fmla="*/ 116 w 810"/>
                <a:gd name="T17" fmla="*/ 0 h 727"/>
                <a:gd name="T18" fmla="*/ 83 w 810"/>
                <a:gd name="T19" fmla="*/ 5 h 727"/>
                <a:gd name="T20" fmla="*/ 53 w 810"/>
                <a:gd name="T21" fmla="*/ 24 h 727"/>
                <a:gd name="T22" fmla="*/ 0 w 810"/>
                <a:gd name="T23" fmla="*/ 55 h 727"/>
                <a:gd name="T24" fmla="*/ 7 w 810"/>
                <a:gd name="T25" fmla="*/ 68 h 727"/>
                <a:gd name="T26" fmla="*/ 26 w 810"/>
                <a:gd name="T27" fmla="*/ 74 h 727"/>
                <a:gd name="T28" fmla="*/ 36 w 810"/>
                <a:gd name="T29" fmla="*/ 129 h 727"/>
                <a:gd name="T30" fmla="*/ 60 w 810"/>
                <a:gd name="T31" fmla="*/ 192 h 727"/>
                <a:gd name="T32" fmla="*/ 109 w 810"/>
                <a:gd name="T33" fmla="*/ 276 h 727"/>
                <a:gd name="T34" fmla="*/ 133 w 810"/>
                <a:gd name="T35" fmla="*/ 300 h 727"/>
                <a:gd name="T36" fmla="*/ 159 w 810"/>
                <a:gd name="T37" fmla="*/ 302 h 727"/>
                <a:gd name="T38" fmla="*/ 159 w 810"/>
                <a:gd name="T39" fmla="*/ 332 h 727"/>
                <a:gd name="T40" fmla="*/ 152 w 810"/>
                <a:gd name="T41" fmla="*/ 359 h 727"/>
                <a:gd name="T42" fmla="*/ 146 w 810"/>
                <a:gd name="T43" fmla="*/ 394 h 727"/>
                <a:gd name="T44" fmla="*/ 150 w 810"/>
                <a:gd name="T45" fmla="*/ 425 h 727"/>
                <a:gd name="T46" fmla="*/ 173 w 810"/>
                <a:gd name="T47" fmla="*/ 484 h 727"/>
                <a:gd name="T48" fmla="*/ 179 w 810"/>
                <a:gd name="T49" fmla="*/ 518 h 727"/>
                <a:gd name="T50" fmla="*/ 187 w 810"/>
                <a:gd name="T51" fmla="*/ 606 h 727"/>
                <a:gd name="T52" fmla="*/ 204 w 810"/>
                <a:gd name="T53" fmla="*/ 647 h 727"/>
                <a:gd name="T54" fmla="*/ 231 w 810"/>
                <a:gd name="T55" fmla="*/ 690 h 727"/>
                <a:gd name="T56" fmla="*/ 245 w 810"/>
                <a:gd name="T57" fmla="*/ 700 h 727"/>
                <a:gd name="T58" fmla="*/ 259 w 810"/>
                <a:gd name="T59" fmla="*/ 715 h 727"/>
                <a:gd name="T60" fmla="*/ 265 w 810"/>
                <a:gd name="T61" fmla="*/ 678 h 727"/>
                <a:gd name="T62" fmla="*/ 308 w 810"/>
                <a:gd name="T63" fmla="*/ 696 h 727"/>
                <a:gd name="T64" fmla="*/ 328 w 810"/>
                <a:gd name="T65" fmla="*/ 713 h 727"/>
                <a:gd name="T66" fmla="*/ 372 w 810"/>
                <a:gd name="T67" fmla="*/ 726 h 727"/>
                <a:gd name="T68" fmla="*/ 407 w 810"/>
                <a:gd name="T69" fmla="*/ 723 h 727"/>
                <a:gd name="T70" fmla="*/ 429 w 810"/>
                <a:gd name="T71" fmla="*/ 710 h 727"/>
                <a:gd name="T72" fmla="*/ 452 w 810"/>
                <a:gd name="T73" fmla="*/ 675 h 727"/>
                <a:gd name="T74" fmla="*/ 463 w 810"/>
                <a:gd name="T75" fmla="*/ 529 h 727"/>
                <a:gd name="T76" fmla="*/ 465 w 810"/>
                <a:gd name="T77" fmla="*/ 480 h 727"/>
                <a:gd name="T78" fmla="*/ 471 w 810"/>
                <a:gd name="T79" fmla="*/ 469 h 727"/>
                <a:gd name="T80" fmla="*/ 463 w 810"/>
                <a:gd name="T81" fmla="*/ 426 h 727"/>
                <a:gd name="T82" fmla="*/ 469 w 810"/>
                <a:gd name="T83" fmla="*/ 368 h 727"/>
                <a:gd name="T84" fmla="*/ 500 w 810"/>
                <a:gd name="T85" fmla="*/ 330 h 727"/>
                <a:gd name="T86" fmla="*/ 525 w 810"/>
                <a:gd name="T87" fmla="*/ 320 h 727"/>
                <a:gd name="T88" fmla="*/ 538 w 810"/>
                <a:gd name="T89" fmla="*/ 232 h 727"/>
                <a:gd name="T90" fmla="*/ 551 w 810"/>
                <a:gd name="T91" fmla="*/ 148 h 727"/>
                <a:gd name="T92" fmla="*/ 541 w 810"/>
                <a:gd name="T93" fmla="*/ 124 h 727"/>
                <a:gd name="T94" fmla="*/ 531 w 810"/>
                <a:gd name="T95" fmla="*/ 99 h 727"/>
                <a:gd name="T96" fmla="*/ 539 w 810"/>
                <a:gd name="T97" fmla="*/ 86 h 727"/>
                <a:gd name="T98" fmla="*/ 617 w 810"/>
                <a:gd name="T99" fmla="*/ 80 h 727"/>
                <a:gd name="T100" fmla="*/ 708 w 810"/>
                <a:gd name="T101" fmla="*/ 63 h 727"/>
                <a:gd name="T102" fmla="*/ 803 w 810"/>
                <a:gd name="T103" fmla="*/ 6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3" name="Freeform 479">
              <a:extLst>
                <a:ext uri="{FF2B5EF4-FFF2-40B4-BE49-F238E27FC236}">
                  <a16:creationId xmlns:a16="http://schemas.microsoft.com/office/drawing/2014/main" id="{B2E88B13-7358-465C-BB98-885259CDD7AA}"/>
                </a:ext>
              </a:extLst>
            </p:cNvPr>
            <p:cNvSpPr>
              <a:spLocks/>
            </p:cNvSpPr>
            <p:nvPr>
              <p:custDataLst>
                <p:tags r:id="rId317"/>
              </p:custDataLst>
            </p:nvPr>
          </p:nvSpPr>
          <p:spPr bwMode="auto">
            <a:xfrm>
              <a:off x="4146298" y="2996320"/>
              <a:ext cx="161924" cy="141287"/>
            </a:xfrm>
            <a:custGeom>
              <a:avLst/>
              <a:gdLst>
                <a:gd name="T0" fmla="*/ 203 w 365"/>
                <a:gd name="T1" fmla="*/ 250 h 271"/>
                <a:gd name="T2" fmla="*/ 163 w 365"/>
                <a:gd name="T3" fmla="*/ 246 h 271"/>
                <a:gd name="T4" fmla="*/ 121 w 365"/>
                <a:gd name="T5" fmla="*/ 247 h 271"/>
                <a:gd name="T6" fmla="*/ 92 w 365"/>
                <a:gd name="T7" fmla="*/ 250 h 271"/>
                <a:gd name="T8" fmla="*/ 74 w 365"/>
                <a:gd name="T9" fmla="*/ 255 h 271"/>
                <a:gd name="T10" fmla="*/ 26 w 365"/>
                <a:gd name="T11" fmla="*/ 271 h 271"/>
                <a:gd name="T12" fmla="*/ 20 w 365"/>
                <a:gd name="T13" fmla="*/ 270 h 271"/>
                <a:gd name="T14" fmla="*/ 17 w 365"/>
                <a:gd name="T15" fmla="*/ 266 h 271"/>
                <a:gd name="T16" fmla="*/ 18 w 365"/>
                <a:gd name="T17" fmla="*/ 254 h 271"/>
                <a:gd name="T18" fmla="*/ 26 w 365"/>
                <a:gd name="T19" fmla="*/ 228 h 271"/>
                <a:gd name="T20" fmla="*/ 61 w 365"/>
                <a:gd name="T21" fmla="*/ 226 h 271"/>
                <a:gd name="T22" fmla="*/ 89 w 365"/>
                <a:gd name="T23" fmla="*/ 222 h 271"/>
                <a:gd name="T24" fmla="*/ 115 w 365"/>
                <a:gd name="T25" fmla="*/ 218 h 271"/>
                <a:gd name="T26" fmla="*/ 146 w 365"/>
                <a:gd name="T27" fmla="*/ 216 h 271"/>
                <a:gd name="T28" fmla="*/ 182 w 365"/>
                <a:gd name="T29" fmla="*/ 218 h 271"/>
                <a:gd name="T30" fmla="*/ 199 w 365"/>
                <a:gd name="T31" fmla="*/ 218 h 271"/>
                <a:gd name="T32" fmla="*/ 219 w 365"/>
                <a:gd name="T33" fmla="*/ 216 h 271"/>
                <a:gd name="T34" fmla="*/ 215 w 365"/>
                <a:gd name="T35" fmla="*/ 208 h 271"/>
                <a:gd name="T36" fmla="*/ 210 w 365"/>
                <a:gd name="T37" fmla="*/ 201 h 271"/>
                <a:gd name="T38" fmla="*/ 195 w 365"/>
                <a:gd name="T39" fmla="*/ 194 h 271"/>
                <a:gd name="T40" fmla="*/ 175 w 365"/>
                <a:gd name="T41" fmla="*/ 191 h 271"/>
                <a:gd name="T42" fmla="*/ 152 w 365"/>
                <a:gd name="T43" fmla="*/ 190 h 271"/>
                <a:gd name="T44" fmla="*/ 93 w 365"/>
                <a:gd name="T45" fmla="*/ 192 h 271"/>
                <a:gd name="T46" fmla="*/ 64 w 365"/>
                <a:gd name="T47" fmla="*/ 196 h 271"/>
                <a:gd name="T48" fmla="*/ 33 w 365"/>
                <a:gd name="T49" fmla="*/ 203 h 271"/>
                <a:gd name="T50" fmla="*/ 38 w 365"/>
                <a:gd name="T51" fmla="*/ 183 h 271"/>
                <a:gd name="T52" fmla="*/ 39 w 365"/>
                <a:gd name="T53" fmla="*/ 172 h 271"/>
                <a:gd name="T54" fmla="*/ 26 w 365"/>
                <a:gd name="T55" fmla="*/ 164 h 271"/>
                <a:gd name="T56" fmla="*/ 13 w 365"/>
                <a:gd name="T57" fmla="*/ 160 h 271"/>
                <a:gd name="T58" fmla="*/ 11 w 365"/>
                <a:gd name="T59" fmla="*/ 147 h 271"/>
                <a:gd name="T60" fmla="*/ 6 w 365"/>
                <a:gd name="T61" fmla="*/ 143 h 271"/>
                <a:gd name="T62" fmla="*/ 2 w 365"/>
                <a:gd name="T63" fmla="*/ 141 h 271"/>
                <a:gd name="T64" fmla="*/ 0 w 365"/>
                <a:gd name="T65" fmla="*/ 135 h 271"/>
                <a:gd name="T66" fmla="*/ 5 w 365"/>
                <a:gd name="T67" fmla="*/ 115 h 271"/>
                <a:gd name="T68" fmla="*/ 17 w 365"/>
                <a:gd name="T69" fmla="*/ 92 h 271"/>
                <a:gd name="T70" fmla="*/ 30 w 365"/>
                <a:gd name="T71" fmla="*/ 69 h 271"/>
                <a:gd name="T72" fmla="*/ 39 w 365"/>
                <a:gd name="T73" fmla="*/ 49 h 271"/>
                <a:gd name="T74" fmla="*/ 48 w 365"/>
                <a:gd name="T75" fmla="*/ 42 h 271"/>
                <a:gd name="T76" fmla="*/ 49 w 365"/>
                <a:gd name="T77" fmla="*/ 48 h 271"/>
                <a:gd name="T78" fmla="*/ 52 w 365"/>
                <a:gd name="T79" fmla="*/ 36 h 271"/>
                <a:gd name="T80" fmla="*/ 75 w 365"/>
                <a:gd name="T81" fmla="*/ 31 h 271"/>
                <a:gd name="T82" fmla="*/ 114 w 365"/>
                <a:gd name="T83" fmla="*/ 18 h 271"/>
                <a:gd name="T84" fmla="*/ 165 w 365"/>
                <a:gd name="T85" fmla="*/ 0 h 271"/>
                <a:gd name="T86" fmla="*/ 184 w 365"/>
                <a:gd name="T87" fmla="*/ 15 h 271"/>
                <a:gd name="T88" fmla="*/ 202 w 365"/>
                <a:gd name="T89" fmla="*/ 24 h 271"/>
                <a:gd name="T90" fmla="*/ 220 w 365"/>
                <a:gd name="T91" fmla="*/ 29 h 271"/>
                <a:gd name="T92" fmla="*/ 239 w 365"/>
                <a:gd name="T93" fmla="*/ 30 h 271"/>
                <a:gd name="T94" fmla="*/ 241 w 365"/>
                <a:gd name="T95" fmla="*/ 52 h 271"/>
                <a:gd name="T96" fmla="*/ 247 w 365"/>
                <a:gd name="T97" fmla="*/ 69 h 271"/>
                <a:gd name="T98" fmla="*/ 254 w 365"/>
                <a:gd name="T99" fmla="*/ 84 h 271"/>
                <a:gd name="T100" fmla="*/ 264 w 365"/>
                <a:gd name="T101" fmla="*/ 95 h 271"/>
                <a:gd name="T102" fmla="*/ 305 w 365"/>
                <a:gd name="T103" fmla="*/ 129 h 271"/>
                <a:gd name="T104" fmla="*/ 352 w 365"/>
                <a:gd name="T105" fmla="*/ 234 h 271"/>
                <a:gd name="T106" fmla="*/ 359 w 365"/>
                <a:gd name="T107" fmla="*/ 257 h 271"/>
                <a:gd name="T108" fmla="*/ 365 w 365"/>
                <a:gd name="T109" fmla="*/ 271 h 271"/>
                <a:gd name="T110" fmla="*/ 321 w 365"/>
                <a:gd name="T111" fmla="*/ 259 h 271"/>
                <a:gd name="T112" fmla="*/ 275 w 365"/>
                <a:gd name="T113" fmla="*/ 252 h 271"/>
                <a:gd name="T114" fmla="*/ 248 w 365"/>
                <a:gd name="T115" fmla="*/ 251 h 271"/>
                <a:gd name="T116" fmla="*/ 219 w 365"/>
                <a:gd name="T117" fmla="*/ 25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4" name="Freeform 480">
              <a:extLst>
                <a:ext uri="{FF2B5EF4-FFF2-40B4-BE49-F238E27FC236}">
                  <a16:creationId xmlns:a16="http://schemas.microsoft.com/office/drawing/2014/main" id="{5751D15C-8388-4DD9-8031-DC58D796B084}"/>
                </a:ext>
              </a:extLst>
            </p:cNvPr>
            <p:cNvSpPr>
              <a:spLocks/>
            </p:cNvSpPr>
            <p:nvPr>
              <p:custDataLst>
                <p:tags r:id="rId318"/>
              </p:custDataLst>
            </p:nvPr>
          </p:nvSpPr>
          <p:spPr bwMode="auto">
            <a:xfrm>
              <a:off x="5319458" y="3558293"/>
              <a:ext cx="269875" cy="334962"/>
            </a:xfrm>
            <a:custGeom>
              <a:avLst/>
              <a:gdLst>
                <a:gd name="T0" fmla="*/ 146 w 624"/>
                <a:gd name="T1" fmla="*/ 12 h 640"/>
                <a:gd name="T2" fmla="*/ 239 w 624"/>
                <a:gd name="T3" fmla="*/ 12 h 640"/>
                <a:gd name="T4" fmla="*/ 287 w 624"/>
                <a:gd name="T5" fmla="*/ 5 h 640"/>
                <a:gd name="T6" fmla="*/ 326 w 624"/>
                <a:gd name="T7" fmla="*/ 22 h 640"/>
                <a:gd name="T8" fmla="*/ 396 w 624"/>
                <a:gd name="T9" fmla="*/ 66 h 640"/>
                <a:gd name="T10" fmla="*/ 465 w 624"/>
                <a:gd name="T11" fmla="*/ 111 h 640"/>
                <a:gd name="T12" fmla="*/ 469 w 624"/>
                <a:gd name="T13" fmla="*/ 131 h 640"/>
                <a:gd name="T14" fmla="*/ 480 w 624"/>
                <a:gd name="T15" fmla="*/ 153 h 640"/>
                <a:gd name="T16" fmla="*/ 497 w 624"/>
                <a:gd name="T17" fmla="*/ 170 h 640"/>
                <a:gd name="T18" fmla="*/ 519 w 624"/>
                <a:gd name="T19" fmla="*/ 183 h 640"/>
                <a:gd name="T20" fmla="*/ 543 w 624"/>
                <a:gd name="T21" fmla="*/ 190 h 640"/>
                <a:gd name="T22" fmla="*/ 554 w 624"/>
                <a:gd name="T23" fmla="*/ 195 h 640"/>
                <a:gd name="T24" fmla="*/ 565 w 624"/>
                <a:gd name="T25" fmla="*/ 205 h 640"/>
                <a:gd name="T26" fmla="*/ 561 w 624"/>
                <a:gd name="T27" fmla="*/ 227 h 640"/>
                <a:gd name="T28" fmla="*/ 537 w 624"/>
                <a:gd name="T29" fmla="*/ 252 h 640"/>
                <a:gd name="T30" fmla="*/ 525 w 624"/>
                <a:gd name="T31" fmla="*/ 271 h 640"/>
                <a:gd name="T32" fmla="*/ 533 w 624"/>
                <a:gd name="T33" fmla="*/ 287 h 640"/>
                <a:gd name="T34" fmla="*/ 547 w 624"/>
                <a:gd name="T35" fmla="*/ 299 h 640"/>
                <a:gd name="T36" fmla="*/ 552 w 624"/>
                <a:gd name="T37" fmla="*/ 425 h 640"/>
                <a:gd name="T38" fmla="*/ 550 w 624"/>
                <a:gd name="T39" fmla="*/ 439 h 640"/>
                <a:gd name="T40" fmla="*/ 558 w 624"/>
                <a:gd name="T41" fmla="*/ 462 h 640"/>
                <a:gd name="T42" fmla="*/ 558 w 624"/>
                <a:gd name="T43" fmla="*/ 489 h 640"/>
                <a:gd name="T44" fmla="*/ 561 w 624"/>
                <a:gd name="T45" fmla="*/ 515 h 640"/>
                <a:gd name="T46" fmla="*/ 594 w 624"/>
                <a:gd name="T47" fmla="*/ 549 h 640"/>
                <a:gd name="T48" fmla="*/ 616 w 624"/>
                <a:gd name="T49" fmla="*/ 579 h 640"/>
                <a:gd name="T50" fmla="*/ 575 w 624"/>
                <a:gd name="T51" fmla="*/ 600 h 640"/>
                <a:gd name="T52" fmla="*/ 491 w 624"/>
                <a:gd name="T53" fmla="*/ 631 h 640"/>
                <a:gd name="T54" fmla="*/ 443 w 624"/>
                <a:gd name="T55" fmla="*/ 638 h 640"/>
                <a:gd name="T56" fmla="*/ 392 w 624"/>
                <a:gd name="T57" fmla="*/ 628 h 640"/>
                <a:gd name="T58" fmla="*/ 339 w 624"/>
                <a:gd name="T59" fmla="*/ 633 h 640"/>
                <a:gd name="T60" fmla="*/ 306 w 624"/>
                <a:gd name="T61" fmla="*/ 628 h 640"/>
                <a:gd name="T62" fmla="*/ 299 w 624"/>
                <a:gd name="T63" fmla="*/ 614 h 640"/>
                <a:gd name="T64" fmla="*/ 294 w 624"/>
                <a:gd name="T65" fmla="*/ 573 h 640"/>
                <a:gd name="T66" fmla="*/ 288 w 624"/>
                <a:gd name="T67" fmla="*/ 529 h 640"/>
                <a:gd name="T68" fmla="*/ 253 w 624"/>
                <a:gd name="T69" fmla="*/ 517 h 640"/>
                <a:gd name="T70" fmla="*/ 185 w 624"/>
                <a:gd name="T71" fmla="*/ 502 h 640"/>
                <a:gd name="T72" fmla="*/ 90 w 624"/>
                <a:gd name="T73" fmla="*/ 459 h 640"/>
                <a:gd name="T74" fmla="*/ 68 w 624"/>
                <a:gd name="T75" fmla="*/ 446 h 640"/>
                <a:gd name="T76" fmla="*/ 66 w 624"/>
                <a:gd name="T77" fmla="*/ 428 h 640"/>
                <a:gd name="T78" fmla="*/ 65 w 624"/>
                <a:gd name="T79" fmla="*/ 402 h 640"/>
                <a:gd name="T80" fmla="*/ 53 w 624"/>
                <a:gd name="T81" fmla="*/ 377 h 640"/>
                <a:gd name="T82" fmla="*/ 41 w 624"/>
                <a:gd name="T83" fmla="*/ 357 h 640"/>
                <a:gd name="T84" fmla="*/ 27 w 624"/>
                <a:gd name="T85" fmla="*/ 347 h 640"/>
                <a:gd name="T86" fmla="*/ 12 w 624"/>
                <a:gd name="T87" fmla="*/ 332 h 640"/>
                <a:gd name="T88" fmla="*/ 5 w 624"/>
                <a:gd name="T89" fmla="*/ 308 h 640"/>
                <a:gd name="T90" fmla="*/ 0 w 624"/>
                <a:gd name="T91" fmla="*/ 262 h 640"/>
                <a:gd name="T92" fmla="*/ 0 w 624"/>
                <a:gd name="T93" fmla="*/ 234 h 640"/>
                <a:gd name="T94" fmla="*/ 10 w 624"/>
                <a:gd name="T95" fmla="*/ 212 h 640"/>
                <a:gd name="T96" fmla="*/ 38 w 624"/>
                <a:gd name="T97" fmla="*/ 195 h 640"/>
                <a:gd name="T98" fmla="*/ 61 w 624"/>
                <a:gd name="T99" fmla="*/ 173 h 640"/>
                <a:gd name="T100" fmla="*/ 77 w 624"/>
                <a:gd name="T101" fmla="*/ 77 h 640"/>
                <a:gd name="T102" fmla="*/ 84 w 624"/>
                <a:gd name="T103" fmla="*/ 43 h 640"/>
                <a:gd name="T104" fmla="*/ 82 w 624"/>
                <a:gd name="T105" fmla="*/ 8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885" name="Freeform 481">
              <a:extLst>
                <a:ext uri="{FF2B5EF4-FFF2-40B4-BE49-F238E27FC236}">
                  <a16:creationId xmlns:a16="http://schemas.microsoft.com/office/drawing/2014/main" id="{16B1F40C-9810-4718-84AE-6078DA683E89}"/>
                </a:ext>
              </a:extLst>
            </p:cNvPr>
            <p:cNvSpPr>
              <a:spLocks/>
            </p:cNvSpPr>
            <p:nvPr>
              <p:custDataLst>
                <p:tags r:id="rId319"/>
              </p:custDataLst>
            </p:nvPr>
          </p:nvSpPr>
          <p:spPr bwMode="auto">
            <a:xfrm>
              <a:off x="7883268" y="2072398"/>
              <a:ext cx="19050" cy="57150"/>
            </a:xfrm>
            <a:custGeom>
              <a:avLst/>
              <a:gdLst>
                <a:gd name="T0" fmla="*/ 13 w 52"/>
                <a:gd name="T1" fmla="*/ 50 h 50"/>
                <a:gd name="T2" fmla="*/ 0 w 52"/>
                <a:gd name="T3" fmla="*/ 32 h 50"/>
                <a:gd name="T4" fmla="*/ 2 w 52"/>
                <a:gd name="T5" fmla="*/ 25 h 50"/>
                <a:gd name="T6" fmla="*/ 6 w 52"/>
                <a:gd name="T7" fmla="*/ 18 h 50"/>
                <a:gd name="T8" fmla="*/ 12 w 52"/>
                <a:gd name="T9" fmla="*/ 13 h 50"/>
                <a:gd name="T10" fmla="*/ 18 w 52"/>
                <a:gd name="T11" fmla="*/ 9 h 50"/>
                <a:gd name="T12" fmla="*/ 26 w 52"/>
                <a:gd name="T13" fmla="*/ 5 h 50"/>
                <a:gd name="T14" fmla="*/ 34 w 52"/>
                <a:gd name="T15" fmla="*/ 3 h 50"/>
                <a:gd name="T16" fmla="*/ 43 w 52"/>
                <a:gd name="T17" fmla="*/ 1 h 50"/>
                <a:gd name="T18" fmla="*/ 52 w 52"/>
                <a:gd name="T19" fmla="*/ 0 h 50"/>
                <a:gd name="T20" fmla="*/ 40 w 52"/>
                <a:gd name="T21" fmla="*/ 11 h 50"/>
                <a:gd name="T22" fmla="*/ 27 w 52"/>
                <a:gd name="T23" fmla="*/ 22 h 50"/>
                <a:gd name="T24" fmla="*/ 22 w 52"/>
                <a:gd name="T25" fmla="*/ 30 h 50"/>
                <a:gd name="T26" fmla="*/ 17 w 52"/>
                <a:gd name="T27" fmla="*/ 36 h 50"/>
                <a:gd name="T28" fmla="*/ 14 w 52"/>
                <a:gd name="T29" fmla="*/ 43 h 50"/>
                <a:gd name="T30" fmla="*/ 13 w 52"/>
                <a:gd name="T3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86" name="Freeform 482">
              <a:extLst>
                <a:ext uri="{FF2B5EF4-FFF2-40B4-BE49-F238E27FC236}">
                  <a16:creationId xmlns:a16="http://schemas.microsoft.com/office/drawing/2014/main" id="{E58687EF-88CA-4E64-8BA7-BCE4ED11C8B5}"/>
                </a:ext>
              </a:extLst>
            </p:cNvPr>
            <p:cNvSpPr>
              <a:spLocks/>
            </p:cNvSpPr>
            <p:nvPr>
              <p:custDataLst>
                <p:tags r:id="rId320"/>
              </p:custDataLst>
            </p:nvPr>
          </p:nvSpPr>
          <p:spPr bwMode="auto">
            <a:xfrm>
              <a:off x="7741981" y="2073987"/>
              <a:ext cx="141288" cy="125411"/>
            </a:xfrm>
            <a:custGeom>
              <a:avLst/>
              <a:gdLst>
                <a:gd name="T0" fmla="*/ 76 w 320"/>
                <a:gd name="T1" fmla="*/ 231 h 234"/>
                <a:gd name="T2" fmla="*/ 61 w 320"/>
                <a:gd name="T3" fmla="*/ 226 h 234"/>
                <a:gd name="T4" fmla="*/ 66 w 320"/>
                <a:gd name="T5" fmla="*/ 222 h 234"/>
                <a:gd name="T6" fmla="*/ 77 w 320"/>
                <a:gd name="T7" fmla="*/ 217 h 234"/>
                <a:gd name="T8" fmla="*/ 64 w 320"/>
                <a:gd name="T9" fmla="*/ 204 h 234"/>
                <a:gd name="T10" fmla="*/ 43 w 320"/>
                <a:gd name="T11" fmla="*/ 189 h 234"/>
                <a:gd name="T12" fmla="*/ 36 w 320"/>
                <a:gd name="T13" fmla="*/ 179 h 234"/>
                <a:gd name="T14" fmla="*/ 34 w 320"/>
                <a:gd name="T15" fmla="*/ 171 h 234"/>
                <a:gd name="T16" fmla="*/ 34 w 320"/>
                <a:gd name="T17" fmla="*/ 164 h 234"/>
                <a:gd name="T18" fmla="*/ 36 w 320"/>
                <a:gd name="T19" fmla="*/ 157 h 234"/>
                <a:gd name="T20" fmla="*/ 43 w 320"/>
                <a:gd name="T21" fmla="*/ 149 h 234"/>
                <a:gd name="T22" fmla="*/ 56 w 320"/>
                <a:gd name="T23" fmla="*/ 141 h 234"/>
                <a:gd name="T24" fmla="*/ 73 w 320"/>
                <a:gd name="T25" fmla="*/ 137 h 234"/>
                <a:gd name="T26" fmla="*/ 80 w 320"/>
                <a:gd name="T27" fmla="*/ 126 h 234"/>
                <a:gd name="T28" fmla="*/ 67 w 320"/>
                <a:gd name="T29" fmla="*/ 111 h 234"/>
                <a:gd name="T30" fmla="*/ 61 w 320"/>
                <a:gd name="T31" fmla="*/ 102 h 234"/>
                <a:gd name="T32" fmla="*/ 60 w 320"/>
                <a:gd name="T33" fmla="*/ 86 h 234"/>
                <a:gd name="T34" fmla="*/ 55 w 320"/>
                <a:gd name="T35" fmla="*/ 70 h 234"/>
                <a:gd name="T36" fmla="*/ 46 w 320"/>
                <a:gd name="T37" fmla="*/ 46 h 234"/>
                <a:gd name="T38" fmla="*/ 33 w 320"/>
                <a:gd name="T39" fmla="*/ 31 h 234"/>
                <a:gd name="T40" fmla="*/ 20 w 320"/>
                <a:gd name="T41" fmla="*/ 25 h 234"/>
                <a:gd name="T42" fmla="*/ 7 w 320"/>
                <a:gd name="T43" fmla="*/ 10 h 234"/>
                <a:gd name="T44" fmla="*/ 9 w 320"/>
                <a:gd name="T45" fmla="*/ 0 h 234"/>
                <a:gd name="T46" fmla="*/ 24 w 320"/>
                <a:gd name="T47" fmla="*/ 0 h 234"/>
                <a:gd name="T48" fmla="*/ 38 w 320"/>
                <a:gd name="T49" fmla="*/ 3 h 234"/>
                <a:gd name="T50" fmla="*/ 56 w 320"/>
                <a:gd name="T51" fmla="*/ 16 h 234"/>
                <a:gd name="T52" fmla="*/ 78 w 320"/>
                <a:gd name="T53" fmla="*/ 35 h 234"/>
                <a:gd name="T54" fmla="*/ 96 w 320"/>
                <a:gd name="T55" fmla="*/ 48 h 234"/>
                <a:gd name="T56" fmla="*/ 119 w 320"/>
                <a:gd name="T57" fmla="*/ 58 h 234"/>
                <a:gd name="T58" fmla="*/ 152 w 320"/>
                <a:gd name="T59" fmla="*/ 70 h 234"/>
                <a:gd name="T60" fmla="*/ 181 w 320"/>
                <a:gd name="T61" fmla="*/ 79 h 234"/>
                <a:gd name="T62" fmla="*/ 214 w 320"/>
                <a:gd name="T63" fmla="*/ 85 h 234"/>
                <a:gd name="T64" fmla="*/ 236 w 320"/>
                <a:gd name="T65" fmla="*/ 77 h 234"/>
                <a:gd name="T66" fmla="*/ 257 w 320"/>
                <a:gd name="T67" fmla="*/ 83 h 234"/>
                <a:gd name="T68" fmla="*/ 284 w 320"/>
                <a:gd name="T69" fmla="*/ 107 h 234"/>
                <a:gd name="T70" fmla="*/ 305 w 320"/>
                <a:gd name="T71" fmla="*/ 119 h 234"/>
                <a:gd name="T72" fmla="*/ 297 w 320"/>
                <a:gd name="T73" fmla="*/ 133 h 234"/>
                <a:gd name="T74" fmla="*/ 268 w 320"/>
                <a:gd name="T75" fmla="*/ 144 h 234"/>
                <a:gd name="T76" fmla="*/ 249 w 320"/>
                <a:gd name="T77" fmla="*/ 148 h 234"/>
                <a:gd name="T78" fmla="*/ 237 w 320"/>
                <a:gd name="T79" fmla="*/ 159 h 234"/>
                <a:gd name="T80" fmla="*/ 232 w 320"/>
                <a:gd name="T81" fmla="*/ 176 h 234"/>
                <a:gd name="T82" fmla="*/ 231 w 320"/>
                <a:gd name="T83" fmla="*/ 187 h 234"/>
                <a:gd name="T84" fmla="*/ 222 w 320"/>
                <a:gd name="T85" fmla="*/ 192 h 234"/>
                <a:gd name="T86" fmla="*/ 204 w 320"/>
                <a:gd name="T87" fmla="*/ 189 h 234"/>
                <a:gd name="T88" fmla="*/ 186 w 320"/>
                <a:gd name="T89" fmla="*/ 181 h 234"/>
                <a:gd name="T90" fmla="*/ 168 w 320"/>
                <a:gd name="T91" fmla="*/ 170 h 234"/>
                <a:gd name="T92" fmla="*/ 155 w 320"/>
                <a:gd name="T93" fmla="*/ 164 h 234"/>
                <a:gd name="T94" fmla="*/ 145 w 320"/>
                <a:gd name="T95" fmla="*/ 161 h 234"/>
                <a:gd name="T96" fmla="*/ 131 w 320"/>
                <a:gd name="T97" fmla="*/ 162 h 234"/>
                <a:gd name="T98" fmla="*/ 114 w 320"/>
                <a:gd name="T99" fmla="*/ 167 h 234"/>
                <a:gd name="T100" fmla="*/ 100 w 320"/>
                <a:gd name="T101" fmla="*/ 173 h 234"/>
                <a:gd name="T102" fmla="*/ 87 w 320"/>
                <a:gd name="T103" fmla="*/ 178 h 234"/>
                <a:gd name="T104" fmla="*/ 85 w 320"/>
                <a:gd name="T105" fmla="*/ 183 h 234"/>
                <a:gd name="T106" fmla="*/ 96 w 320"/>
                <a:gd name="T107" fmla="*/ 191 h 234"/>
                <a:gd name="T108" fmla="*/ 116 w 320"/>
                <a:gd name="T109" fmla="*/ 200 h 234"/>
                <a:gd name="T110" fmla="*/ 126 w 320"/>
                <a:gd name="T111" fmla="*/ 212 h 234"/>
                <a:gd name="T112" fmla="*/ 113 w 320"/>
                <a:gd name="T113" fmla="*/ 224 h 234"/>
                <a:gd name="T114" fmla="*/ 102 w 320"/>
                <a:gd name="T115" fmla="*/ 231 h 234"/>
                <a:gd name="T116" fmla="*/ 91 w 320"/>
                <a:gd name="T11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87" name="Freeform 483">
              <a:extLst>
                <a:ext uri="{FF2B5EF4-FFF2-40B4-BE49-F238E27FC236}">
                  <a16:creationId xmlns:a16="http://schemas.microsoft.com/office/drawing/2014/main" id="{7B6B2D07-72C2-47CC-9775-9F594729CC12}"/>
                </a:ext>
              </a:extLst>
            </p:cNvPr>
            <p:cNvSpPr>
              <a:spLocks/>
            </p:cNvSpPr>
            <p:nvPr>
              <p:custDataLst>
                <p:tags r:id="rId321"/>
              </p:custDataLst>
            </p:nvPr>
          </p:nvSpPr>
          <p:spPr bwMode="auto">
            <a:xfrm>
              <a:off x="7711819" y="2427998"/>
              <a:ext cx="52387" cy="57150"/>
            </a:xfrm>
            <a:custGeom>
              <a:avLst/>
              <a:gdLst>
                <a:gd name="T0" fmla="*/ 33 w 125"/>
                <a:gd name="T1" fmla="*/ 19 h 93"/>
                <a:gd name="T2" fmla="*/ 43 w 125"/>
                <a:gd name="T3" fmla="*/ 19 h 93"/>
                <a:gd name="T4" fmla="*/ 52 w 125"/>
                <a:gd name="T5" fmla="*/ 19 h 93"/>
                <a:gd name="T6" fmla="*/ 55 w 125"/>
                <a:gd name="T7" fmla="*/ 19 h 93"/>
                <a:gd name="T8" fmla="*/ 58 w 125"/>
                <a:gd name="T9" fmla="*/ 17 h 93"/>
                <a:gd name="T10" fmla="*/ 61 w 125"/>
                <a:gd name="T11" fmla="*/ 15 h 93"/>
                <a:gd name="T12" fmla="*/ 65 w 125"/>
                <a:gd name="T13" fmla="*/ 11 h 93"/>
                <a:gd name="T14" fmla="*/ 68 w 125"/>
                <a:gd name="T15" fmla="*/ 8 h 93"/>
                <a:gd name="T16" fmla="*/ 70 w 125"/>
                <a:gd name="T17" fmla="*/ 5 h 93"/>
                <a:gd name="T18" fmla="*/ 72 w 125"/>
                <a:gd name="T19" fmla="*/ 3 h 93"/>
                <a:gd name="T20" fmla="*/ 72 w 125"/>
                <a:gd name="T21" fmla="*/ 0 h 93"/>
                <a:gd name="T22" fmla="*/ 118 w 125"/>
                <a:gd name="T23" fmla="*/ 0 h 93"/>
                <a:gd name="T24" fmla="*/ 122 w 125"/>
                <a:gd name="T25" fmla="*/ 15 h 93"/>
                <a:gd name="T26" fmla="*/ 125 w 125"/>
                <a:gd name="T27" fmla="*/ 25 h 93"/>
                <a:gd name="T28" fmla="*/ 124 w 125"/>
                <a:gd name="T29" fmla="*/ 29 h 93"/>
                <a:gd name="T30" fmla="*/ 122 w 125"/>
                <a:gd name="T31" fmla="*/ 33 h 93"/>
                <a:gd name="T32" fmla="*/ 119 w 125"/>
                <a:gd name="T33" fmla="*/ 35 h 93"/>
                <a:gd name="T34" fmla="*/ 117 w 125"/>
                <a:gd name="T35" fmla="*/ 37 h 93"/>
                <a:gd name="T36" fmla="*/ 111 w 125"/>
                <a:gd name="T37" fmla="*/ 40 h 93"/>
                <a:gd name="T38" fmla="*/ 104 w 125"/>
                <a:gd name="T39" fmla="*/ 41 h 93"/>
                <a:gd name="T40" fmla="*/ 88 w 125"/>
                <a:gd name="T41" fmla="*/ 41 h 93"/>
                <a:gd name="T42" fmla="*/ 72 w 125"/>
                <a:gd name="T43" fmla="*/ 43 h 93"/>
                <a:gd name="T44" fmla="*/ 70 w 125"/>
                <a:gd name="T45" fmla="*/ 47 h 93"/>
                <a:gd name="T46" fmla="*/ 69 w 125"/>
                <a:gd name="T47" fmla="*/ 53 h 93"/>
                <a:gd name="T48" fmla="*/ 67 w 125"/>
                <a:gd name="T49" fmla="*/ 61 h 93"/>
                <a:gd name="T50" fmla="*/ 67 w 125"/>
                <a:gd name="T51" fmla="*/ 71 h 93"/>
                <a:gd name="T52" fmla="*/ 66 w 125"/>
                <a:gd name="T53" fmla="*/ 86 h 93"/>
                <a:gd name="T54" fmla="*/ 66 w 125"/>
                <a:gd name="T55" fmla="*/ 93 h 93"/>
                <a:gd name="T56" fmla="*/ 49 w 125"/>
                <a:gd name="T57" fmla="*/ 85 h 93"/>
                <a:gd name="T58" fmla="*/ 27 w 125"/>
                <a:gd name="T59" fmla="*/ 73 h 93"/>
                <a:gd name="T60" fmla="*/ 16 w 125"/>
                <a:gd name="T61" fmla="*/ 65 h 93"/>
                <a:gd name="T62" fmla="*/ 7 w 125"/>
                <a:gd name="T63" fmla="*/ 58 h 93"/>
                <a:gd name="T64" fmla="*/ 4 w 125"/>
                <a:gd name="T65" fmla="*/ 54 h 93"/>
                <a:gd name="T66" fmla="*/ 2 w 125"/>
                <a:gd name="T67" fmla="*/ 50 h 93"/>
                <a:gd name="T68" fmla="*/ 0 w 125"/>
                <a:gd name="T69" fmla="*/ 47 h 93"/>
                <a:gd name="T70" fmla="*/ 0 w 125"/>
                <a:gd name="T71" fmla="*/ 43 h 93"/>
                <a:gd name="T72" fmla="*/ 7 w 125"/>
                <a:gd name="T73" fmla="*/ 43 h 93"/>
                <a:gd name="T74" fmla="*/ 15 w 125"/>
                <a:gd name="T75" fmla="*/ 41 h 93"/>
                <a:gd name="T76" fmla="*/ 20 w 125"/>
                <a:gd name="T77" fmla="*/ 39 h 93"/>
                <a:gd name="T78" fmla="*/ 23 w 125"/>
                <a:gd name="T79" fmla="*/ 36 h 93"/>
                <a:gd name="T80" fmla="*/ 28 w 125"/>
                <a:gd name="T81" fmla="*/ 28 h 93"/>
                <a:gd name="T82" fmla="*/ 33 w 125"/>
                <a:gd name="T83" fmla="*/ 1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88" name="Freeform 484">
              <a:extLst>
                <a:ext uri="{FF2B5EF4-FFF2-40B4-BE49-F238E27FC236}">
                  <a16:creationId xmlns:a16="http://schemas.microsoft.com/office/drawing/2014/main" id="{F8B7F2F0-3B32-4783-ACC2-68A3E2429CA9}"/>
                </a:ext>
              </a:extLst>
            </p:cNvPr>
            <p:cNvSpPr>
              <a:spLocks/>
            </p:cNvSpPr>
            <p:nvPr>
              <p:custDataLst>
                <p:tags r:id="rId322"/>
              </p:custDataLst>
            </p:nvPr>
          </p:nvSpPr>
          <p:spPr bwMode="auto">
            <a:xfrm>
              <a:off x="7657843" y="2442285"/>
              <a:ext cx="60324" cy="84137"/>
            </a:xfrm>
            <a:custGeom>
              <a:avLst/>
              <a:gdLst>
                <a:gd name="T0" fmla="*/ 20 w 133"/>
                <a:gd name="T1" fmla="*/ 12 h 154"/>
                <a:gd name="T2" fmla="*/ 24 w 133"/>
                <a:gd name="T3" fmla="*/ 10 h 154"/>
                <a:gd name="T4" fmla="*/ 31 w 133"/>
                <a:gd name="T5" fmla="*/ 6 h 154"/>
                <a:gd name="T6" fmla="*/ 34 w 133"/>
                <a:gd name="T7" fmla="*/ 4 h 154"/>
                <a:gd name="T8" fmla="*/ 37 w 133"/>
                <a:gd name="T9" fmla="*/ 2 h 154"/>
                <a:gd name="T10" fmla="*/ 42 w 133"/>
                <a:gd name="T11" fmla="*/ 1 h 154"/>
                <a:gd name="T12" fmla="*/ 46 w 133"/>
                <a:gd name="T13" fmla="*/ 0 h 154"/>
                <a:gd name="T14" fmla="*/ 59 w 133"/>
                <a:gd name="T15" fmla="*/ 1 h 154"/>
                <a:gd name="T16" fmla="*/ 70 w 133"/>
                <a:gd name="T17" fmla="*/ 4 h 154"/>
                <a:gd name="T18" fmla="*/ 81 w 133"/>
                <a:gd name="T19" fmla="*/ 8 h 154"/>
                <a:gd name="T20" fmla="*/ 90 w 133"/>
                <a:gd name="T21" fmla="*/ 14 h 154"/>
                <a:gd name="T22" fmla="*/ 99 w 133"/>
                <a:gd name="T23" fmla="*/ 21 h 154"/>
                <a:gd name="T24" fmla="*/ 105 w 133"/>
                <a:gd name="T25" fmla="*/ 30 h 154"/>
                <a:gd name="T26" fmla="*/ 112 w 133"/>
                <a:gd name="T27" fmla="*/ 40 h 154"/>
                <a:gd name="T28" fmla="*/ 116 w 133"/>
                <a:gd name="T29" fmla="*/ 50 h 154"/>
                <a:gd name="T30" fmla="*/ 121 w 133"/>
                <a:gd name="T31" fmla="*/ 60 h 154"/>
                <a:gd name="T32" fmla="*/ 124 w 133"/>
                <a:gd name="T33" fmla="*/ 71 h 154"/>
                <a:gd name="T34" fmla="*/ 127 w 133"/>
                <a:gd name="T35" fmla="*/ 82 h 154"/>
                <a:gd name="T36" fmla="*/ 130 w 133"/>
                <a:gd name="T37" fmla="*/ 94 h 154"/>
                <a:gd name="T38" fmla="*/ 132 w 133"/>
                <a:gd name="T39" fmla="*/ 116 h 154"/>
                <a:gd name="T40" fmla="*/ 133 w 133"/>
                <a:gd name="T41" fmla="*/ 135 h 154"/>
                <a:gd name="T42" fmla="*/ 132 w 133"/>
                <a:gd name="T43" fmla="*/ 138 h 154"/>
                <a:gd name="T44" fmla="*/ 130 w 133"/>
                <a:gd name="T45" fmla="*/ 141 h 154"/>
                <a:gd name="T46" fmla="*/ 125 w 133"/>
                <a:gd name="T47" fmla="*/ 144 h 154"/>
                <a:gd name="T48" fmla="*/ 121 w 133"/>
                <a:gd name="T49" fmla="*/ 147 h 154"/>
                <a:gd name="T50" fmla="*/ 115 w 133"/>
                <a:gd name="T51" fmla="*/ 150 h 154"/>
                <a:gd name="T52" fmla="*/ 110 w 133"/>
                <a:gd name="T53" fmla="*/ 153 h 154"/>
                <a:gd name="T54" fmla="*/ 104 w 133"/>
                <a:gd name="T55" fmla="*/ 154 h 154"/>
                <a:gd name="T56" fmla="*/ 99 w 133"/>
                <a:gd name="T57" fmla="*/ 154 h 154"/>
                <a:gd name="T58" fmla="*/ 93 w 133"/>
                <a:gd name="T59" fmla="*/ 153 h 154"/>
                <a:gd name="T60" fmla="*/ 87 w 133"/>
                <a:gd name="T61" fmla="*/ 149 h 154"/>
                <a:gd name="T62" fmla="*/ 79 w 133"/>
                <a:gd name="T63" fmla="*/ 141 h 154"/>
                <a:gd name="T64" fmla="*/ 71 w 133"/>
                <a:gd name="T65" fmla="*/ 134 h 154"/>
                <a:gd name="T66" fmla="*/ 64 w 133"/>
                <a:gd name="T67" fmla="*/ 126 h 154"/>
                <a:gd name="T68" fmla="*/ 58 w 133"/>
                <a:gd name="T69" fmla="*/ 118 h 154"/>
                <a:gd name="T70" fmla="*/ 54 w 133"/>
                <a:gd name="T71" fmla="*/ 111 h 154"/>
                <a:gd name="T72" fmla="*/ 53 w 133"/>
                <a:gd name="T73" fmla="*/ 105 h 154"/>
                <a:gd name="T74" fmla="*/ 54 w 133"/>
                <a:gd name="T75" fmla="*/ 98 h 154"/>
                <a:gd name="T76" fmla="*/ 56 w 133"/>
                <a:gd name="T77" fmla="*/ 83 h 154"/>
                <a:gd name="T78" fmla="*/ 58 w 133"/>
                <a:gd name="T79" fmla="*/ 68 h 154"/>
                <a:gd name="T80" fmla="*/ 59 w 133"/>
                <a:gd name="T81" fmla="*/ 62 h 154"/>
                <a:gd name="T82" fmla="*/ 47 w 133"/>
                <a:gd name="T83" fmla="*/ 61 h 154"/>
                <a:gd name="T84" fmla="*/ 36 w 133"/>
                <a:gd name="T85" fmla="*/ 59 h 154"/>
                <a:gd name="T86" fmla="*/ 25 w 133"/>
                <a:gd name="T87" fmla="*/ 56 h 154"/>
                <a:gd name="T88" fmla="*/ 17 w 133"/>
                <a:gd name="T89" fmla="*/ 52 h 154"/>
                <a:gd name="T90" fmla="*/ 13 w 133"/>
                <a:gd name="T91" fmla="*/ 49 h 154"/>
                <a:gd name="T92" fmla="*/ 10 w 133"/>
                <a:gd name="T93" fmla="*/ 46 h 154"/>
                <a:gd name="T94" fmla="*/ 7 w 133"/>
                <a:gd name="T95" fmla="*/ 43 h 154"/>
                <a:gd name="T96" fmla="*/ 4 w 133"/>
                <a:gd name="T97" fmla="*/ 39 h 154"/>
                <a:gd name="T98" fmla="*/ 2 w 133"/>
                <a:gd name="T99" fmla="*/ 34 h 154"/>
                <a:gd name="T100" fmla="*/ 1 w 133"/>
                <a:gd name="T101" fmla="*/ 29 h 154"/>
                <a:gd name="T102" fmla="*/ 0 w 133"/>
                <a:gd name="T103" fmla="*/ 24 h 154"/>
                <a:gd name="T104" fmla="*/ 0 w 133"/>
                <a:gd name="T105" fmla="*/ 18 h 154"/>
                <a:gd name="T106" fmla="*/ 7 w 133"/>
                <a:gd name="T107" fmla="*/ 15 h 154"/>
                <a:gd name="T108" fmla="*/ 20 w 133"/>
                <a:gd name="T109"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89" name="Freeform 485">
              <a:extLst>
                <a:ext uri="{FF2B5EF4-FFF2-40B4-BE49-F238E27FC236}">
                  <a16:creationId xmlns:a16="http://schemas.microsoft.com/office/drawing/2014/main" id="{49686C1C-1D9C-40B8-B2FE-39BD8C9B9331}"/>
                </a:ext>
              </a:extLst>
            </p:cNvPr>
            <p:cNvSpPr>
              <a:spLocks/>
            </p:cNvSpPr>
            <p:nvPr>
              <p:custDataLst>
                <p:tags r:id="rId323"/>
              </p:custDataLst>
            </p:nvPr>
          </p:nvSpPr>
          <p:spPr bwMode="auto">
            <a:xfrm>
              <a:off x="7673719" y="2204161"/>
              <a:ext cx="209550" cy="244474"/>
            </a:xfrm>
            <a:custGeom>
              <a:avLst/>
              <a:gdLst>
                <a:gd name="T0" fmla="*/ 134 w 485"/>
                <a:gd name="T1" fmla="*/ 351 h 468"/>
                <a:gd name="T2" fmla="*/ 167 w 485"/>
                <a:gd name="T3" fmla="*/ 339 h 468"/>
                <a:gd name="T4" fmla="*/ 200 w 485"/>
                <a:gd name="T5" fmla="*/ 339 h 468"/>
                <a:gd name="T6" fmla="*/ 226 w 485"/>
                <a:gd name="T7" fmla="*/ 348 h 468"/>
                <a:gd name="T8" fmla="*/ 224 w 485"/>
                <a:gd name="T9" fmla="*/ 327 h 468"/>
                <a:gd name="T10" fmla="*/ 220 w 485"/>
                <a:gd name="T11" fmla="*/ 316 h 468"/>
                <a:gd name="T12" fmla="*/ 233 w 485"/>
                <a:gd name="T13" fmla="*/ 303 h 468"/>
                <a:gd name="T14" fmla="*/ 239 w 485"/>
                <a:gd name="T15" fmla="*/ 276 h 468"/>
                <a:gd name="T16" fmla="*/ 242 w 485"/>
                <a:gd name="T17" fmla="*/ 246 h 468"/>
                <a:gd name="T18" fmla="*/ 268 w 485"/>
                <a:gd name="T19" fmla="*/ 255 h 468"/>
                <a:gd name="T20" fmla="*/ 300 w 485"/>
                <a:gd name="T21" fmla="*/ 238 h 468"/>
                <a:gd name="T22" fmla="*/ 316 w 485"/>
                <a:gd name="T23" fmla="*/ 217 h 468"/>
                <a:gd name="T24" fmla="*/ 293 w 485"/>
                <a:gd name="T25" fmla="*/ 194 h 468"/>
                <a:gd name="T26" fmla="*/ 318 w 485"/>
                <a:gd name="T27" fmla="*/ 199 h 468"/>
                <a:gd name="T28" fmla="*/ 343 w 485"/>
                <a:gd name="T29" fmla="*/ 202 h 468"/>
                <a:gd name="T30" fmla="*/ 346 w 485"/>
                <a:gd name="T31" fmla="*/ 185 h 468"/>
                <a:gd name="T32" fmla="*/ 295 w 485"/>
                <a:gd name="T33" fmla="*/ 96 h 468"/>
                <a:gd name="T34" fmla="*/ 285 w 485"/>
                <a:gd name="T35" fmla="*/ 53 h 468"/>
                <a:gd name="T36" fmla="*/ 291 w 485"/>
                <a:gd name="T37" fmla="*/ 19 h 468"/>
                <a:gd name="T38" fmla="*/ 316 w 485"/>
                <a:gd name="T39" fmla="*/ 1 h 468"/>
                <a:gd name="T40" fmla="*/ 336 w 485"/>
                <a:gd name="T41" fmla="*/ 18 h 468"/>
                <a:gd name="T42" fmla="*/ 377 w 485"/>
                <a:gd name="T43" fmla="*/ 45 h 468"/>
                <a:gd name="T44" fmla="*/ 415 w 485"/>
                <a:gd name="T45" fmla="*/ 72 h 468"/>
                <a:gd name="T46" fmla="*/ 426 w 485"/>
                <a:gd name="T47" fmla="*/ 98 h 468"/>
                <a:gd name="T48" fmla="*/ 436 w 485"/>
                <a:gd name="T49" fmla="*/ 137 h 468"/>
                <a:gd name="T50" fmla="*/ 445 w 485"/>
                <a:gd name="T51" fmla="*/ 173 h 468"/>
                <a:gd name="T52" fmla="*/ 428 w 485"/>
                <a:gd name="T53" fmla="*/ 179 h 468"/>
                <a:gd name="T54" fmla="*/ 412 w 485"/>
                <a:gd name="T55" fmla="*/ 185 h 468"/>
                <a:gd name="T56" fmla="*/ 426 w 485"/>
                <a:gd name="T57" fmla="*/ 199 h 468"/>
                <a:gd name="T58" fmla="*/ 445 w 485"/>
                <a:gd name="T59" fmla="*/ 203 h 468"/>
                <a:gd name="T60" fmla="*/ 455 w 485"/>
                <a:gd name="T61" fmla="*/ 262 h 468"/>
                <a:gd name="T62" fmla="*/ 475 w 485"/>
                <a:gd name="T63" fmla="*/ 312 h 468"/>
                <a:gd name="T64" fmla="*/ 480 w 485"/>
                <a:gd name="T65" fmla="*/ 381 h 468"/>
                <a:gd name="T66" fmla="*/ 463 w 485"/>
                <a:gd name="T67" fmla="*/ 364 h 468"/>
                <a:gd name="T68" fmla="*/ 453 w 485"/>
                <a:gd name="T69" fmla="*/ 356 h 468"/>
                <a:gd name="T70" fmla="*/ 436 w 485"/>
                <a:gd name="T71" fmla="*/ 363 h 468"/>
                <a:gd name="T72" fmla="*/ 429 w 485"/>
                <a:gd name="T73" fmla="*/ 399 h 468"/>
                <a:gd name="T74" fmla="*/ 408 w 485"/>
                <a:gd name="T75" fmla="*/ 389 h 468"/>
                <a:gd name="T76" fmla="*/ 389 w 485"/>
                <a:gd name="T77" fmla="*/ 382 h 468"/>
                <a:gd name="T78" fmla="*/ 376 w 485"/>
                <a:gd name="T79" fmla="*/ 402 h 468"/>
                <a:gd name="T80" fmla="*/ 345 w 485"/>
                <a:gd name="T81" fmla="*/ 413 h 468"/>
                <a:gd name="T82" fmla="*/ 334 w 485"/>
                <a:gd name="T83" fmla="*/ 400 h 468"/>
                <a:gd name="T84" fmla="*/ 312 w 485"/>
                <a:gd name="T85" fmla="*/ 395 h 468"/>
                <a:gd name="T86" fmla="*/ 303 w 485"/>
                <a:gd name="T87" fmla="*/ 426 h 468"/>
                <a:gd name="T88" fmla="*/ 299 w 485"/>
                <a:gd name="T89" fmla="*/ 450 h 468"/>
                <a:gd name="T90" fmla="*/ 307 w 485"/>
                <a:gd name="T91" fmla="*/ 466 h 468"/>
                <a:gd name="T92" fmla="*/ 272 w 485"/>
                <a:gd name="T93" fmla="*/ 468 h 468"/>
                <a:gd name="T94" fmla="*/ 258 w 485"/>
                <a:gd name="T95" fmla="*/ 465 h 468"/>
                <a:gd name="T96" fmla="*/ 244 w 485"/>
                <a:gd name="T97" fmla="*/ 440 h 468"/>
                <a:gd name="T98" fmla="*/ 229 w 485"/>
                <a:gd name="T99" fmla="*/ 418 h 468"/>
                <a:gd name="T100" fmla="*/ 204 w 485"/>
                <a:gd name="T101" fmla="*/ 406 h 468"/>
                <a:gd name="T102" fmla="*/ 190 w 485"/>
                <a:gd name="T103" fmla="*/ 394 h 468"/>
                <a:gd name="T104" fmla="*/ 136 w 485"/>
                <a:gd name="T105" fmla="*/ 417 h 468"/>
                <a:gd name="T106" fmla="*/ 90 w 485"/>
                <a:gd name="T107" fmla="*/ 435 h 468"/>
                <a:gd name="T108" fmla="*/ 65 w 485"/>
                <a:gd name="T109" fmla="*/ 459 h 468"/>
                <a:gd name="T110" fmla="*/ 27 w 485"/>
                <a:gd name="T111" fmla="*/ 461 h 468"/>
                <a:gd name="T112" fmla="*/ 7 w 485"/>
                <a:gd name="T113" fmla="*/ 438 h 468"/>
                <a:gd name="T114" fmla="*/ 0 w 485"/>
                <a:gd name="T115" fmla="*/ 417 h 468"/>
                <a:gd name="T116" fmla="*/ 7 w 485"/>
                <a:gd name="T117" fmla="*/ 413 h 468"/>
                <a:gd name="T118" fmla="*/ 27 w 485"/>
                <a:gd name="T119" fmla="*/ 414 h 468"/>
                <a:gd name="T120" fmla="*/ 48 w 485"/>
                <a:gd name="T121" fmla="*/ 405 h 468"/>
                <a:gd name="T122" fmla="*/ 72 w 485"/>
                <a:gd name="T123" fmla="*/ 369 h 468"/>
                <a:gd name="T124" fmla="*/ 93 w 485"/>
                <a:gd name="T125" fmla="*/ 35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0" name="Freeform 486">
              <a:extLst>
                <a:ext uri="{FF2B5EF4-FFF2-40B4-BE49-F238E27FC236}">
                  <a16:creationId xmlns:a16="http://schemas.microsoft.com/office/drawing/2014/main" id="{2167A9BF-FBB6-4203-ADF3-F70984E17E54}"/>
                </a:ext>
              </a:extLst>
            </p:cNvPr>
            <p:cNvSpPr>
              <a:spLocks/>
            </p:cNvSpPr>
            <p:nvPr>
              <p:custDataLst>
                <p:tags r:id="rId324"/>
              </p:custDataLst>
            </p:nvPr>
          </p:nvSpPr>
          <p:spPr bwMode="auto">
            <a:xfrm>
              <a:off x="5257546" y="1094503"/>
              <a:ext cx="107950" cy="60325"/>
            </a:xfrm>
            <a:custGeom>
              <a:avLst/>
              <a:gdLst>
                <a:gd name="T0" fmla="*/ 27 w 246"/>
                <a:gd name="T1" fmla="*/ 36 h 42"/>
                <a:gd name="T2" fmla="*/ 36 w 246"/>
                <a:gd name="T3" fmla="*/ 36 h 42"/>
                <a:gd name="T4" fmla="*/ 45 w 246"/>
                <a:gd name="T5" fmla="*/ 35 h 42"/>
                <a:gd name="T6" fmla="*/ 53 w 246"/>
                <a:gd name="T7" fmla="*/ 33 h 42"/>
                <a:gd name="T8" fmla="*/ 59 w 246"/>
                <a:gd name="T9" fmla="*/ 31 h 42"/>
                <a:gd name="T10" fmla="*/ 66 w 246"/>
                <a:gd name="T11" fmla="*/ 30 h 42"/>
                <a:gd name="T12" fmla="*/ 72 w 246"/>
                <a:gd name="T13" fmla="*/ 29 h 42"/>
                <a:gd name="T14" fmla="*/ 80 w 246"/>
                <a:gd name="T15" fmla="*/ 29 h 42"/>
                <a:gd name="T16" fmla="*/ 87 w 246"/>
                <a:gd name="T17" fmla="*/ 30 h 42"/>
                <a:gd name="T18" fmla="*/ 87 w 246"/>
                <a:gd name="T19" fmla="*/ 42 h 42"/>
                <a:gd name="T20" fmla="*/ 154 w 246"/>
                <a:gd name="T21" fmla="*/ 42 h 42"/>
                <a:gd name="T22" fmla="*/ 154 w 246"/>
                <a:gd name="T23" fmla="*/ 39 h 42"/>
                <a:gd name="T24" fmla="*/ 156 w 246"/>
                <a:gd name="T25" fmla="*/ 36 h 42"/>
                <a:gd name="T26" fmla="*/ 159 w 246"/>
                <a:gd name="T27" fmla="*/ 33 h 42"/>
                <a:gd name="T28" fmla="*/ 163 w 246"/>
                <a:gd name="T29" fmla="*/ 31 h 42"/>
                <a:gd name="T30" fmla="*/ 175 w 246"/>
                <a:gd name="T31" fmla="*/ 26 h 42"/>
                <a:gd name="T32" fmla="*/ 190 w 246"/>
                <a:gd name="T33" fmla="*/ 23 h 42"/>
                <a:gd name="T34" fmla="*/ 221 w 246"/>
                <a:gd name="T35" fmla="*/ 17 h 42"/>
                <a:gd name="T36" fmla="*/ 246 w 246"/>
                <a:gd name="T37" fmla="*/ 12 h 42"/>
                <a:gd name="T38" fmla="*/ 212 w 246"/>
                <a:gd name="T39" fmla="*/ 13 h 42"/>
                <a:gd name="T40" fmla="*/ 186 w 246"/>
                <a:gd name="T41" fmla="*/ 14 h 42"/>
                <a:gd name="T42" fmla="*/ 178 w 246"/>
                <a:gd name="T43" fmla="*/ 15 h 42"/>
                <a:gd name="T44" fmla="*/ 171 w 246"/>
                <a:gd name="T45" fmla="*/ 15 h 42"/>
                <a:gd name="T46" fmla="*/ 168 w 246"/>
                <a:gd name="T47" fmla="*/ 14 h 42"/>
                <a:gd name="T48" fmla="*/ 167 w 246"/>
                <a:gd name="T49" fmla="*/ 12 h 42"/>
                <a:gd name="T50" fmla="*/ 159 w 246"/>
                <a:gd name="T51" fmla="*/ 16 h 42"/>
                <a:gd name="T52" fmla="*/ 152 w 246"/>
                <a:gd name="T53" fmla="*/ 17 h 42"/>
                <a:gd name="T54" fmla="*/ 147 w 246"/>
                <a:gd name="T55" fmla="*/ 17 h 42"/>
                <a:gd name="T56" fmla="*/ 141 w 246"/>
                <a:gd name="T57" fmla="*/ 15 h 42"/>
                <a:gd name="T58" fmla="*/ 137 w 246"/>
                <a:gd name="T59" fmla="*/ 12 h 42"/>
                <a:gd name="T60" fmla="*/ 133 w 246"/>
                <a:gd name="T61" fmla="*/ 9 h 42"/>
                <a:gd name="T62" fmla="*/ 129 w 246"/>
                <a:gd name="T63" fmla="*/ 5 h 42"/>
                <a:gd name="T64" fmla="*/ 126 w 246"/>
                <a:gd name="T65" fmla="*/ 0 h 42"/>
                <a:gd name="T66" fmla="*/ 121 w 246"/>
                <a:gd name="T67" fmla="*/ 2 h 42"/>
                <a:gd name="T68" fmla="*/ 113 w 246"/>
                <a:gd name="T69" fmla="*/ 4 h 42"/>
                <a:gd name="T70" fmla="*/ 103 w 246"/>
                <a:gd name="T71" fmla="*/ 5 h 42"/>
                <a:gd name="T72" fmla="*/ 93 w 246"/>
                <a:gd name="T73" fmla="*/ 5 h 42"/>
                <a:gd name="T74" fmla="*/ 74 w 246"/>
                <a:gd name="T75" fmla="*/ 6 h 42"/>
                <a:gd name="T76" fmla="*/ 60 w 246"/>
                <a:gd name="T77" fmla="*/ 6 h 42"/>
                <a:gd name="T78" fmla="*/ 58 w 246"/>
                <a:gd name="T79" fmla="*/ 9 h 42"/>
                <a:gd name="T80" fmla="*/ 56 w 246"/>
                <a:gd name="T81" fmla="*/ 12 h 42"/>
                <a:gd name="T82" fmla="*/ 54 w 246"/>
                <a:gd name="T83" fmla="*/ 15 h 42"/>
                <a:gd name="T84" fmla="*/ 50 w 246"/>
                <a:gd name="T85" fmla="*/ 17 h 42"/>
                <a:gd name="T86" fmla="*/ 42 w 246"/>
                <a:gd name="T87" fmla="*/ 20 h 42"/>
                <a:gd name="T88" fmla="*/ 33 w 246"/>
                <a:gd name="T89" fmla="*/ 22 h 42"/>
                <a:gd name="T90" fmla="*/ 14 w 246"/>
                <a:gd name="T91" fmla="*/ 24 h 42"/>
                <a:gd name="T92" fmla="*/ 0 w 246"/>
                <a:gd name="T93" fmla="*/ 24 h 42"/>
                <a:gd name="T94" fmla="*/ 1 w 246"/>
                <a:gd name="T95" fmla="*/ 27 h 42"/>
                <a:gd name="T96" fmla="*/ 3 w 246"/>
                <a:gd name="T97" fmla="*/ 29 h 42"/>
                <a:gd name="T98" fmla="*/ 5 w 246"/>
                <a:gd name="T99" fmla="*/ 31 h 42"/>
                <a:gd name="T100" fmla="*/ 9 w 246"/>
                <a:gd name="T101" fmla="*/ 33 h 42"/>
                <a:gd name="T102" fmla="*/ 17 w 246"/>
                <a:gd name="T103" fmla="*/ 35 h 42"/>
                <a:gd name="T104" fmla="*/ 27 w 246"/>
                <a:gd name="T105"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1" name="Freeform 487">
              <a:extLst>
                <a:ext uri="{FF2B5EF4-FFF2-40B4-BE49-F238E27FC236}">
                  <a16:creationId xmlns:a16="http://schemas.microsoft.com/office/drawing/2014/main" id="{3BD9D142-6293-4A15-B13B-081094A68A44}"/>
                </a:ext>
              </a:extLst>
            </p:cNvPr>
            <p:cNvSpPr>
              <a:spLocks/>
            </p:cNvSpPr>
            <p:nvPr>
              <p:custDataLst>
                <p:tags r:id="rId325"/>
              </p:custDataLst>
            </p:nvPr>
          </p:nvSpPr>
          <p:spPr bwMode="auto">
            <a:xfrm>
              <a:off x="5400420" y="1077041"/>
              <a:ext cx="63500" cy="57150"/>
            </a:xfrm>
            <a:custGeom>
              <a:avLst/>
              <a:gdLst>
                <a:gd name="T0" fmla="*/ 103 w 149"/>
                <a:gd name="T1" fmla="*/ 0 h 61"/>
                <a:gd name="T2" fmla="*/ 118 w 149"/>
                <a:gd name="T3" fmla="*/ 1 h 61"/>
                <a:gd name="T4" fmla="*/ 134 w 149"/>
                <a:gd name="T5" fmla="*/ 3 h 61"/>
                <a:gd name="T6" fmla="*/ 145 w 149"/>
                <a:gd name="T7" fmla="*/ 5 h 61"/>
                <a:gd name="T8" fmla="*/ 149 w 149"/>
                <a:gd name="T9" fmla="*/ 6 h 61"/>
                <a:gd name="T10" fmla="*/ 149 w 149"/>
                <a:gd name="T11" fmla="*/ 8 h 61"/>
                <a:gd name="T12" fmla="*/ 147 w 149"/>
                <a:gd name="T13" fmla="*/ 10 h 61"/>
                <a:gd name="T14" fmla="*/ 145 w 149"/>
                <a:gd name="T15" fmla="*/ 12 h 61"/>
                <a:gd name="T16" fmla="*/ 141 w 149"/>
                <a:gd name="T17" fmla="*/ 13 h 61"/>
                <a:gd name="T18" fmla="*/ 137 w 149"/>
                <a:gd name="T19" fmla="*/ 14 h 61"/>
                <a:gd name="T20" fmla="*/ 132 w 149"/>
                <a:gd name="T21" fmla="*/ 14 h 61"/>
                <a:gd name="T22" fmla="*/ 127 w 149"/>
                <a:gd name="T23" fmla="*/ 14 h 61"/>
                <a:gd name="T24" fmla="*/ 123 w 149"/>
                <a:gd name="T25" fmla="*/ 12 h 61"/>
                <a:gd name="T26" fmla="*/ 123 w 149"/>
                <a:gd name="T27" fmla="*/ 23 h 61"/>
                <a:gd name="T28" fmla="*/ 123 w 149"/>
                <a:gd name="T29" fmla="*/ 33 h 61"/>
                <a:gd name="T30" fmla="*/ 123 w 149"/>
                <a:gd name="T31" fmla="*/ 41 h 61"/>
                <a:gd name="T32" fmla="*/ 123 w 149"/>
                <a:gd name="T33" fmla="*/ 49 h 61"/>
                <a:gd name="T34" fmla="*/ 116 w 149"/>
                <a:gd name="T35" fmla="*/ 50 h 61"/>
                <a:gd name="T36" fmla="*/ 109 w 149"/>
                <a:gd name="T37" fmla="*/ 51 h 61"/>
                <a:gd name="T38" fmla="*/ 104 w 149"/>
                <a:gd name="T39" fmla="*/ 53 h 61"/>
                <a:gd name="T40" fmla="*/ 100 w 149"/>
                <a:gd name="T41" fmla="*/ 55 h 61"/>
                <a:gd name="T42" fmla="*/ 94 w 149"/>
                <a:gd name="T43" fmla="*/ 57 h 61"/>
                <a:gd name="T44" fmla="*/ 89 w 149"/>
                <a:gd name="T45" fmla="*/ 59 h 61"/>
                <a:gd name="T46" fmla="*/ 83 w 149"/>
                <a:gd name="T47" fmla="*/ 61 h 61"/>
                <a:gd name="T48" fmla="*/ 76 w 149"/>
                <a:gd name="T49" fmla="*/ 61 h 61"/>
                <a:gd name="T50" fmla="*/ 67 w 149"/>
                <a:gd name="T51" fmla="*/ 60 h 61"/>
                <a:gd name="T52" fmla="*/ 53 w 149"/>
                <a:gd name="T53" fmla="*/ 57 h 61"/>
                <a:gd name="T54" fmla="*/ 39 w 149"/>
                <a:gd name="T55" fmla="*/ 54 h 61"/>
                <a:gd name="T56" fmla="*/ 25 w 149"/>
                <a:gd name="T57" fmla="*/ 49 h 61"/>
                <a:gd name="T58" fmla="*/ 12 w 149"/>
                <a:gd name="T59" fmla="*/ 45 h 61"/>
                <a:gd name="T60" fmla="*/ 3 w 149"/>
                <a:gd name="T61" fmla="*/ 41 h 61"/>
                <a:gd name="T62" fmla="*/ 1 w 149"/>
                <a:gd name="T63" fmla="*/ 39 h 61"/>
                <a:gd name="T64" fmla="*/ 0 w 149"/>
                <a:gd name="T65" fmla="*/ 38 h 61"/>
                <a:gd name="T66" fmla="*/ 0 w 149"/>
                <a:gd name="T67" fmla="*/ 37 h 61"/>
                <a:gd name="T68" fmla="*/ 3 w 149"/>
                <a:gd name="T69" fmla="*/ 37 h 61"/>
                <a:gd name="T70" fmla="*/ 19 w 149"/>
                <a:gd name="T71" fmla="*/ 36 h 61"/>
                <a:gd name="T72" fmla="*/ 35 w 149"/>
                <a:gd name="T73" fmla="*/ 35 h 61"/>
                <a:gd name="T74" fmla="*/ 48 w 149"/>
                <a:gd name="T75" fmla="*/ 32 h 61"/>
                <a:gd name="T76" fmla="*/ 60 w 149"/>
                <a:gd name="T77" fmla="*/ 27 h 61"/>
                <a:gd name="T78" fmla="*/ 72 w 149"/>
                <a:gd name="T79" fmla="*/ 22 h 61"/>
                <a:gd name="T80" fmla="*/ 82 w 149"/>
                <a:gd name="T81" fmla="*/ 16 h 61"/>
                <a:gd name="T82" fmla="*/ 93 w 149"/>
                <a:gd name="T83" fmla="*/ 8 h 61"/>
                <a:gd name="T84" fmla="*/ 103 w 149"/>
                <a:gd name="T8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2" name="Freeform 488">
              <a:extLst>
                <a:ext uri="{FF2B5EF4-FFF2-40B4-BE49-F238E27FC236}">
                  <a16:creationId xmlns:a16="http://schemas.microsoft.com/office/drawing/2014/main" id="{F3C5EEB9-5BA3-4AE2-8403-4F9EB597C64C}"/>
                </a:ext>
              </a:extLst>
            </p:cNvPr>
            <p:cNvSpPr>
              <a:spLocks/>
            </p:cNvSpPr>
            <p:nvPr>
              <p:custDataLst>
                <p:tags r:id="rId326"/>
              </p:custDataLst>
            </p:nvPr>
          </p:nvSpPr>
          <p:spPr bwMode="auto">
            <a:xfrm>
              <a:off x="5436933" y="1084979"/>
              <a:ext cx="130175" cy="57150"/>
            </a:xfrm>
            <a:custGeom>
              <a:avLst/>
              <a:gdLst>
                <a:gd name="T0" fmla="*/ 133 w 299"/>
                <a:gd name="T1" fmla="*/ 72 h 74"/>
                <a:gd name="T2" fmla="*/ 154 w 299"/>
                <a:gd name="T3" fmla="*/ 65 h 74"/>
                <a:gd name="T4" fmla="*/ 178 w 299"/>
                <a:gd name="T5" fmla="*/ 54 h 74"/>
                <a:gd name="T6" fmla="*/ 199 w 299"/>
                <a:gd name="T7" fmla="*/ 42 h 74"/>
                <a:gd name="T8" fmla="*/ 207 w 299"/>
                <a:gd name="T9" fmla="*/ 40 h 74"/>
                <a:gd name="T10" fmla="*/ 211 w 299"/>
                <a:gd name="T11" fmla="*/ 46 h 74"/>
                <a:gd name="T12" fmla="*/ 220 w 299"/>
                <a:gd name="T13" fmla="*/ 51 h 74"/>
                <a:gd name="T14" fmla="*/ 243 w 299"/>
                <a:gd name="T15" fmla="*/ 55 h 74"/>
                <a:gd name="T16" fmla="*/ 269 w 299"/>
                <a:gd name="T17" fmla="*/ 55 h 74"/>
                <a:gd name="T18" fmla="*/ 286 w 299"/>
                <a:gd name="T19" fmla="*/ 55 h 74"/>
                <a:gd name="T20" fmla="*/ 293 w 299"/>
                <a:gd name="T21" fmla="*/ 46 h 74"/>
                <a:gd name="T22" fmla="*/ 298 w 299"/>
                <a:gd name="T23" fmla="*/ 31 h 74"/>
                <a:gd name="T24" fmla="*/ 279 w 299"/>
                <a:gd name="T25" fmla="*/ 25 h 74"/>
                <a:gd name="T26" fmla="*/ 244 w 299"/>
                <a:gd name="T27" fmla="*/ 25 h 74"/>
                <a:gd name="T28" fmla="*/ 225 w 299"/>
                <a:gd name="T29" fmla="*/ 25 h 74"/>
                <a:gd name="T30" fmla="*/ 214 w 299"/>
                <a:gd name="T31" fmla="*/ 27 h 74"/>
                <a:gd name="T32" fmla="*/ 204 w 299"/>
                <a:gd name="T33" fmla="*/ 33 h 74"/>
                <a:gd name="T34" fmla="*/ 172 w 299"/>
                <a:gd name="T35" fmla="*/ 37 h 74"/>
                <a:gd name="T36" fmla="*/ 176 w 299"/>
                <a:gd name="T37" fmla="*/ 28 h 74"/>
                <a:gd name="T38" fmla="*/ 180 w 299"/>
                <a:gd name="T39" fmla="*/ 21 h 74"/>
                <a:gd name="T40" fmla="*/ 194 w 299"/>
                <a:gd name="T41" fmla="*/ 13 h 74"/>
                <a:gd name="T42" fmla="*/ 210 w 299"/>
                <a:gd name="T43" fmla="*/ 9 h 74"/>
                <a:gd name="T44" fmla="*/ 225 w 299"/>
                <a:gd name="T45" fmla="*/ 0 h 74"/>
                <a:gd name="T46" fmla="*/ 185 w 299"/>
                <a:gd name="T47" fmla="*/ 3 h 74"/>
                <a:gd name="T48" fmla="*/ 157 w 299"/>
                <a:gd name="T49" fmla="*/ 11 h 74"/>
                <a:gd name="T50" fmla="*/ 134 w 299"/>
                <a:gd name="T51" fmla="*/ 25 h 74"/>
                <a:gd name="T52" fmla="*/ 114 w 299"/>
                <a:gd name="T53" fmla="*/ 40 h 74"/>
                <a:gd name="T54" fmla="*/ 100 w 299"/>
                <a:gd name="T55" fmla="*/ 53 h 74"/>
                <a:gd name="T56" fmla="*/ 87 w 299"/>
                <a:gd name="T57" fmla="*/ 59 h 74"/>
                <a:gd name="T58" fmla="*/ 64 w 299"/>
                <a:gd name="T59" fmla="*/ 63 h 74"/>
                <a:gd name="T60" fmla="*/ 32 w 299"/>
                <a:gd name="T61" fmla="*/ 64 h 74"/>
                <a:gd name="T62" fmla="*/ 12 w 299"/>
                <a:gd name="T63" fmla="*/ 67 h 74"/>
                <a:gd name="T64" fmla="*/ 2 w 299"/>
                <a:gd name="T65" fmla="*/ 70 h 74"/>
                <a:gd name="T66" fmla="*/ 39 w 299"/>
                <a:gd name="T67" fmla="*/ 74 h 74"/>
                <a:gd name="T68" fmla="*/ 102 w 299"/>
                <a:gd name="T6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3" name="Freeform 489">
              <a:extLst>
                <a:ext uri="{FF2B5EF4-FFF2-40B4-BE49-F238E27FC236}">
                  <a16:creationId xmlns:a16="http://schemas.microsoft.com/office/drawing/2014/main" id="{30D99A22-0577-4179-8D43-D279F495E4BE}"/>
                </a:ext>
              </a:extLst>
            </p:cNvPr>
            <p:cNvSpPr>
              <a:spLocks/>
            </p:cNvSpPr>
            <p:nvPr>
              <p:custDataLst>
                <p:tags r:id="rId327"/>
              </p:custDataLst>
            </p:nvPr>
          </p:nvSpPr>
          <p:spPr bwMode="auto">
            <a:xfrm>
              <a:off x="5970332" y="1270716"/>
              <a:ext cx="41274" cy="57150"/>
            </a:xfrm>
            <a:custGeom>
              <a:avLst/>
              <a:gdLst>
                <a:gd name="T0" fmla="*/ 93 w 100"/>
                <a:gd name="T1" fmla="*/ 0 h 42"/>
                <a:gd name="T2" fmla="*/ 97 w 100"/>
                <a:gd name="T3" fmla="*/ 7 h 42"/>
                <a:gd name="T4" fmla="*/ 100 w 100"/>
                <a:gd name="T5" fmla="*/ 18 h 42"/>
                <a:gd name="T6" fmla="*/ 92 w 100"/>
                <a:gd name="T7" fmla="*/ 24 h 42"/>
                <a:gd name="T8" fmla="*/ 86 w 100"/>
                <a:gd name="T9" fmla="*/ 29 h 42"/>
                <a:gd name="T10" fmla="*/ 79 w 100"/>
                <a:gd name="T11" fmla="*/ 34 h 42"/>
                <a:gd name="T12" fmla="*/ 72 w 100"/>
                <a:gd name="T13" fmla="*/ 37 h 42"/>
                <a:gd name="T14" fmla="*/ 65 w 100"/>
                <a:gd name="T15" fmla="*/ 39 h 42"/>
                <a:gd name="T16" fmla="*/ 57 w 100"/>
                <a:gd name="T17" fmla="*/ 41 h 42"/>
                <a:gd name="T18" fmla="*/ 49 w 100"/>
                <a:gd name="T19" fmla="*/ 42 h 42"/>
                <a:gd name="T20" fmla="*/ 40 w 100"/>
                <a:gd name="T21" fmla="*/ 42 h 42"/>
                <a:gd name="T22" fmla="*/ 27 w 100"/>
                <a:gd name="T23" fmla="*/ 41 h 42"/>
                <a:gd name="T24" fmla="*/ 12 w 100"/>
                <a:gd name="T25" fmla="*/ 39 h 42"/>
                <a:gd name="T26" fmla="*/ 1 w 100"/>
                <a:gd name="T27" fmla="*/ 37 h 42"/>
                <a:gd name="T28" fmla="*/ 0 w 100"/>
                <a:gd name="T29" fmla="*/ 36 h 42"/>
                <a:gd name="T30" fmla="*/ 6 w 100"/>
                <a:gd name="T31" fmla="*/ 36 h 42"/>
                <a:gd name="T32" fmla="*/ 12 w 100"/>
                <a:gd name="T33" fmla="*/ 35 h 42"/>
                <a:gd name="T34" fmla="*/ 18 w 100"/>
                <a:gd name="T35" fmla="*/ 33 h 42"/>
                <a:gd name="T36" fmla="*/ 23 w 100"/>
                <a:gd name="T37" fmla="*/ 30 h 42"/>
                <a:gd name="T38" fmla="*/ 33 w 100"/>
                <a:gd name="T39" fmla="*/ 25 h 42"/>
                <a:gd name="T40" fmla="*/ 44 w 100"/>
                <a:gd name="T41" fmla="*/ 18 h 42"/>
                <a:gd name="T42" fmla="*/ 55 w 100"/>
                <a:gd name="T43" fmla="*/ 11 h 42"/>
                <a:gd name="T44" fmla="*/ 66 w 100"/>
                <a:gd name="T45" fmla="*/ 5 h 42"/>
                <a:gd name="T46" fmla="*/ 72 w 100"/>
                <a:gd name="T47" fmla="*/ 3 h 42"/>
                <a:gd name="T48" fmla="*/ 79 w 100"/>
                <a:gd name="T49" fmla="*/ 1 h 42"/>
                <a:gd name="T50" fmla="*/ 86 w 100"/>
                <a:gd name="T51" fmla="*/ 0 h 42"/>
                <a:gd name="T52" fmla="*/ 93 w 100"/>
                <a:gd name="T5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4" name="Freeform 490">
              <a:extLst>
                <a:ext uri="{FF2B5EF4-FFF2-40B4-BE49-F238E27FC236}">
                  <a16:creationId xmlns:a16="http://schemas.microsoft.com/office/drawing/2014/main" id="{37136AE1-4AF5-4E4A-848D-BBBCEE9F051D}"/>
                </a:ext>
              </a:extLst>
            </p:cNvPr>
            <p:cNvSpPr>
              <a:spLocks/>
            </p:cNvSpPr>
            <p:nvPr>
              <p:custDataLst>
                <p:tags r:id="rId328"/>
              </p:custDataLst>
            </p:nvPr>
          </p:nvSpPr>
          <p:spPr bwMode="auto">
            <a:xfrm>
              <a:off x="5879845" y="1129429"/>
              <a:ext cx="15875" cy="58738"/>
            </a:xfrm>
            <a:custGeom>
              <a:avLst/>
              <a:gdLst>
                <a:gd name="T0" fmla="*/ 40 w 40"/>
                <a:gd name="T1" fmla="*/ 5 h 5"/>
                <a:gd name="T2" fmla="*/ 0 w 40"/>
                <a:gd name="T3" fmla="*/ 5 h 5"/>
                <a:gd name="T4" fmla="*/ 5 w 40"/>
                <a:gd name="T5" fmla="*/ 3 h 5"/>
                <a:gd name="T6" fmla="*/ 9 w 40"/>
                <a:gd name="T7" fmla="*/ 1 h 5"/>
                <a:gd name="T8" fmla="*/ 15 w 40"/>
                <a:gd name="T9" fmla="*/ 0 h 5"/>
                <a:gd name="T10" fmla="*/ 20 w 40"/>
                <a:gd name="T11" fmla="*/ 0 h 5"/>
                <a:gd name="T12" fmla="*/ 25 w 40"/>
                <a:gd name="T13" fmla="*/ 0 h 5"/>
                <a:gd name="T14" fmla="*/ 30 w 40"/>
                <a:gd name="T15" fmla="*/ 1 h 5"/>
                <a:gd name="T16" fmla="*/ 35 w 40"/>
                <a:gd name="T17" fmla="*/ 3 h 5"/>
                <a:gd name="T18" fmla="*/ 40 w 40"/>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5" name="Freeform 491">
              <a:extLst>
                <a:ext uri="{FF2B5EF4-FFF2-40B4-BE49-F238E27FC236}">
                  <a16:creationId xmlns:a16="http://schemas.microsoft.com/office/drawing/2014/main" id="{1C550F70-A10F-4031-8E67-E657EA2C2249}"/>
                </a:ext>
              </a:extLst>
            </p:cNvPr>
            <p:cNvSpPr>
              <a:spLocks/>
            </p:cNvSpPr>
            <p:nvPr>
              <p:custDataLst>
                <p:tags r:id="rId329"/>
              </p:custDataLst>
            </p:nvPr>
          </p:nvSpPr>
          <p:spPr bwMode="auto">
            <a:xfrm>
              <a:off x="5902070" y="1088154"/>
              <a:ext cx="14287" cy="60325"/>
            </a:xfrm>
            <a:custGeom>
              <a:avLst/>
              <a:gdLst>
                <a:gd name="T0" fmla="*/ 0 w 33"/>
                <a:gd name="T1" fmla="*/ 19 h 31"/>
                <a:gd name="T2" fmla="*/ 20 w 33"/>
                <a:gd name="T3" fmla="*/ 0 h 31"/>
                <a:gd name="T4" fmla="*/ 20 w 33"/>
                <a:gd name="T5" fmla="*/ 4 h 31"/>
                <a:gd name="T6" fmla="*/ 22 w 33"/>
                <a:gd name="T7" fmla="*/ 10 h 31"/>
                <a:gd name="T8" fmla="*/ 25 w 33"/>
                <a:gd name="T9" fmla="*/ 14 h 31"/>
                <a:gd name="T10" fmla="*/ 27 w 33"/>
                <a:gd name="T11" fmla="*/ 18 h 31"/>
                <a:gd name="T12" fmla="*/ 31 w 33"/>
                <a:gd name="T13" fmla="*/ 26 h 31"/>
                <a:gd name="T14" fmla="*/ 33 w 33"/>
                <a:gd name="T15" fmla="*/ 31 h 31"/>
                <a:gd name="T16" fmla="*/ 0 w 33"/>
                <a:gd name="T17" fmla="*/ 31 h 31"/>
                <a:gd name="T18" fmla="*/ 0 w 33"/>
                <a:gd name="T19" fmla="*/ 25 h 31"/>
                <a:gd name="T20" fmla="*/ 0 w 33"/>
                <a:gd name="T21"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6" name="Freeform 492">
              <a:extLst>
                <a:ext uri="{FF2B5EF4-FFF2-40B4-BE49-F238E27FC236}">
                  <a16:creationId xmlns:a16="http://schemas.microsoft.com/office/drawing/2014/main" id="{A88AB539-D544-4899-9C85-020B438E0DD1}"/>
                </a:ext>
              </a:extLst>
            </p:cNvPr>
            <p:cNvSpPr>
              <a:spLocks/>
            </p:cNvSpPr>
            <p:nvPr>
              <p:custDataLst>
                <p:tags r:id="rId330"/>
              </p:custDataLst>
            </p:nvPr>
          </p:nvSpPr>
          <p:spPr bwMode="auto">
            <a:xfrm>
              <a:off x="6046533" y="1204042"/>
              <a:ext cx="17463" cy="57150"/>
            </a:xfrm>
            <a:custGeom>
              <a:avLst/>
              <a:gdLst>
                <a:gd name="T0" fmla="*/ 41 w 41"/>
                <a:gd name="T1" fmla="*/ 0 h 43"/>
                <a:gd name="T2" fmla="*/ 41 w 41"/>
                <a:gd name="T3" fmla="*/ 43 h 43"/>
                <a:gd name="T4" fmla="*/ 31 w 41"/>
                <a:gd name="T5" fmla="*/ 42 h 43"/>
                <a:gd name="T6" fmla="*/ 24 w 41"/>
                <a:gd name="T7" fmla="*/ 40 h 43"/>
                <a:gd name="T8" fmla="*/ 18 w 41"/>
                <a:gd name="T9" fmla="*/ 37 h 43"/>
                <a:gd name="T10" fmla="*/ 13 w 41"/>
                <a:gd name="T11" fmla="*/ 33 h 43"/>
                <a:gd name="T12" fmla="*/ 5 w 41"/>
                <a:gd name="T13" fmla="*/ 25 h 43"/>
                <a:gd name="T14" fmla="*/ 0 w 41"/>
                <a:gd name="T15" fmla="*/ 19 h 43"/>
                <a:gd name="T16" fmla="*/ 12 w 41"/>
                <a:gd name="T17" fmla="*/ 13 h 43"/>
                <a:gd name="T18" fmla="*/ 25 w 41"/>
                <a:gd name="T19" fmla="*/ 7 h 43"/>
                <a:gd name="T20" fmla="*/ 36 w 41"/>
                <a:gd name="T21" fmla="*/ 2 h 43"/>
                <a:gd name="T22" fmla="*/ 41 w 41"/>
                <a:gd name="T2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7" name="Freeform 493">
              <a:extLst>
                <a:ext uri="{FF2B5EF4-FFF2-40B4-BE49-F238E27FC236}">
                  <a16:creationId xmlns:a16="http://schemas.microsoft.com/office/drawing/2014/main" id="{7EAD260D-5509-41FB-9906-A7BEAC72402F}"/>
                </a:ext>
              </a:extLst>
            </p:cNvPr>
            <p:cNvSpPr>
              <a:spLocks/>
            </p:cNvSpPr>
            <p:nvPr>
              <p:custDataLst>
                <p:tags r:id="rId331"/>
              </p:custDataLst>
            </p:nvPr>
          </p:nvSpPr>
          <p:spPr bwMode="auto">
            <a:xfrm>
              <a:off x="6100507" y="1088154"/>
              <a:ext cx="93662" cy="60325"/>
            </a:xfrm>
            <a:custGeom>
              <a:avLst/>
              <a:gdLst>
                <a:gd name="T0" fmla="*/ 61 w 213"/>
                <a:gd name="T1" fmla="*/ 0 h 62"/>
                <a:gd name="T2" fmla="*/ 83 w 213"/>
                <a:gd name="T3" fmla="*/ 0 h 62"/>
                <a:gd name="T4" fmla="*/ 105 w 213"/>
                <a:gd name="T5" fmla="*/ 1 h 62"/>
                <a:gd name="T6" fmla="*/ 127 w 213"/>
                <a:gd name="T7" fmla="*/ 3 h 62"/>
                <a:gd name="T8" fmla="*/ 146 w 213"/>
                <a:gd name="T9" fmla="*/ 7 h 62"/>
                <a:gd name="T10" fmla="*/ 166 w 213"/>
                <a:gd name="T11" fmla="*/ 11 h 62"/>
                <a:gd name="T12" fmla="*/ 184 w 213"/>
                <a:gd name="T13" fmla="*/ 16 h 62"/>
                <a:gd name="T14" fmla="*/ 191 w 213"/>
                <a:gd name="T15" fmla="*/ 19 h 62"/>
                <a:gd name="T16" fmla="*/ 199 w 213"/>
                <a:gd name="T17" fmla="*/ 23 h 62"/>
                <a:gd name="T18" fmla="*/ 207 w 213"/>
                <a:gd name="T19" fmla="*/ 27 h 62"/>
                <a:gd name="T20" fmla="*/ 213 w 213"/>
                <a:gd name="T21" fmla="*/ 31 h 62"/>
                <a:gd name="T22" fmla="*/ 211 w 213"/>
                <a:gd name="T23" fmla="*/ 35 h 62"/>
                <a:gd name="T24" fmla="*/ 207 w 213"/>
                <a:gd name="T25" fmla="*/ 38 h 62"/>
                <a:gd name="T26" fmla="*/ 201 w 213"/>
                <a:gd name="T27" fmla="*/ 41 h 62"/>
                <a:gd name="T28" fmla="*/ 195 w 213"/>
                <a:gd name="T29" fmla="*/ 44 h 62"/>
                <a:gd name="T30" fmla="*/ 177 w 213"/>
                <a:gd name="T31" fmla="*/ 49 h 62"/>
                <a:gd name="T32" fmla="*/ 156 w 213"/>
                <a:gd name="T33" fmla="*/ 53 h 62"/>
                <a:gd name="T34" fmla="*/ 135 w 213"/>
                <a:gd name="T35" fmla="*/ 57 h 62"/>
                <a:gd name="T36" fmla="*/ 114 w 213"/>
                <a:gd name="T37" fmla="*/ 59 h 62"/>
                <a:gd name="T38" fmla="*/ 95 w 213"/>
                <a:gd name="T39" fmla="*/ 62 h 62"/>
                <a:gd name="T40" fmla="*/ 80 w 213"/>
                <a:gd name="T41" fmla="*/ 62 h 62"/>
                <a:gd name="T42" fmla="*/ 62 w 213"/>
                <a:gd name="T43" fmla="*/ 62 h 62"/>
                <a:gd name="T44" fmla="*/ 43 w 213"/>
                <a:gd name="T45" fmla="*/ 59 h 62"/>
                <a:gd name="T46" fmla="*/ 33 w 213"/>
                <a:gd name="T47" fmla="*/ 59 h 62"/>
                <a:gd name="T48" fmla="*/ 23 w 213"/>
                <a:gd name="T49" fmla="*/ 59 h 62"/>
                <a:gd name="T50" fmla="*/ 12 w 213"/>
                <a:gd name="T51" fmla="*/ 60 h 62"/>
                <a:gd name="T52" fmla="*/ 0 w 213"/>
                <a:gd name="T53" fmla="*/ 62 h 62"/>
                <a:gd name="T54" fmla="*/ 6 w 213"/>
                <a:gd name="T55" fmla="*/ 50 h 62"/>
                <a:gd name="T56" fmla="*/ 11 w 213"/>
                <a:gd name="T57" fmla="*/ 39 h 62"/>
                <a:gd name="T58" fmla="*/ 17 w 213"/>
                <a:gd name="T59" fmla="*/ 29 h 62"/>
                <a:gd name="T60" fmla="*/ 23 w 213"/>
                <a:gd name="T61" fmla="*/ 20 h 62"/>
                <a:gd name="T62" fmla="*/ 27 w 213"/>
                <a:gd name="T63" fmla="*/ 16 h 62"/>
                <a:gd name="T64" fmla="*/ 30 w 213"/>
                <a:gd name="T65" fmla="*/ 12 h 62"/>
                <a:gd name="T66" fmla="*/ 34 w 213"/>
                <a:gd name="T67" fmla="*/ 9 h 62"/>
                <a:gd name="T68" fmla="*/ 39 w 213"/>
                <a:gd name="T69" fmla="*/ 6 h 62"/>
                <a:gd name="T70" fmla="*/ 43 w 213"/>
                <a:gd name="T71" fmla="*/ 3 h 62"/>
                <a:gd name="T72" fmla="*/ 49 w 213"/>
                <a:gd name="T73" fmla="*/ 1 h 62"/>
                <a:gd name="T74" fmla="*/ 54 w 213"/>
                <a:gd name="T75" fmla="*/ 0 h 62"/>
                <a:gd name="T76" fmla="*/ 61 w 213"/>
                <a:gd name="T7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8" name="Freeform 494">
              <a:extLst>
                <a:ext uri="{FF2B5EF4-FFF2-40B4-BE49-F238E27FC236}">
                  <a16:creationId xmlns:a16="http://schemas.microsoft.com/office/drawing/2014/main" id="{C474C774-56FA-4207-AE05-9A5D209A67BA}"/>
                </a:ext>
              </a:extLst>
            </p:cNvPr>
            <p:cNvSpPr>
              <a:spLocks/>
            </p:cNvSpPr>
            <p:nvPr>
              <p:custDataLst>
                <p:tags r:id="rId332"/>
              </p:custDataLst>
            </p:nvPr>
          </p:nvSpPr>
          <p:spPr bwMode="auto">
            <a:xfrm>
              <a:off x="6160832" y="1113554"/>
              <a:ext cx="103187" cy="60325"/>
            </a:xfrm>
            <a:custGeom>
              <a:avLst/>
              <a:gdLst>
                <a:gd name="T0" fmla="*/ 41 w 239"/>
                <a:gd name="T1" fmla="*/ 0 h 56"/>
                <a:gd name="T2" fmla="*/ 30 w 239"/>
                <a:gd name="T3" fmla="*/ 3 h 56"/>
                <a:gd name="T4" fmla="*/ 23 w 239"/>
                <a:gd name="T5" fmla="*/ 5 h 56"/>
                <a:gd name="T6" fmla="*/ 19 w 239"/>
                <a:gd name="T7" fmla="*/ 7 h 56"/>
                <a:gd name="T8" fmla="*/ 15 w 239"/>
                <a:gd name="T9" fmla="*/ 9 h 56"/>
                <a:gd name="T10" fmla="*/ 13 w 239"/>
                <a:gd name="T11" fmla="*/ 13 h 56"/>
                <a:gd name="T12" fmla="*/ 10 w 239"/>
                <a:gd name="T13" fmla="*/ 15 h 56"/>
                <a:gd name="T14" fmla="*/ 7 w 239"/>
                <a:gd name="T15" fmla="*/ 17 h 56"/>
                <a:gd name="T16" fmla="*/ 0 w 239"/>
                <a:gd name="T17" fmla="*/ 19 h 56"/>
                <a:gd name="T18" fmla="*/ 2 w 239"/>
                <a:gd name="T19" fmla="*/ 24 h 56"/>
                <a:gd name="T20" fmla="*/ 5 w 239"/>
                <a:gd name="T21" fmla="*/ 27 h 56"/>
                <a:gd name="T22" fmla="*/ 7 w 239"/>
                <a:gd name="T23" fmla="*/ 30 h 56"/>
                <a:gd name="T24" fmla="*/ 10 w 239"/>
                <a:gd name="T25" fmla="*/ 33 h 56"/>
                <a:gd name="T26" fmla="*/ 17 w 239"/>
                <a:gd name="T27" fmla="*/ 36 h 56"/>
                <a:gd name="T28" fmla="*/ 24 w 239"/>
                <a:gd name="T29" fmla="*/ 38 h 56"/>
                <a:gd name="T30" fmla="*/ 41 w 239"/>
                <a:gd name="T31" fmla="*/ 38 h 56"/>
                <a:gd name="T32" fmla="*/ 54 w 239"/>
                <a:gd name="T33" fmla="*/ 38 h 56"/>
                <a:gd name="T34" fmla="*/ 153 w 239"/>
                <a:gd name="T35" fmla="*/ 38 h 56"/>
                <a:gd name="T36" fmla="*/ 155 w 239"/>
                <a:gd name="T37" fmla="*/ 41 h 56"/>
                <a:gd name="T38" fmla="*/ 156 w 239"/>
                <a:gd name="T39" fmla="*/ 44 h 56"/>
                <a:gd name="T40" fmla="*/ 159 w 239"/>
                <a:gd name="T41" fmla="*/ 46 h 56"/>
                <a:gd name="T42" fmla="*/ 162 w 239"/>
                <a:gd name="T43" fmla="*/ 48 h 56"/>
                <a:gd name="T44" fmla="*/ 167 w 239"/>
                <a:gd name="T45" fmla="*/ 51 h 56"/>
                <a:gd name="T46" fmla="*/ 174 w 239"/>
                <a:gd name="T47" fmla="*/ 54 h 56"/>
                <a:gd name="T48" fmla="*/ 188 w 239"/>
                <a:gd name="T49" fmla="*/ 56 h 56"/>
                <a:gd name="T50" fmla="*/ 200 w 239"/>
                <a:gd name="T51" fmla="*/ 56 h 56"/>
                <a:gd name="T52" fmla="*/ 204 w 239"/>
                <a:gd name="T53" fmla="*/ 55 h 56"/>
                <a:gd name="T54" fmla="*/ 210 w 239"/>
                <a:gd name="T55" fmla="*/ 54 h 56"/>
                <a:gd name="T56" fmla="*/ 214 w 239"/>
                <a:gd name="T57" fmla="*/ 52 h 56"/>
                <a:gd name="T58" fmla="*/ 220 w 239"/>
                <a:gd name="T59" fmla="*/ 49 h 56"/>
                <a:gd name="T60" fmla="*/ 230 w 239"/>
                <a:gd name="T61" fmla="*/ 43 h 56"/>
                <a:gd name="T62" fmla="*/ 239 w 239"/>
                <a:gd name="T63" fmla="*/ 38 h 56"/>
                <a:gd name="T64" fmla="*/ 232 w 239"/>
                <a:gd name="T65" fmla="*/ 37 h 56"/>
                <a:gd name="T66" fmla="*/ 225 w 239"/>
                <a:gd name="T67" fmla="*/ 36 h 56"/>
                <a:gd name="T68" fmla="*/ 219 w 239"/>
                <a:gd name="T69" fmla="*/ 34 h 56"/>
                <a:gd name="T70" fmla="*/ 213 w 239"/>
                <a:gd name="T71" fmla="*/ 32 h 56"/>
                <a:gd name="T72" fmla="*/ 201 w 239"/>
                <a:gd name="T73" fmla="*/ 26 h 56"/>
                <a:gd name="T74" fmla="*/ 190 w 239"/>
                <a:gd name="T75" fmla="*/ 19 h 56"/>
                <a:gd name="T76" fmla="*/ 178 w 239"/>
                <a:gd name="T77" fmla="*/ 13 h 56"/>
                <a:gd name="T78" fmla="*/ 167 w 239"/>
                <a:gd name="T79" fmla="*/ 6 h 56"/>
                <a:gd name="T80" fmla="*/ 160 w 239"/>
                <a:gd name="T81" fmla="*/ 4 h 56"/>
                <a:gd name="T82" fmla="*/ 154 w 239"/>
                <a:gd name="T83" fmla="*/ 2 h 56"/>
                <a:gd name="T84" fmla="*/ 147 w 239"/>
                <a:gd name="T85" fmla="*/ 1 h 56"/>
                <a:gd name="T86" fmla="*/ 140 w 239"/>
                <a:gd name="T87" fmla="*/ 0 h 56"/>
                <a:gd name="T88" fmla="*/ 134 w 239"/>
                <a:gd name="T89" fmla="*/ 1 h 56"/>
                <a:gd name="T90" fmla="*/ 127 w 239"/>
                <a:gd name="T91" fmla="*/ 4 h 56"/>
                <a:gd name="T92" fmla="*/ 124 w 239"/>
                <a:gd name="T93" fmla="*/ 6 h 56"/>
                <a:gd name="T94" fmla="*/ 122 w 239"/>
                <a:gd name="T95" fmla="*/ 8 h 56"/>
                <a:gd name="T96" fmla="*/ 121 w 239"/>
                <a:gd name="T97" fmla="*/ 10 h 56"/>
                <a:gd name="T98" fmla="*/ 120 w 239"/>
                <a:gd name="T99" fmla="*/ 13 h 56"/>
                <a:gd name="T100" fmla="*/ 100 w 239"/>
                <a:gd name="T101" fmla="*/ 8 h 56"/>
                <a:gd name="T102" fmla="*/ 80 w 239"/>
                <a:gd name="T103" fmla="*/ 4 h 56"/>
                <a:gd name="T104" fmla="*/ 61 w 239"/>
                <a:gd name="T105" fmla="*/ 1 h 56"/>
                <a:gd name="T106" fmla="*/ 41 w 239"/>
                <a:gd name="T10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899" name="Freeform 495">
              <a:extLst>
                <a:ext uri="{FF2B5EF4-FFF2-40B4-BE49-F238E27FC236}">
                  <a16:creationId xmlns:a16="http://schemas.microsoft.com/office/drawing/2014/main" id="{E2656875-F605-43B1-9A37-7D2C270C8713}"/>
                </a:ext>
              </a:extLst>
            </p:cNvPr>
            <p:cNvSpPr>
              <a:spLocks/>
            </p:cNvSpPr>
            <p:nvPr>
              <p:custDataLst>
                <p:tags r:id="rId333"/>
              </p:custDataLst>
            </p:nvPr>
          </p:nvSpPr>
          <p:spPr bwMode="auto">
            <a:xfrm>
              <a:off x="6278306" y="1127843"/>
              <a:ext cx="82550" cy="57150"/>
            </a:xfrm>
            <a:custGeom>
              <a:avLst/>
              <a:gdLst>
                <a:gd name="T0" fmla="*/ 14 w 187"/>
                <a:gd name="T1" fmla="*/ 19 h 80"/>
                <a:gd name="T2" fmla="*/ 41 w 187"/>
                <a:gd name="T3" fmla="*/ 0 h 80"/>
                <a:gd name="T4" fmla="*/ 44 w 187"/>
                <a:gd name="T5" fmla="*/ 3 h 80"/>
                <a:gd name="T6" fmla="*/ 50 w 187"/>
                <a:gd name="T7" fmla="*/ 6 h 80"/>
                <a:gd name="T8" fmla="*/ 58 w 187"/>
                <a:gd name="T9" fmla="*/ 9 h 80"/>
                <a:gd name="T10" fmla="*/ 67 w 187"/>
                <a:gd name="T11" fmla="*/ 12 h 80"/>
                <a:gd name="T12" fmla="*/ 89 w 187"/>
                <a:gd name="T13" fmla="*/ 19 h 80"/>
                <a:gd name="T14" fmla="*/ 114 w 187"/>
                <a:gd name="T15" fmla="*/ 26 h 80"/>
                <a:gd name="T16" fmla="*/ 139 w 187"/>
                <a:gd name="T17" fmla="*/ 33 h 80"/>
                <a:gd name="T18" fmla="*/ 161 w 187"/>
                <a:gd name="T19" fmla="*/ 38 h 80"/>
                <a:gd name="T20" fmla="*/ 177 w 187"/>
                <a:gd name="T21" fmla="*/ 42 h 80"/>
                <a:gd name="T22" fmla="*/ 187 w 187"/>
                <a:gd name="T23" fmla="*/ 43 h 80"/>
                <a:gd name="T24" fmla="*/ 187 w 187"/>
                <a:gd name="T25" fmla="*/ 56 h 80"/>
                <a:gd name="T26" fmla="*/ 187 w 187"/>
                <a:gd name="T27" fmla="*/ 68 h 80"/>
                <a:gd name="T28" fmla="*/ 170 w 187"/>
                <a:gd name="T29" fmla="*/ 70 h 80"/>
                <a:gd name="T30" fmla="*/ 151 w 187"/>
                <a:gd name="T31" fmla="*/ 71 h 80"/>
                <a:gd name="T32" fmla="*/ 133 w 187"/>
                <a:gd name="T33" fmla="*/ 71 h 80"/>
                <a:gd name="T34" fmla="*/ 116 w 187"/>
                <a:gd name="T35" fmla="*/ 70 h 80"/>
                <a:gd name="T36" fmla="*/ 85 w 187"/>
                <a:gd name="T37" fmla="*/ 69 h 80"/>
                <a:gd name="T38" fmla="*/ 61 w 187"/>
                <a:gd name="T39" fmla="*/ 68 h 80"/>
                <a:gd name="T40" fmla="*/ 55 w 187"/>
                <a:gd name="T41" fmla="*/ 69 h 80"/>
                <a:gd name="T42" fmla="*/ 51 w 187"/>
                <a:gd name="T43" fmla="*/ 70 h 80"/>
                <a:gd name="T44" fmla="*/ 45 w 187"/>
                <a:gd name="T45" fmla="*/ 72 h 80"/>
                <a:gd name="T46" fmla="*/ 41 w 187"/>
                <a:gd name="T47" fmla="*/ 74 h 80"/>
                <a:gd name="T48" fmla="*/ 33 w 187"/>
                <a:gd name="T49" fmla="*/ 78 h 80"/>
                <a:gd name="T50" fmla="*/ 28 w 187"/>
                <a:gd name="T51" fmla="*/ 80 h 80"/>
                <a:gd name="T52" fmla="*/ 22 w 187"/>
                <a:gd name="T53" fmla="*/ 79 h 80"/>
                <a:gd name="T54" fmla="*/ 18 w 187"/>
                <a:gd name="T55" fmla="*/ 76 h 80"/>
                <a:gd name="T56" fmla="*/ 14 w 187"/>
                <a:gd name="T57" fmla="*/ 72 h 80"/>
                <a:gd name="T58" fmla="*/ 9 w 187"/>
                <a:gd name="T59" fmla="*/ 67 h 80"/>
                <a:gd name="T60" fmla="*/ 6 w 187"/>
                <a:gd name="T61" fmla="*/ 62 h 80"/>
                <a:gd name="T62" fmla="*/ 3 w 187"/>
                <a:gd name="T63" fmla="*/ 57 h 80"/>
                <a:gd name="T64" fmla="*/ 2 w 187"/>
                <a:gd name="T65" fmla="*/ 53 h 80"/>
                <a:gd name="T66" fmla="*/ 0 w 187"/>
                <a:gd name="T67" fmla="*/ 50 h 80"/>
                <a:gd name="T68" fmla="*/ 2 w 187"/>
                <a:gd name="T69" fmla="*/ 44 h 80"/>
                <a:gd name="T70" fmla="*/ 3 w 187"/>
                <a:gd name="T71" fmla="*/ 40 h 80"/>
                <a:gd name="T72" fmla="*/ 5 w 187"/>
                <a:gd name="T73" fmla="*/ 36 h 80"/>
                <a:gd name="T74" fmla="*/ 7 w 187"/>
                <a:gd name="T75" fmla="*/ 31 h 80"/>
                <a:gd name="T76" fmla="*/ 13 w 187"/>
                <a:gd name="T77" fmla="*/ 24 h 80"/>
                <a:gd name="T78" fmla="*/ 14 w 187"/>
                <a:gd name="T79" fmla="*/ 1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0" name="Freeform 496">
              <a:extLst>
                <a:ext uri="{FF2B5EF4-FFF2-40B4-BE49-F238E27FC236}">
                  <a16:creationId xmlns:a16="http://schemas.microsoft.com/office/drawing/2014/main" id="{F09FD489-CBD0-4365-839A-15F4FEA856C6}"/>
                </a:ext>
              </a:extLst>
            </p:cNvPr>
            <p:cNvSpPr>
              <a:spLocks/>
            </p:cNvSpPr>
            <p:nvPr>
              <p:custDataLst>
                <p:tags r:id="rId334"/>
              </p:custDataLst>
            </p:nvPr>
          </p:nvSpPr>
          <p:spPr bwMode="auto">
            <a:xfrm>
              <a:off x="6805356" y="1253254"/>
              <a:ext cx="79376" cy="58738"/>
            </a:xfrm>
            <a:custGeom>
              <a:avLst/>
              <a:gdLst>
                <a:gd name="T0" fmla="*/ 50 w 183"/>
                <a:gd name="T1" fmla="*/ 0 h 73"/>
                <a:gd name="T2" fmla="*/ 63 w 183"/>
                <a:gd name="T3" fmla="*/ 0 h 73"/>
                <a:gd name="T4" fmla="*/ 75 w 183"/>
                <a:gd name="T5" fmla="*/ 1 h 73"/>
                <a:gd name="T6" fmla="*/ 86 w 183"/>
                <a:gd name="T7" fmla="*/ 4 h 73"/>
                <a:gd name="T8" fmla="*/ 97 w 183"/>
                <a:gd name="T9" fmla="*/ 7 h 73"/>
                <a:gd name="T10" fmla="*/ 106 w 183"/>
                <a:gd name="T11" fmla="*/ 10 h 73"/>
                <a:gd name="T12" fmla="*/ 116 w 183"/>
                <a:gd name="T13" fmla="*/ 15 h 73"/>
                <a:gd name="T14" fmla="*/ 124 w 183"/>
                <a:gd name="T15" fmla="*/ 19 h 73"/>
                <a:gd name="T16" fmla="*/ 131 w 183"/>
                <a:gd name="T17" fmla="*/ 25 h 73"/>
                <a:gd name="T18" fmla="*/ 159 w 183"/>
                <a:gd name="T19" fmla="*/ 49 h 73"/>
                <a:gd name="T20" fmla="*/ 183 w 183"/>
                <a:gd name="T21" fmla="*/ 73 h 73"/>
                <a:gd name="T22" fmla="*/ 137 w 183"/>
                <a:gd name="T23" fmla="*/ 73 h 73"/>
                <a:gd name="T24" fmla="*/ 128 w 183"/>
                <a:gd name="T25" fmla="*/ 72 h 73"/>
                <a:gd name="T26" fmla="*/ 117 w 183"/>
                <a:gd name="T27" fmla="*/ 70 h 73"/>
                <a:gd name="T28" fmla="*/ 104 w 183"/>
                <a:gd name="T29" fmla="*/ 66 h 73"/>
                <a:gd name="T30" fmla="*/ 90 w 183"/>
                <a:gd name="T31" fmla="*/ 62 h 73"/>
                <a:gd name="T32" fmla="*/ 73 w 183"/>
                <a:gd name="T33" fmla="*/ 56 h 73"/>
                <a:gd name="T34" fmla="*/ 58 w 183"/>
                <a:gd name="T35" fmla="*/ 50 h 73"/>
                <a:gd name="T36" fmla="*/ 42 w 183"/>
                <a:gd name="T37" fmla="*/ 44 h 73"/>
                <a:gd name="T38" fmla="*/ 28 w 183"/>
                <a:gd name="T39" fmla="*/ 37 h 73"/>
                <a:gd name="T40" fmla="*/ 16 w 183"/>
                <a:gd name="T41" fmla="*/ 30 h 73"/>
                <a:gd name="T42" fmla="*/ 7 w 183"/>
                <a:gd name="T43" fmla="*/ 23 h 73"/>
                <a:gd name="T44" fmla="*/ 4 w 183"/>
                <a:gd name="T45" fmla="*/ 19 h 73"/>
                <a:gd name="T46" fmla="*/ 2 w 183"/>
                <a:gd name="T47" fmla="*/ 16 h 73"/>
                <a:gd name="T48" fmla="*/ 1 w 183"/>
                <a:gd name="T49" fmla="*/ 14 h 73"/>
                <a:gd name="T50" fmla="*/ 0 w 183"/>
                <a:gd name="T51" fmla="*/ 11 h 73"/>
                <a:gd name="T52" fmla="*/ 1 w 183"/>
                <a:gd name="T53" fmla="*/ 8 h 73"/>
                <a:gd name="T54" fmla="*/ 3 w 183"/>
                <a:gd name="T55" fmla="*/ 6 h 73"/>
                <a:gd name="T56" fmla="*/ 7 w 183"/>
                <a:gd name="T57" fmla="*/ 4 h 73"/>
                <a:gd name="T58" fmla="*/ 13 w 183"/>
                <a:gd name="T59" fmla="*/ 3 h 73"/>
                <a:gd name="T60" fmla="*/ 19 w 183"/>
                <a:gd name="T61" fmla="*/ 1 h 73"/>
                <a:gd name="T62" fmla="*/ 28 w 183"/>
                <a:gd name="T63" fmla="*/ 0 h 73"/>
                <a:gd name="T64" fmla="*/ 38 w 183"/>
                <a:gd name="T65" fmla="*/ 0 h 73"/>
                <a:gd name="T66" fmla="*/ 50 w 183"/>
                <a:gd name="T6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1" name="Freeform 497">
              <a:extLst>
                <a:ext uri="{FF2B5EF4-FFF2-40B4-BE49-F238E27FC236}">
                  <a16:creationId xmlns:a16="http://schemas.microsoft.com/office/drawing/2014/main" id="{EB09E0A6-135F-4D05-8309-E79FC7417622}"/>
                </a:ext>
              </a:extLst>
            </p:cNvPr>
            <p:cNvSpPr>
              <a:spLocks/>
            </p:cNvSpPr>
            <p:nvPr>
              <p:custDataLst>
                <p:tags r:id="rId335"/>
              </p:custDataLst>
            </p:nvPr>
          </p:nvSpPr>
          <p:spPr bwMode="auto">
            <a:xfrm>
              <a:off x="6872031" y="1270717"/>
              <a:ext cx="33338" cy="57150"/>
            </a:xfrm>
            <a:custGeom>
              <a:avLst/>
              <a:gdLst>
                <a:gd name="T0" fmla="*/ 0 w 79"/>
                <a:gd name="T1" fmla="*/ 6 h 42"/>
                <a:gd name="T2" fmla="*/ 23 w 79"/>
                <a:gd name="T3" fmla="*/ 2 h 42"/>
                <a:gd name="T4" fmla="*/ 41 w 79"/>
                <a:gd name="T5" fmla="*/ 1 h 42"/>
                <a:gd name="T6" fmla="*/ 60 w 79"/>
                <a:gd name="T7" fmla="*/ 0 h 42"/>
                <a:gd name="T8" fmla="*/ 79 w 79"/>
                <a:gd name="T9" fmla="*/ 0 h 42"/>
                <a:gd name="T10" fmla="*/ 79 w 79"/>
                <a:gd name="T11" fmla="*/ 9 h 42"/>
                <a:gd name="T12" fmla="*/ 79 w 79"/>
                <a:gd name="T13" fmla="*/ 18 h 42"/>
                <a:gd name="T14" fmla="*/ 79 w 79"/>
                <a:gd name="T15" fmla="*/ 22 h 42"/>
                <a:gd name="T16" fmla="*/ 75 w 79"/>
                <a:gd name="T17" fmla="*/ 27 h 42"/>
                <a:gd name="T18" fmla="*/ 72 w 79"/>
                <a:gd name="T19" fmla="*/ 31 h 42"/>
                <a:gd name="T20" fmla="*/ 68 w 79"/>
                <a:gd name="T21" fmla="*/ 35 h 42"/>
                <a:gd name="T22" fmla="*/ 62 w 79"/>
                <a:gd name="T23" fmla="*/ 38 h 42"/>
                <a:gd name="T24" fmla="*/ 57 w 79"/>
                <a:gd name="T25" fmla="*/ 40 h 42"/>
                <a:gd name="T26" fmla="*/ 51 w 79"/>
                <a:gd name="T27" fmla="*/ 42 h 42"/>
                <a:gd name="T28" fmla="*/ 46 w 79"/>
                <a:gd name="T29" fmla="*/ 42 h 42"/>
                <a:gd name="T30" fmla="*/ 40 w 79"/>
                <a:gd name="T31" fmla="*/ 42 h 42"/>
                <a:gd name="T32" fmla="*/ 35 w 79"/>
                <a:gd name="T33" fmla="*/ 41 h 42"/>
                <a:gd name="T34" fmla="*/ 29 w 79"/>
                <a:gd name="T35" fmla="*/ 39 h 42"/>
                <a:gd name="T36" fmla="*/ 25 w 79"/>
                <a:gd name="T37" fmla="*/ 37 h 42"/>
                <a:gd name="T38" fmla="*/ 16 w 79"/>
                <a:gd name="T39" fmla="*/ 32 h 42"/>
                <a:gd name="T40" fmla="*/ 11 w 79"/>
                <a:gd name="T41" fmla="*/ 26 h 42"/>
                <a:gd name="T42" fmla="*/ 5 w 79"/>
                <a:gd name="T43" fmla="*/ 20 h 42"/>
                <a:gd name="T44" fmla="*/ 2 w 79"/>
                <a:gd name="T45" fmla="*/ 14 h 42"/>
                <a:gd name="T46" fmla="*/ 0 w 79"/>
                <a:gd name="T47" fmla="*/ 9 h 42"/>
                <a:gd name="T48" fmla="*/ 0 w 79"/>
                <a:gd name="T4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2" name="Freeform 498">
              <a:extLst>
                <a:ext uri="{FF2B5EF4-FFF2-40B4-BE49-F238E27FC236}">
                  <a16:creationId xmlns:a16="http://schemas.microsoft.com/office/drawing/2014/main" id="{BF555882-005D-4F93-BE81-CC8DE96F1B07}"/>
                </a:ext>
              </a:extLst>
            </p:cNvPr>
            <p:cNvSpPr>
              <a:spLocks/>
            </p:cNvSpPr>
            <p:nvPr>
              <p:custDataLst>
                <p:tags r:id="rId336"/>
              </p:custDataLst>
            </p:nvPr>
          </p:nvSpPr>
          <p:spPr bwMode="auto">
            <a:xfrm>
              <a:off x="6902194" y="1281828"/>
              <a:ext cx="52387" cy="58738"/>
            </a:xfrm>
            <a:custGeom>
              <a:avLst/>
              <a:gdLst>
                <a:gd name="T0" fmla="*/ 113 w 113"/>
                <a:gd name="T1" fmla="*/ 39 h 52"/>
                <a:gd name="T2" fmla="*/ 112 w 113"/>
                <a:gd name="T3" fmla="*/ 42 h 52"/>
                <a:gd name="T4" fmla="*/ 109 w 113"/>
                <a:gd name="T5" fmla="*/ 45 h 52"/>
                <a:gd name="T6" fmla="*/ 106 w 113"/>
                <a:gd name="T7" fmla="*/ 47 h 52"/>
                <a:gd name="T8" fmla="*/ 103 w 113"/>
                <a:gd name="T9" fmla="*/ 49 h 52"/>
                <a:gd name="T10" fmla="*/ 94 w 113"/>
                <a:gd name="T11" fmla="*/ 51 h 52"/>
                <a:gd name="T12" fmla="*/ 85 w 113"/>
                <a:gd name="T13" fmla="*/ 52 h 52"/>
                <a:gd name="T14" fmla="*/ 66 w 113"/>
                <a:gd name="T15" fmla="*/ 52 h 52"/>
                <a:gd name="T16" fmla="*/ 53 w 113"/>
                <a:gd name="T17" fmla="*/ 51 h 52"/>
                <a:gd name="T18" fmla="*/ 47 w 113"/>
                <a:gd name="T19" fmla="*/ 51 h 52"/>
                <a:gd name="T20" fmla="*/ 39 w 113"/>
                <a:gd name="T21" fmla="*/ 48 h 52"/>
                <a:gd name="T22" fmla="*/ 30 w 113"/>
                <a:gd name="T23" fmla="*/ 45 h 52"/>
                <a:gd name="T24" fmla="*/ 21 w 113"/>
                <a:gd name="T25" fmla="*/ 41 h 52"/>
                <a:gd name="T26" fmla="*/ 13 w 113"/>
                <a:gd name="T27" fmla="*/ 36 h 52"/>
                <a:gd name="T28" fmla="*/ 6 w 113"/>
                <a:gd name="T29" fmla="*/ 31 h 52"/>
                <a:gd name="T30" fmla="*/ 4 w 113"/>
                <a:gd name="T31" fmla="*/ 28 h 52"/>
                <a:gd name="T32" fmla="*/ 2 w 113"/>
                <a:gd name="T33" fmla="*/ 25 h 52"/>
                <a:gd name="T34" fmla="*/ 1 w 113"/>
                <a:gd name="T35" fmla="*/ 22 h 52"/>
                <a:gd name="T36" fmla="*/ 0 w 113"/>
                <a:gd name="T37" fmla="*/ 20 h 52"/>
                <a:gd name="T38" fmla="*/ 1 w 113"/>
                <a:gd name="T39" fmla="*/ 15 h 52"/>
                <a:gd name="T40" fmla="*/ 1 w 113"/>
                <a:gd name="T41" fmla="*/ 11 h 52"/>
                <a:gd name="T42" fmla="*/ 3 w 113"/>
                <a:gd name="T43" fmla="*/ 8 h 52"/>
                <a:gd name="T44" fmla="*/ 5 w 113"/>
                <a:gd name="T45" fmla="*/ 5 h 52"/>
                <a:gd name="T46" fmla="*/ 7 w 113"/>
                <a:gd name="T47" fmla="*/ 3 h 52"/>
                <a:gd name="T48" fmla="*/ 10 w 113"/>
                <a:gd name="T49" fmla="*/ 2 h 52"/>
                <a:gd name="T50" fmla="*/ 14 w 113"/>
                <a:gd name="T51" fmla="*/ 1 h 52"/>
                <a:gd name="T52" fmla="*/ 17 w 113"/>
                <a:gd name="T53" fmla="*/ 0 h 52"/>
                <a:gd name="T54" fmla="*/ 26 w 113"/>
                <a:gd name="T55" fmla="*/ 0 h 52"/>
                <a:gd name="T56" fmla="*/ 36 w 113"/>
                <a:gd name="T57" fmla="*/ 2 h 52"/>
                <a:gd name="T58" fmla="*/ 46 w 113"/>
                <a:gd name="T59" fmla="*/ 5 h 52"/>
                <a:gd name="T60" fmla="*/ 57 w 113"/>
                <a:gd name="T61" fmla="*/ 9 h 52"/>
                <a:gd name="T62" fmla="*/ 77 w 113"/>
                <a:gd name="T63" fmla="*/ 18 h 52"/>
                <a:gd name="T64" fmla="*/ 95 w 113"/>
                <a:gd name="T65" fmla="*/ 29 h 52"/>
                <a:gd name="T66" fmla="*/ 108 w 113"/>
                <a:gd name="T67" fmla="*/ 36 h 52"/>
                <a:gd name="T68" fmla="*/ 113 w 113"/>
                <a:gd name="T69" fmla="*/ 3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3" name="Freeform 499">
              <a:extLst>
                <a:ext uri="{FF2B5EF4-FFF2-40B4-BE49-F238E27FC236}">
                  <a16:creationId xmlns:a16="http://schemas.microsoft.com/office/drawing/2014/main" id="{11D4CCD5-C4D9-41E8-8E38-DFF9D21DDDE8}"/>
                </a:ext>
              </a:extLst>
            </p:cNvPr>
            <p:cNvSpPr>
              <a:spLocks/>
            </p:cNvSpPr>
            <p:nvPr>
              <p:custDataLst>
                <p:tags r:id="rId337"/>
              </p:custDataLst>
            </p:nvPr>
          </p:nvSpPr>
          <p:spPr bwMode="auto">
            <a:xfrm>
              <a:off x="6673594" y="1254841"/>
              <a:ext cx="61912" cy="58737"/>
            </a:xfrm>
            <a:custGeom>
              <a:avLst/>
              <a:gdLst>
                <a:gd name="T0" fmla="*/ 0 w 139"/>
                <a:gd name="T1" fmla="*/ 8 h 40"/>
                <a:gd name="T2" fmla="*/ 8 w 139"/>
                <a:gd name="T3" fmla="*/ 9 h 40"/>
                <a:gd name="T4" fmla="*/ 19 w 139"/>
                <a:gd name="T5" fmla="*/ 8 h 40"/>
                <a:gd name="T6" fmla="*/ 30 w 139"/>
                <a:gd name="T7" fmla="*/ 7 h 40"/>
                <a:gd name="T8" fmla="*/ 42 w 139"/>
                <a:gd name="T9" fmla="*/ 5 h 40"/>
                <a:gd name="T10" fmla="*/ 53 w 139"/>
                <a:gd name="T11" fmla="*/ 2 h 40"/>
                <a:gd name="T12" fmla="*/ 64 w 139"/>
                <a:gd name="T13" fmla="*/ 1 h 40"/>
                <a:gd name="T14" fmla="*/ 73 w 139"/>
                <a:gd name="T15" fmla="*/ 0 h 40"/>
                <a:gd name="T16" fmla="*/ 80 w 139"/>
                <a:gd name="T17" fmla="*/ 2 h 40"/>
                <a:gd name="T18" fmla="*/ 139 w 139"/>
                <a:gd name="T19" fmla="*/ 39 h 40"/>
                <a:gd name="T20" fmla="*/ 133 w 139"/>
                <a:gd name="T21" fmla="*/ 40 h 40"/>
                <a:gd name="T22" fmla="*/ 125 w 139"/>
                <a:gd name="T23" fmla="*/ 39 h 40"/>
                <a:gd name="T24" fmla="*/ 116 w 139"/>
                <a:gd name="T25" fmla="*/ 38 h 40"/>
                <a:gd name="T26" fmla="*/ 106 w 139"/>
                <a:gd name="T27" fmla="*/ 36 h 40"/>
                <a:gd name="T28" fmla="*/ 86 w 139"/>
                <a:gd name="T29" fmla="*/ 30 h 40"/>
                <a:gd name="T30" fmla="*/ 64 w 139"/>
                <a:gd name="T31" fmla="*/ 24 h 40"/>
                <a:gd name="T32" fmla="*/ 44 w 139"/>
                <a:gd name="T33" fmla="*/ 16 h 40"/>
                <a:gd name="T34" fmla="*/ 26 w 139"/>
                <a:gd name="T35" fmla="*/ 11 h 40"/>
                <a:gd name="T36" fmla="*/ 17 w 139"/>
                <a:gd name="T37" fmla="*/ 9 h 40"/>
                <a:gd name="T38" fmla="*/ 11 w 139"/>
                <a:gd name="T39" fmla="*/ 7 h 40"/>
                <a:gd name="T40" fmla="*/ 4 w 139"/>
                <a:gd name="T41" fmla="*/ 7 h 40"/>
                <a:gd name="T42" fmla="*/ 0 w 139"/>
                <a:gd name="T43"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4" name="Freeform 500">
              <a:extLst>
                <a:ext uri="{FF2B5EF4-FFF2-40B4-BE49-F238E27FC236}">
                  <a16:creationId xmlns:a16="http://schemas.microsoft.com/office/drawing/2014/main" id="{545B145D-867C-46CD-85FF-5593A6FD242F}"/>
                </a:ext>
              </a:extLst>
            </p:cNvPr>
            <p:cNvSpPr>
              <a:spLocks/>
            </p:cNvSpPr>
            <p:nvPr>
              <p:custDataLst>
                <p:tags r:id="rId338"/>
              </p:custDataLst>
            </p:nvPr>
          </p:nvSpPr>
          <p:spPr bwMode="auto">
            <a:xfrm>
              <a:off x="6973631" y="1196104"/>
              <a:ext cx="139700" cy="57150"/>
            </a:xfrm>
            <a:custGeom>
              <a:avLst/>
              <a:gdLst>
                <a:gd name="T0" fmla="*/ 10 w 325"/>
                <a:gd name="T1" fmla="*/ 7 h 71"/>
                <a:gd name="T2" fmla="*/ 31 w 325"/>
                <a:gd name="T3" fmla="*/ 1 h 71"/>
                <a:gd name="T4" fmla="*/ 53 w 325"/>
                <a:gd name="T5" fmla="*/ 0 h 71"/>
                <a:gd name="T6" fmla="*/ 73 w 325"/>
                <a:gd name="T7" fmla="*/ 4 h 71"/>
                <a:gd name="T8" fmla="*/ 92 w 325"/>
                <a:gd name="T9" fmla="*/ 10 h 71"/>
                <a:gd name="T10" fmla="*/ 110 w 325"/>
                <a:gd name="T11" fmla="*/ 18 h 71"/>
                <a:gd name="T12" fmla="*/ 122 w 325"/>
                <a:gd name="T13" fmla="*/ 29 h 71"/>
                <a:gd name="T14" fmla="*/ 130 w 325"/>
                <a:gd name="T15" fmla="*/ 38 h 71"/>
                <a:gd name="T16" fmla="*/ 136 w 325"/>
                <a:gd name="T17" fmla="*/ 34 h 71"/>
                <a:gd name="T18" fmla="*/ 139 w 325"/>
                <a:gd name="T19" fmla="*/ 15 h 71"/>
                <a:gd name="T20" fmla="*/ 161 w 325"/>
                <a:gd name="T21" fmla="*/ 7 h 71"/>
                <a:gd name="T22" fmla="*/ 216 w 325"/>
                <a:gd name="T23" fmla="*/ 13 h 71"/>
                <a:gd name="T24" fmla="*/ 258 w 325"/>
                <a:gd name="T25" fmla="*/ 23 h 71"/>
                <a:gd name="T26" fmla="*/ 283 w 325"/>
                <a:gd name="T27" fmla="*/ 32 h 71"/>
                <a:gd name="T28" fmla="*/ 305 w 325"/>
                <a:gd name="T29" fmla="*/ 43 h 71"/>
                <a:gd name="T30" fmla="*/ 320 w 325"/>
                <a:gd name="T31" fmla="*/ 55 h 71"/>
                <a:gd name="T32" fmla="*/ 316 w 325"/>
                <a:gd name="T33" fmla="*/ 64 h 71"/>
                <a:gd name="T34" fmla="*/ 294 w 325"/>
                <a:gd name="T35" fmla="*/ 68 h 71"/>
                <a:gd name="T36" fmla="*/ 259 w 325"/>
                <a:gd name="T37" fmla="*/ 71 h 71"/>
                <a:gd name="T38" fmla="*/ 210 w 325"/>
                <a:gd name="T39" fmla="*/ 70 h 71"/>
                <a:gd name="T40" fmla="*/ 167 w 325"/>
                <a:gd name="T41" fmla="*/ 68 h 71"/>
                <a:gd name="T42" fmla="*/ 133 w 325"/>
                <a:gd name="T43" fmla="*/ 69 h 71"/>
                <a:gd name="T44" fmla="*/ 90 w 325"/>
                <a:gd name="T45" fmla="*/ 71 h 71"/>
                <a:gd name="T46" fmla="*/ 72 w 325"/>
                <a:gd name="T47" fmla="*/ 68 h 71"/>
                <a:gd name="T48" fmla="*/ 67 w 325"/>
                <a:gd name="T49" fmla="*/ 64 h 71"/>
                <a:gd name="T50" fmla="*/ 58 w 325"/>
                <a:gd name="T51" fmla="*/ 61 h 71"/>
                <a:gd name="T52" fmla="*/ 46 w 325"/>
                <a:gd name="T53" fmla="*/ 59 h 71"/>
                <a:gd name="T54" fmla="*/ 35 w 325"/>
                <a:gd name="T55" fmla="*/ 53 h 71"/>
                <a:gd name="T56" fmla="*/ 25 w 325"/>
                <a:gd name="T57" fmla="*/ 45 h 71"/>
                <a:gd name="T58" fmla="*/ 16 w 325"/>
                <a:gd name="T59" fmla="*/ 39 h 71"/>
                <a:gd name="T60" fmla="*/ 6 w 325"/>
                <a:gd name="T61" fmla="*/ 37 h 71"/>
                <a:gd name="T62" fmla="*/ 0 w 325"/>
                <a:gd name="T63" fmla="*/ 2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5" name="Freeform 501">
              <a:extLst>
                <a:ext uri="{FF2B5EF4-FFF2-40B4-BE49-F238E27FC236}">
                  <a16:creationId xmlns:a16="http://schemas.microsoft.com/office/drawing/2014/main" id="{3D629BB8-B2FC-4A01-89FC-AF1894B410CA}"/>
                </a:ext>
              </a:extLst>
            </p:cNvPr>
            <p:cNvSpPr>
              <a:spLocks/>
            </p:cNvSpPr>
            <p:nvPr>
              <p:custDataLst>
                <p:tags r:id="rId339"/>
              </p:custDataLst>
            </p:nvPr>
          </p:nvSpPr>
          <p:spPr bwMode="auto">
            <a:xfrm>
              <a:off x="7133969" y="1204042"/>
              <a:ext cx="95250" cy="57150"/>
            </a:xfrm>
            <a:custGeom>
              <a:avLst/>
              <a:gdLst>
                <a:gd name="T0" fmla="*/ 87 w 220"/>
                <a:gd name="T1" fmla="*/ 25 h 72"/>
                <a:gd name="T2" fmla="*/ 92 w 220"/>
                <a:gd name="T3" fmla="*/ 26 h 72"/>
                <a:gd name="T4" fmla="*/ 98 w 220"/>
                <a:gd name="T5" fmla="*/ 27 h 72"/>
                <a:gd name="T6" fmla="*/ 101 w 220"/>
                <a:gd name="T7" fmla="*/ 28 h 72"/>
                <a:gd name="T8" fmla="*/ 104 w 220"/>
                <a:gd name="T9" fmla="*/ 27 h 72"/>
                <a:gd name="T10" fmla="*/ 109 w 220"/>
                <a:gd name="T11" fmla="*/ 27 h 72"/>
                <a:gd name="T12" fmla="*/ 113 w 220"/>
                <a:gd name="T13" fmla="*/ 25 h 72"/>
                <a:gd name="T14" fmla="*/ 114 w 220"/>
                <a:gd name="T15" fmla="*/ 26 h 72"/>
                <a:gd name="T16" fmla="*/ 115 w 220"/>
                <a:gd name="T17" fmla="*/ 26 h 72"/>
                <a:gd name="T18" fmla="*/ 116 w 220"/>
                <a:gd name="T19" fmla="*/ 25 h 72"/>
                <a:gd name="T20" fmla="*/ 117 w 220"/>
                <a:gd name="T21" fmla="*/ 25 h 72"/>
                <a:gd name="T22" fmla="*/ 119 w 220"/>
                <a:gd name="T23" fmla="*/ 22 h 72"/>
                <a:gd name="T24" fmla="*/ 120 w 220"/>
                <a:gd name="T25" fmla="*/ 17 h 72"/>
                <a:gd name="T26" fmla="*/ 120 w 220"/>
                <a:gd name="T27" fmla="*/ 7 h 72"/>
                <a:gd name="T28" fmla="*/ 120 w 220"/>
                <a:gd name="T29" fmla="*/ 0 h 72"/>
                <a:gd name="T30" fmla="*/ 125 w 220"/>
                <a:gd name="T31" fmla="*/ 5 h 72"/>
                <a:gd name="T32" fmla="*/ 131 w 220"/>
                <a:gd name="T33" fmla="*/ 10 h 72"/>
                <a:gd name="T34" fmla="*/ 137 w 220"/>
                <a:gd name="T35" fmla="*/ 15 h 72"/>
                <a:gd name="T36" fmla="*/ 143 w 220"/>
                <a:gd name="T37" fmla="*/ 19 h 72"/>
                <a:gd name="T38" fmla="*/ 156 w 220"/>
                <a:gd name="T39" fmla="*/ 25 h 72"/>
                <a:gd name="T40" fmla="*/ 170 w 220"/>
                <a:gd name="T41" fmla="*/ 30 h 72"/>
                <a:gd name="T42" fmla="*/ 183 w 220"/>
                <a:gd name="T43" fmla="*/ 35 h 72"/>
                <a:gd name="T44" fmla="*/ 196 w 220"/>
                <a:gd name="T45" fmla="*/ 41 h 72"/>
                <a:gd name="T46" fmla="*/ 203 w 220"/>
                <a:gd name="T47" fmla="*/ 44 h 72"/>
                <a:gd name="T48" fmla="*/ 209 w 220"/>
                <a:gd name="T49" fmla="*/ 47 h 72"/>
                <a:gd name="T50" fmla="*/ 214 w 220"/>
                <a:gd name="T51" fmla="*/ 51 h 72"/>
                <a:gd name="T52" fmla="*/ 220 w 220"/>
                <a:gd name="T53" fmla="*/ 55 h 72"/>
                <a:gd name="T54" fmla="*/ 206 w 220"/>
                <a:gd name="T55" fmla="*/ 56 h 72"/>
                <a:gd name="T56" fmla="*/ 194 w 220"/>
                <a:gd name="T57" fmla="*/ 57 h 72"/>
                <a:gd name="T58" fmla="*/ 182 w 220"/>
                <a:gd name="T59" fmla="*/ 58 h 72"/>
                <a:gd name="T60" fmla="*/ 171 w 220"/>
                <a:gd name="T61" fmla="*/ 60 h 72"/>
                <a:gd name="T62" fmla="*/ 151 w 220"/>
                <a:gd name="T63" fmla="*/ 65 h 72"/>
                <a:gd name="T64" fmla="*/ 134 w 220"/>
                <a:gd name="T65" fmla="*/ 70 h 72"/>
                <a:gd name="T66" fmla="*/ 126 w 220"/>
                <a:gd name="T67" fmla="*/ 71 h 72"/>
                <a:gd name="T68" fmla="*/ 117 w 220"/>
                <a:gd name="T69" fmla="*/ 72 h 72"/>
                <a:gd name="T70" fmla="*/ 110 w 220"/>
                <a:gd name="T71" fmla="*/ 72 h 72"/>
                <a:gd name="T72" fmla="*/ 103 w 220"/>
                <a:gd name="T73" fmla="*/ 72 h 72"/>
                <a:gd name="T74" fmla="*/ 95 w 220"/>
                <a:gd name="T75" fmla="*/ 70 h 72"/>
                <a:gd name="T76" fmla="*/ 88 w 220"/>
                <a:gd name="T77" fmla="*/ 66 h 72"/>
                <a:gd name="T78" fmla="*/ 81 w 220"/>
                <a:gd name="T79" fmla="*/ 61 h 72"/>
                <a:gd name="T80" fmla="*/ 74 w 220"/>
                <a:gd name="T81" fmla="*/ 55 h 72"/>
                <a:gd name="T82" fmla="*/ 59 w 220"/>
                <a:gd name="T83" fmla="*/ 53 h 72"/>
                <a:gd name="T84" fmla="*/ 45 w 220"/>
                <a:gd name="T85" fmla="*/ 50 h 72"/>
                <a:gd name="T86" fmla="*/ 33 w 220"/>
                <a:gd name="T87" fmla="*/ 47 h 72"/>
                <a:gd name="T88" fmla="*/ 22 w 220"/>
                <a:gd name="T89" fmla="*/ 43 h 72"/>
                <a:gd name="T90" fmla="*/ 18 w 220"/>
                <a:gd name="T91" fmla="*/ 41 h 72"/>
                <a:gd name="T92" fmla="*/ 13 w 220"/>
                <a:gd name="T93" fmla="*/ 38 h 72"/>
                <a:gd name="T94" fmla="*/ 9 w 220"/>
                <a:gd name="T95" fmla="*/ 35 h 72"/>
                <a:gd name="T96" fmla="*/ 7 w 220"/>
                <a:gd name="T97" fmla="*/ 31 h 72"/>
                <a:gd name="T98" fmla="*/ 3 w 220"/>
                <a:gd name="T99" fmla="*/ 27 h 72"/>
                <a:gd name="T100" fmla="*/ 2 w 220"/>
                <a:gd name="T101" fmla="*/ 23 h 72"/>
                <a:gd name="T102" fmla="*/ 1 w 220"/>
                <a:gd name="T103" fmla="*/ 18 h 72"/>
                <a:gd name="T104" fmla="*/ 0 w 220"/>
                <a:gd name="T105" fmla="*/ 13 h 72"/>
                <a:gd name="T106" fmla="*/ 23 w 220"/>
                <a:gd name="T107" fmla="*/ 17 h 72"/>
                <a:gd name="T108" fmla="*/ 44 w 220"/>
                <a:gd name="T109" fmla="*/ 21 h 72"/>
                <a:gd name="T110" fmla="*/ 64 w 220"/>
                <a:gd name="T111" fmla="*/ 24 h 72"/>
                <a:gd name="T112" fmla="*/ 87 w 220"/>
                <a:gd name="T113"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6" name="Freeform 502">
              <a:extLst>
                <a:ext uri="{FF2B5EF4-FFF2-40B4-BE49-F238E27FC236}">
                  <a16:creationId xmlns:a16="http://schemas.microsoft.com/office/drawing/2014/main" id="{C7D52C32-4C74-4478-867B-B37161D565C0}"/>
                </a:ext>
              </a:extLst>
            </p:cNvPr>
            <p:cNvSpPr>
              <a:spLocks/>
            </p:cNvSpPr>
            <p:nvPr>
              <p:custDataLst>
                <p:tags r:id="rId340"/>
              </p:custDataLst>
            </p:nvPr>
          </p:nvSpPr>
          <p:spPr bwMode="auto">
            <a:xfrm>
              <a:off x="7094281" y="1251667"/>
              <a:ext cx="63500" cy="58737"/>
            </a:xfrm>
            <a:custGeom>
              <a:avLst/>
              <a:gdLst>
                <a:gd name="T0" fmla="*/ 146 w 146"/>
                <a:gd name="T1" fmla="*/ 25 h 30"/>
                <a:gd name="T2" fmla="*/ 140 w 146"/>
                <a:gd name="T3" fmla="*/ 16 h 30"/>
                <a:gd name="T4" fmla="*/ 137 w 146"/>
                <a:gd name="T5" fmla="*/ 9 h 30"/>
                <a:gd name="T6" fmla="*/ 133 w 146"/>
                <a:gd name="T7" fmla="*/ 4 h 30"/>
                <a:gd name="T8" fmla="*/ 128 w 146"/>
                <a:gd name="T9" fmla="*/ 1 h 30"/>
                <a:gd name="T10" fmla="*/ 126 w 146"/>
                <a:gd name="T11" fmla="*/ 1 h 30"/>
                <a:gd name="T12" fmla="*/ 124 w 146"/>
                <a:gd name="T13" fmla="*/ 1 h 30"/>
                <a:gd name="T14" fmla="*/ 120 w 146"/>
                <a:gd name="T15" fmla="*/ 2 h 30"/>
                <a:gd name="T16" fmla="*/ 118 w 146"/>
                <a:gd name="T17" fmla="*/ 3 h 30"/>
                <a:gd name="T18" fmla="*/ 113 w 146"/>
                <a:gd name="T19" fmla="*/ 9 h 30"/>
                <a:gd name="T20" fmla="*/ 105 w 146"/>
                <a:gd name="T21" fmla="*/ 19 h 30"/>
                <a:gd name="T22" fmla="*/ 72 w 146"/>
                <a:gd name="T23" fmla="*/ 19 h 30"/>
                <a:gd name="T24" fmla="*/ 63 w 146"/>
                <a:gd name="T25" fmla="*/ 18 h 30"/>
                <a:gd name="T26" fmla="*/ 55 w 146"/>
                <a:gd name="T27" fmla="*/ 17 h 30"/>
                <a:gd name="T28" fmla="*/ 47 w 146"/>
                <a:gd name="T29" fmla="*/ 14 h 30"/>
                <a:gd name="T30" fmla="*/ 40 w 146"/>
                <a:gd name="T31" fmla="*/ 12 h 30"/>
                <a:gd name="T32" fmla="*/ 29 w 146"/>
                <a:gd name="T33" fmla="*/ 6 h 30"/>
                <a:gd name="T34" fmla="*/ 19 w 146"/>
                <a:gd name="T35" fmla="*/ 0 h 30"/>
                <a:gd name="T36" fmla="*/ 14 w 146"/>
                <a:gd name="T37" fmla="*/ 9 h 30"/>
                <a:gd name="T38" fmla="*/ 10 w 146"/>
                <a:gd name="T39" fmla="*/ 15 h 30"/>
                <a:gd name="T40" fmla="*/ 4 w 146"/>
                <a:gd name="T41" fmla="*/ 20 h 30"/>
                <a:gd name="T42" fmla="*/ 0 w 146"/>
                <a:gd name="T43" fmla="*/ 25 h 30"/>
                <a:gd name="T44" fmla="*/ 33 w 146"/>
                <a:gd name="T45" fmla="*/ 25 h 30"/>
                <a:gd name="T46" fmla="*/ 57 w 146"/>
                <a:gd name="T47" fmla="*/ 25 h 30"/>
                <a:gd name="T48" fmla="*/ 77 w 146"/>
                <a:gd name="T49" fmla="*/ 25 h 30"/>
                <a:gd name="T50" fmla="*/ 99 w 146"/>
                <a:gd name="T51" fmla="*/ 25 h 30"/>
                <a:gd name="T52" fmla="*/ 110 w 146"/>
                <a:gd name="T53" fmla="*/ 26 h 30"/>
                <a:gd name="T54" fmla="*/ 123 w 146"/>
                <a:gd name="T55" fmla="*/ 29 h 30"/>
                <a:gd name="T56" fmla="*/ 128 w 146"/>
                <a:gd name="T57" fmla="*/ 30 h 30"/>
                <a:gd name="T58" fmla="*/ 135 w 146"/>
                <a:gd name="T59" fmla="*/ 30 h 30"/>
                <a:gd name="T60" fmla="*/ 140 w 146"/>
                <a:gd name="T61" fmla="*/ 28 h 30"/>
                <a:gd name="T62" fmla="*/ 146 w 146"/>
                <a:gd name="T63"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7" name="Freeform 503">
              <a:extLst>
                <a:ext uri="{FF2B5EF4-FFF2-40B4-BE49-F238E27FC236}">
                  <a16:creationId xmlns:a16="http://schemas.microsoft.com/office/drawing/2014/main" id="{BA69E736-FE5F-4612-82EC-3CFE6455194D}"/>
                </a:ext>
              </a:extLst>
            </p:cNvPr>
            <p:cNvSpPr>
              <a:spLocks/>
            </p:cNvSpPr>
            <p:nvPr>
              <p:custDataLst>
                <p:tags r:id="rId341"/>
              </p:custDataLst>
            </p:nvPr>
          </p:nvSpPr>
          <p:spPr bwMode="auto">
            <a:xfrm>
              <a:off x="7073644" y="1248491"/>
              <a:ext cx="20637" cy="58737"/>
            </a:xfrm>
            <a:custGeom>
              <a:avLst/>
              <a:gdLst>
                <a:gd name="T0" fmla="*/ 0 w 53"/>
                <a:gd name="T1" fmla="*/ 9 h 9"/>
                <a:gd name="T2" fmla="*/ 17 w 53"/>
                <a:gd name="T3" fmla="*/ 9 h 9"/>
                <a:gd name="T4" fmla="*/ 29 w 53"/>
                <a:gd name="T5" fmla="*/ 9 h 9"/>
                <a:gd name="T6" fmla="*/ 40 w 53"/>
                <a:gd name="T7" fmla="*/ 9 h 9"/>
                <a:gd name="T8" fmla="*/ 53 w 53"/>
                <a:gd name="T9" fmla="*/ 9 h 9"/>
                <a:gd name="T10" fmla="*/ 46 w 53"/>
                <a:gd name="T11" fmla="*/ 6 h 9"/>
                <a:gd name="T12" fmla="*/ 38 w 53"/>
                <a:gd name="T13" fmla="*/ 3 h 9"/>
                <a:gd name="T14" fmla="*/ 31 w 53"/>
                <a:gd name="T15" fmla="*/ 1 h 9"/>
                <a:gd name="T16" fmla="*/ 25 w 53"/>
                <a:gd name="T17" fmla="*/ 0 h 9"/>
                <a:gd name="T18" fmla="*/ 19 w 53"/>
                <a:gd name="T19" fmla="*/ 0 h 9"/>
                <a:gd name="T20" fmla="*/ 14 w 53"/>
                <a:gd name="T21" fmla="*/ 0 h 9"/>
                <a:gd name="T22" fmla="*/ 9 w 53"/>
                <a:gd name="T23" fmla="*/ 1 h 9"/>
                <a:gd name="T24" fmla="*/ 6 w 53"/>
                <a:gd name="T25"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8" name="Line 504">
              <a:extLst>
                <a:ext uri="{FF2B5EF4-FFF2-40B4-BE49-F238E27FC236}">
                  <a16:creationId xmlns:a16="http://schemas.microsoft.com/office/drawing/2014/main" id="{92A64686-2B80-47DB-875C-779140F56A46}"/>
                </a:ext>
              </a:extLst>
            </p:cNvPr>
            <p:cNvSpPr>
              <a:spLocks noChangeShapeType="1"/>
            </p:cNvSpPr>
            <p:nvPr>
              <p:custDataLst>
                <p:tags r:id="rId342"/>
              </p:custDataLst>
            </p:nvPr>
          </p:nvSpPr>
          <p:spPr bwMode="auto">
            <a:xfrm flipV="1">
              <a:off x="7075231" y="1246903"/>
              <a:ext cx="0" cy="1588"/>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09" name="Freeform 505">
              <a:extLst>
                <a:ext uri="{FF2B5EF4-FFF2-40B4-BE49-F238E27FC236}">
                  <a16:creationId xmlns:a16="http://schemas.microsoft.com/office/drawing/2014/main" id="{FB5C13C0-FB8C-42C7-B13B-CA839B3AD2FC}"/>
                </a:ext>
              </a:extLst>
            </p:cNvPr>
            <p:cNvSpPr>
              <a:spLocks/>
            </p:cNvSpPr>
            <p:nvPr>
              <p:custDataLst>
                <p:tags r:id="rId343"/>
              </p:custDataLst>
            </p:nvPr>
          </p:nvSpPr>
          <p:spPr bwMode="auto">
            <a:xfrm>
              <a:off x="6244970" y="1175467"/>
              <a:ext cx="11112" cy="55561"/>
            </a:xfrm>
            <a:custGeom>
              <a:avLst/>
              <a:gdLst>
                <a:gd name="T0" fmla="*/ 0 w 26"/>
                <a:gd name="T1" fmla="*/ 25 h 25"/>
                <a:gd name="T2" fmla="*/ 5 w 26"/>
                <a:gd name="T3" fmla="*/ 17 h 25"/>
                <a:gd name="T4" fmla="*/ 13 w 26"/>
                <a:gd name="T5" fmla="*/ 8 h 25"/>
                <a:gd name="T6" fmla="*/ 16 w 26"/>
                <a:gd name="T7" fmla="*/ 5 h 25"/>
                <a:gd name="T8" fmla="*/ 20 w 26"/>
                <a:gd name="T9" fmla="*/ 2 h 25"/>
                <a:gd name="T10" fmla="*/ 23 w 26"/>
                <a:gd name="T11" fmla="*/ 1 h 25"/>
                <a:gd name="T12" fmla="*/ 26 w 26"/>
                <a:gd name="T13" fmla="*/ 0 h 25"/>
                <a:gd name="T14" fmla="*/ 26 w 26"/>
                <a:gd name="T15" fmla="*/ 25 h 25"/>
                <a:gd name="T16" fmla="*/ 20 w 26"/>
                <a:gd name="T17" fmla="*/ 25 h 25"/>
                <a:gd name="T18" fmla="*/ 13 w 26"/>
                <a:gd name="T19" fmla="*/ 25 h 25"/>
                <a:gd name="T20" fmla="*/ 0 w 26"/>
                <a:gd name="T2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0" name="Freeform 506">
              <a:extLst>
                <a:ext uri="{FF2B5EF4-FFF2-40B4-BE49-F238E27FC236}">
                  <a16:creationId xmlns:a16="http://schemas.microsoft.com/office/drawing/2014/main" id="{EBF8F8DB-FF31-434E-8A46-84FB3507BD20}"/>
                </a:ext>
              </a:extLst>
            </p:cNvPr>
            <p:cNvSpPr>
              <a:spLocks/>
            </p:cNvSpPr>
            <p:nvPr>
              <p:custDataLst>
                <p:tags r:id="rId344"/>
              </p:custDataLst>
            </p:nvPr>
          </p:nvSpPr>
          <p:spPr bwMode="auto">
            <a:xfrm>
              <a:off x="6994269" y="1246903"/>
              <a:ext cx="9525" cy="57150"/>
            </a:xfrm>
            <a:custGeom>
              <a:avLst/>
              <a:gdLst>
                <a:gd name="T0" fmla="*/ 33 w 33"/>
                <a:gd name="T1" fmla="*/ 25 h 25"/>
                <a:gd name="T2" fmla="*/ 33 w 33"/>
                <a:gd name="T3" fmla="*/ 12 h 25"/>
                <a:gd name="T4" fmla="*/ 33 w 33"/>
                <a:gd name="T5" fmla="*/ 0 h 25"/>
                <a:gd name="T6" fmla="*/ 0 w 33"/>
                <a:gd name="T7" fmla="*/ 0 h 25"/>
                <a:gd name="T8" fmla="*/ 9 w 33"/>
                <a:gd name="T9" fmla="*/ 9 h 25"/>
                <a:gd name="T10" fmla="*/ 16 w 33"/>
                <a:gd name="T11" fmla="*/ 17 h 25"/>
                <a:gd name="T12" fmla="*/ 20 w 33"/>
                <a:gd name="T13" fmla="*/ 20 h 25"/>
                <a:gd name="T14" fmla="*/ 24 w 33"/>
                <a:gd name="T15" fmla="*/ 23 h 25"/>
                <a:gd name="T16" fmla="*/ 28 w 33"/>
                <a:gd name="T17" fmla="*/ 24 h 25"/>
                <a:gd name="T18" fmla="*/ 33 w 33"/>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1" name="Freeform 507">
              <a:extLst>
                <a:ext uri="{FF2B5EF4-FFF2-40B4-BE49-F238E27FC236}">
                  <a16:creationId xmlns:a16="http://schemas.microsoft.com/office/drawing/2014/main" id="{E863A342-A879-47CA-8C5D-79AAA6E17F9F}"/>
                </a:ext>
              </a:extLst>
            </p:cNvPr>
            <p:cNvSpPr>
              <a:spLocks/>
            </p:cNvSpPr>
            <p:nvPr>
              <p:custDataLst>
                <p:tags r:id="rId345"/>
              </p:custDataLst>
            </p:nvPr>
          </p:nvSpPr>
          <p:spPr bwMode="auto">
            <a:xfrm>
              <a:off x="6948231" y="1210392"/>
              <a:ext cx="9525" cy="57150"/>
            </a:xfrm>
            <a:custGeom>
              <a:avLst/>
              <a:gdLst>
                <a:gd name="T0" fmla="*/ 0 w 20"/>
                <a:gd name="T1" fmla="*/ 0 h 18"/>
                <a:gd name="T2" fmla="*/ 13 w 20"/>
                <a:gd name="T3" fmla="*/ 18 h 18"/>
                <a:gd name="T4" fmla="*/ 16 w 20"/>
                <a:gd name="T5" fmla="*/ 11 h 18"/>
                <a:gd name="T6" fmla="*/ 20 w 20"/>
                <a:gd name="T7" fmla="*/ 0 h 18"/>
                <a:gd name="T8" fmla="*/ 0 w 20"/>
                <a:gd name="T9" fmla="*/ 0 h 18"/>
              </a:gdLst>
              <a:ahLst/>
              <a:cxnLst>
                <a:cxn ang="0">
                  <a:pos x="T0" y="T1"/>
                </a:cxn>
                <a:cxn ang="0">
                  <a:pos x="T2" y="T3"/>
                </a:cxn>
                <a:cxn ang="0">
                  <a:pos x="T4" y="T5"/>
                </a:cxn>
                <a:cxn ang="0">
                  <a:pos x="T6" y="T7"/>
                </a:cxn>
                <a:cxn ang="0">
                  <a:pos x="T8" y="T9"/>
                </a:cxn>
              </a:cxnLst>
              <a:rect l="0" t="0" r="r" b="b"/>
              <a:pathLst>
                <a:path w="20" h="18">
                  <a:moveTo>
                    <a:pt x="0" y="0"/>
                  </a:moveTo>
                  <a:lnTo>
                    <a:pt x="13" y="18"/>
                  </a:lnTo>
                  <a:lnTo>
                    <a:pt x="16" y="11"/>
                  </a:lnTo>
                  <a:lnTo>
                    <a:pt x="20" y="0"/>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2" name="Freeform 508">
              <a:extLst>
                <a:ext uri="{FF2B5EF4-FFF2-40B4-BE49-F238E27FC236}">
                  <a16:creationId xmlns:a16="http://schemas.microsoft.com/office/drawing/2014/main" id="{CBF66D66-EAA1-44C6-A7A4-41CD3F273F07}"/>
                </a:ext>
              </a:extLst>
            </p:cNvPr>
            <p:cNvSpPr>
              <a:spLocks/>
            </p:cNvSpPr>
            <p:nvPr>
              <p:custDataLst>
                <p:tags r:id="rId346"/>
              </p:custDataLst>
            </p:nvPr>
          </p:nvSpPr>
          <p:spPr bwMode="auto">
            <a:xfrm>
              <a:off x="7448294" y="1780301"/>
              <a:ext cx="12700" cy="58738"/>
            </a:xfrm>
            <a:custGeom>
              <a:avLst/>
              <a:gdLst>
                <a:gd name="T0" fmla="*/ 0 w 33"/>
                <a:gd name="T1" fmla="*/ 31 h 31"/>
                <a:gd name="T2" fmla="*/ 0 w 33"/>
                <a:gd name="T3" fmla="*/ 0 h 31"/>
                <a:gd name="T4" fmla="*/ 9 w 33"/>
                <a:gd name="T5" fmla="*/ 0 h 31"/>
                <a:gd name="T6" fmla="*/ 16 w 33"/>
                <a:gd name="T7" fmla="*/ 0 h 31"/>
                <a:gd name="T8" fmla="*/ 24 w 33"/>
                <a:gd name="T9" fmla="*/ 0 h 31"/>
                <a:gd name="T10" fmla="*/ 33 w 33"/>
                <a:gd name="T11" fmla="*/ 0 h 31"/>
                <a:gd name="T12" fmla="*/ 30 w 33"/>
                <a:gd name="T13" fmla="*/ 2 h 31"/>
                <a:gd name="T14" fmla="*/ 29 w 33"/>
                <a:gd name="T15" fmla="*/ 5 h 31"/>
                <a:gd name="T16" fmla="*/ 28 w 33"/>
                <a:gd name="T17" fmla="*/ 9 h 31"/>
                <a:gd name="T18" fmla="*/ 28 w 33"/>
                <a:gd name="T19" fmla="*/ 13 h 31"/>
                <a:gd name="T20" fmla="*/ 28 w 33"/>
                <a:gd name="T21" fmla="*/ 17 h 31"/>
                <a:gd name="T22" fmla="*/ 29 w 33"/>
                <a:gd name="T23" fmla="*/ 21 h 31"/>
                <a:gd name="T24" fmla="*/ 30 w 33"/>
                <a:gd name="T25" fmla="*/ 26 h 31"/>
                <a:gd name="T26" fmla="*/ 33 w 33"/>
                <a:gd name="T27" fmla="*/ 31 h 31"/>
                <a:gd name="T28" fmla="*/ 0 w 33"/>
                <a:gd name="T2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3" name="Freeform 509">
              <a:extLst>
                <a:ext uri="{FF2B5EF4-FFF2-40B4-BE49-F238E27FC236}">
                  <a16:creationId xmlns:a16="http://schemas.microsoft.com/office/drawing/2014/main" id="{2DD64EBB-236D-445F-932B-9819A875F7C0}"/>
                </a:ext>
              </a:extLst>
            </p:cNvPr>
            <p:cNvSpPr>
              <a:spLocks/>
            </p:cNvSpPr>
            <p:nvPr>
              <p:custDataLst>
                <p:tags r:id="rId347"/>
              </p:custDataLst>
            </p:nvPr>
          </p:nvSpPr>
          <p:spPr bwMode="auto">
            <a:xfrm>
              <a:off x="7741981" y="1302467"/>
              <a:ext cx="55562" cy="58737"/>
            </a:xfrm>
            <a:custGeom>
              <a:avLst/>
              <a:gdLst>
                <a:gd name="T0" fmla="*/ 3 w 129"/>
                <a:gd name="T1" fmla="*/ 44 h 56"/>
                <a:gd name="T2" fmla="*/ 1 w 129"/>
                <a:gd name="T3" fmla="*/ 42 h 56"/>
                <a:gd name="T4" fmla="*/ 1 w 129"/>
                <a:gd name="T5" fmla="*/ 40 h 56"/>
                <a:gd name="T6" fmla="*/ 0 w 129"/>
                <a:gd name="T7" fmla="*/ 37 h 56"/>
                <a:gd name="T8" fmla="*/ 1 w 129"/>
                <a:gd name="T9" fmla="*/ 33 h 56"/>
                <a:gd name="T10" fmla="*/ 2 w 129"/>
                <a:gd name="T11" fmla="*/ 25 h 56"/>
                <a:gd name="T12" fmla="*/ 3 w 129"/>
                <a:gd name="T13" fmla="*/ 18 h 56"/>
                <a:gd name="T14" fmla="*/ 9 w 129"/>
                <a:gd name="T15" fmla="*/ 13 h 56"/>
                <a:gd name="T16" fmla="*/ 16 w 129"/>
                <a:gd name="T17" fmla="*/ 9 h 56"/>
                <a:gd name="T18" fmla="*/ 21 w 129"/>
                <a:gd name="T19" fmla="*/ 6 h 56"/>
                <a:gd name="T20" fmla="*/ 27 w 129"/>
                <a:gd name="T21" fmla="*/ 5 h 56"/>
                <a:gd name="T22" fmla="*/ 39 w 129"/>
                <a:gd name="T23" fmla="*/ 3 h 56"/>
                <a:gd name="T24" fmla="*/ 57 w 129"/>
                <a:gd name="T25" fmla="*/ 0 h 56"/>
                <a:gd name="T26" fmla="*/ 60 w 129"/>
                <a:gd name="T27" fmla="*/ 5 h 56"/>
                <a:gd name="T28" fmla="*/ 64 w 129"/>
                <a:gd name="T29" fmla="*/ 8 h 56"/>
                <a:gd name="T30" fmla="*/ 69 w 129"/>
                <a:gd name="T31" fmla="*/ 11 h 56"/>
                <a:gd name="T32" fmla="*/ 73 w 129"/>
                <a:gd name="T33" fmla="*/ 14 h 56"/>
                <a:gd name="T34" fmla="*/ 83 w 129"/>
                <a:gd name="T35" fmla="*/ 18 h 56"/>
                <a:gd name="T36" fmla="*/ 93 w 129"/>
                <a:gd name="T37" fmla="*/ 21 h 56"/>
                <a:gd name="T38" fmla="*/ 103 w 129"/>
                <a:gd name="T39" fmla="*/ 25 h 56"/>
                <a:gd name="T40" fmla="*/ 113 w 129"/>
                <a:gd name="T41" fmla="*/ 29 h 56"/>
                <a:gd name="T42" fmla="*/ 117 w 129"/>
                <a:gd name="T43" fmla="*/ 32 h 56"/>
                <a:gd name="T44" fmla="*/ 121 w 129"/>
                <a:gd name="T45" fmla="*/ 35 h 56"/>
                <a:gd name="T46" fmla="*/ 126 w 129"/>
                <a:gd name="T47" fmla="*/ 38 h 56"/>
                <a:gd name="T48" fmla="*/ 129 w 129"/>
                <a:gd name="T49" fmla="*/ 44 h 56"/>
                <a:gd name="T50" fmla="*/ 119 w 129"/>
                <a:gd name="T51" fmla="*/ 48 h 56"/>
                <a:gd name="T52" fmla="*/ 109 w 129"/>
                <a:gd name="T53" fmla="*/ 51 h 56"/>
                <a:gd name="T54" fmla="*/ 99 w 129"/>
                <a:gd name="T55" fmla="*/ 53 h 56"/>
                <a:gd name="T56" fmla="*/ 90 w 129"/>
                <a:gd name="T57" fmla="*/ 54 h 56"/>
                <a:gd name="T58" fmla="*/ 70 w 129"/>
                <a:gd name="T59" fmla="*/ 56 h 56"/>
                <a:gd name="T60" fmla="*/ 49 w 129"/>
                <a:gd name="T61" fmla="*/ 56 h 56"/>
                <a:gd name="T62" fmla="*/ 40 w 129"/>
                <a:gd name="T63" fmla="*/ 55 h 56"/>
                <a:gd name="T64" fmla="*/ 31 w 129"/>
                <a:gd name="T65" fmla="*/ 54 h 56"/>
                <a:gd name="T66" fmla="*/ 23 w 129"/>
                <a:gd name="T67" fmla="*/ 52 h 56"/>
                <a:gd name="T68" fmla="*/ 16 w 129"/>
                <a:gd name="T69" fmla="*/ 50 h 56"/>
                <a:gd name="T70" fmla="*/ 6 w 129"/>
                <a:gd name="T71" fmla="*/ 46 h 56"/>
                <a:gd name="T72" fmla="*/ 3 w 129"/>
                <a:gd name="T73" fmla="*/ 4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4" name="Freeform 510">
              <a:extLst>
                <a:ext uri="{FF2B5EF4-FFF2-40B4-BE49-F238E27FC236}">
                  <a16:creationId xmlns:a16="http://schemas.microsoft.com/office/drawing/2014/main" id="{9703DAD5-ECBE-44DD-9243-376BD2BAC903}"/>
                </a:ext>
              </a:extLst>
            </p:cNvPr>
            <p:cNvSpPr>
              <a:spLocks/>
            </p:cNvSpPr>
            <p:nvPr>
              <p:custDataLst>
                <p:tags r:id="rId348"/>
              </p:custDataLst>
            </p:nvPr>
          </p:nvSpPr>
          <p:spPr bwMode="auto">
            <a:xfrm>
              <a:off x="7878505" y="1654890"/>
              <a:ext cx="14288" cy="57150"/>
            </a:xfrm>
            <a:custGeom>
              <a:avLst/>
              <a:gdLst>
                <a:gd name="T0" fmla="*/ 21 w 41"/>
                <a:gd name="T1" fmla="*/ 42 h 42"/>
                <a:gd name="T2" fmla="*/ 0 w 41"/>
                <a:gd name="T3" fmla="*/ 30 h 42"/>
                <a:gd name="T4" fmla="*/ 0 w 41"/>
                <a:gd name="T5" fmla="*/ 6 h 42"/>
                <a:gd name="T6" fmla="*/ 7 w 41"/>
                <a:gd name="T7" fmla="*/ 5 h 42"/>
                <a:gd name="T8" fmla="*/ 14 w 41"/>
                <a:gd name="T9" fmla="*/ 3 h 42"/>
                <a:gd name="T10" fmla="*/ 24 w 41"/>
                <a:gd name="T11" fmla="*/ 1 h 42"/>
                <a:gd name="T12" fmla="*/ 34 w 41"/>
                <a:gd name="T13" fmla="*/ 0 h 42"/>
                <a:gd name="T14" fmla="*/ 34 w 41"/>
                <a:gd name="T15" fmla="*/ 18 h 42"/>
                <a:gd name="T16" fmla="*/ 41 w 41"/>
                <a:gd name="T17" fmla="*/ 18 h 42"/>
                <a:gd name="T18" fmla="*/ 21 w 4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5" name="Freeform 511">
              <a:extLst>
                <a:ext uri="{FF2B5EF4-FFF2-40B4-BE49-F238E27FC236}">
                  <a16:creationId xmlns:a16="http://schemas.microsoft.com/office/drawing/2014/main" id="{3AF4618A-5D41-4CF7-81C7-92603FE9D312}"/>
                </a:ext>
              </a:extLst>
            </p:cNvPr>
            <p:cNvSpPr>
              <a:spLocks/>
            </p:cNvSpPr>
            <p:nvPr>
              <p:custDataLst>
                <p:tags r:id="rId349"/>
              </p:custDataLst>
            </p:nvPr>
          </p:nvSpPr>
          <p:spPr bwMode="auto">
            <a:xfrm>
              <a:off x="8027731" y="1767602"/>
              <a:ext cx="42863" cy="60325"/>
            </a:xfrm>
            <a:custGeom>
              <a:avLst/>
              <a:gdLst>
                <a:gd name="T0" fmla="*/ 60 w 93"/>
                <a:gd name="T1" fmla="*/ 9 h 39"/>
                <a:gd name="T2" fmla="*/ 67 w 93"/>
                <a:gd name="T3" fmla="*/ 18 h 39"/>
                <a:gd name="T4" fmla="*/ 77 w 93"/>
                <a:gd name="T5" fmla="*/ 28 h 39"/>
                <a:gd name="T6" fmla="*/ 81 w 93"/>
                <a:gd name="T7" fmla="*/ 33 h 39"/>
                <a:gd name="T8" fmla="*/ 86 w 93"/>
                <a:gd name="T9" fmla="*/ 36 h 39"/>
                <a:gd name="T10" fmla="*/ 90 w 93"/>
                <a:gd name="T11" fmla="*/ 38 h 39"/>
                <a:gd name="T12" fmla="*/ 93 w 93"/>
                <a:gd name="T13" fmla="*/ 39 h 39"/>
                <a:gd name="T14" fmla="*/ 60 w 93"/>
                <a:gd name="T15" fmla="*/ 39 h 39"/>
                <a:gd name="T16" fmla="*/ 50 w 93"/>
                <a:gd name="T17" fmla="*/ 36 h 39"/>
                <a:gd name="T18" fmla="*/ 43 w 93"/>
                <a:gd name="T19" fmla="*/ 32 h 39"/>
                <a:gd name="T20" fmla="*/ 36 w 93"/>
                <a:gd name="T21" fmla="*/ 28 h 39"/>
                <a:gd name="T22" fmla="*/ 30 w 93"/>
                <a:gd name="T23" fmla="*/ 23 h 39"/>
                <a:gd name="T24" fmla="*/ 24 w 93"/>
                <a:gd name="T25" fmla="*/ 18 h 39"/>
                <a:gd name="T26" fmla="*/ 16 w 93"/>
                <a:gd name="T27" fmla="*/ 13 h 39"/>
                <a:gd name="T28" fmla="*/ 9 w 93"/>
                <a:gd name="T29" fmla="*/ 7 h 39"/>
                <a:gd name="T30" fmla="*/ 0 w 93"/>
                <a:gd name="T31" fmla="*/ 3 h 39"/>
                <a:gd name="T32" fmla="*/ 11 w 93"/>
                <a:gd name="T33" fmla="*/ 1 h 39"/>
                <a:gd name="T34" fmla="*/ 20 w 93"/>
                <a:gd name="T35" fmla="*/ 0 h 39"/>
                <a:gd name="T36" fmla="*/ 26 w 93"/>
                <a:gd name="T37" fmla="*/ 0 h 39"/>
                <a:gd name="T38" fmla="*/ 33 w 93"/>
                <a:gd name="T39" fmla="*/ 1 h 39"/>
                <a:gd name="T40" fmla="*/ 44 w 93"/>
                <a:gd name="T41" fmla="*/ 4 h 39"/>
                <a:gd name="T42" fmla="*/ 60 w 93"/>
                <a:gd name="T4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6" name="Freeform 512">
              <a:extLst>
                <a:ext uri="{FF2B5EF4-FFF2-40B4-BE49-F238E27FC236}">
                  <a16:creationId xmlns:a16="http://schemas.microsoft.com/office/drawing/2014/main" id="{89AA06E1-F04D-4599-929E-D57622246652}"/>
                </a:ext>
              </a:extLst>
            </p:cNvPr>
            <p:cNvSpPr>
              <a:spLocks/>
            </p:cNvSpPr>
            <p:nvPr>
              <p:custDataLst>
                <p:tags r:id="rId350"/>
              </p:custDataLst>
            </p:nvPr>
          </p:nvSpPr>
          <p:spPr bwMode="auto">
            <a:xfrm>
              <a:off x="8078530" y="1783477"/>
              <a:ext cx="19050" cy="58738"/>
            </a:xfrm>
            <a:custGeom>
              <a:avLst/>
              <a:gdLst>
                <a:gd name="T0" fmla="*/ 39 w 39"/>
                <a:gd name="T1" fmla="*/ 19 h 19"/>
                <a:gd name="T2" fmla="*/ 13 w 39"/>
                <a:gd name="T3" fmla="*/ 19 h 19"/>
                <a:gd name="T4" fmla="*/ 8 w 39"/>
                <a:gd name="T5" fmla="*/ 19 h 19"/>
                <a:gd name="T6" fmla="*/ 5 w 39"/>
                <a:gd name="T7" fmla="*/ 17 h 19"/>
                <a:gd name="T8" fmla="*/ 3 w 39"/>
                <a:gd name="T9" fmla="*/ 14 h 19"/>
                <a:gd name="T10" fmla="*/ 2 w 39"/>
                <a:gd name="T11" fmla="*/ 11 h 19"/>
                <a:gd name="T12" fmla="*/ 0 w 39"/>
                <a:gd name="T13" fmla="*/ 5 h 19"/>
                <a:gd name="T14" fmla="*/ 0 w 39"/>
                <a:gd name="T15" fmla="*/ 0 h 19"/>
                <a:gd name="T16" fmla="*/ 13 w 39"/>
                <a:gd name="T17" fmla="*/ 4 h 19"/>
                <a:gd name="T18" fmla="*/ 22 w 39"/>
                <a:gd name="T19" fmla="*/ 9 h 19"/>
                <a:gd name="T20" fmla="*/ 30 w 39"/>
                <a:gd name="T21" fmla="*/ 14 h 19"/>
                <a:gd name="T22" fmla="*/ 39 w 39"/>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7" name="Freeform 513">
              <a:extLst>
                <a:ext uri="{FF2B5EF4-FFF2-40B4-BE49-F238E27FC236}">
                  <a16:creationId xmlns:a16="http://schemas.microsoft.com/office/drawing/2014/main" id="{FDCAA4A3-FDB0-4985-81F8-B6E4630ECBCE}"/>
                </a:ext>
              </a:extLst>
            </p:cNvPr>
            <p:cNvSpPr>
              <a:spLocks/>
            </p:cNvSpPr>
            <p:nvPr>
              <p:custDataLst>
                <p:tags r:id="rId351"/>
              </p:custDataLst>
            </p:nvPr>
          </p:nvSpPr>
          <p:spPr bwMode="auto">
            <a:xfrm>
              <a:off x="7943593" y="1910476"/>
              <a:ext cx="14287" cy="57150"/>
            </a:xfrm>
            <a:custGeom>
              <a:avLst/>
              <a:gdLst>
                <a:gd name="T0" fmla="*/ 0 w 26"/>
                <a:gd name="T1" fmla="*/ 36 h 36"/>
                <a:gd name="T2" fmla="*/ 3 w 26"/>
                <a:gd name="T3" fmla="*/ 31 h 36"/>
                <a:gd name="T4" fmla="*/ 10 w 26"/>
                <a:gd name="T5" fmla="*/ 20 h 36"/>
                <a:gd name="T6" fmla="*/ 18 w 26"/>
                <a:gd name="T7" fmla="*/ 8 h 36"/>
                <a:gd name="T8" fmla="*/ 26 w 26"/>
                <a:gd name="T9" fmla="*/ 0 h 36"/>
                <a:gd name="T10" fmla="*/ 26 w 26"/>
                <a:gd name="T11" fmla="*/ 9 h 36"/>
                <a:gd name="T12" fmla="*/ 26 w 26"/>
                <a:gd name="T13" fmla="*/ 18 h 36"/>
                <a:gd name="T14" fmla="*/ 25 w 26"/>
                <a:gd name="T15" fmla="*/ 22 h 36"/>
                <a:gd name="T16" fmla="*/ 24 w 26"/>
                <a:gd name="T17" fmla="*/ 26 h 36"/>
                <a:gd name="T18" fmla="*/ 21 w 26"/>
                <a:gd name="T19" fmla="*/ 29 h 36"/>
                <a:gd name="T20" fmla="*/ 17 w 26"/>
                <a:gd name="T21" fmla="*/ 32 h 36"/>
                <a:gd name="T22" fmla="*/ 14 w 26"/>
                <a:gd name="T23" fmla="*/ 34 h 36"/>
                <a:gd name="T24" fmla="*/ 10 w 26"/>
                <a:gd name="T25" fmla="*/ 35 h 36"/>
                <a:gd name="T26" fmla="*/ 4 w 26"/>
                <a:gd name="T27" fmla="*/ 36 h 36"/>
                <a:gd name="T28" fmla="*/ 0 w 26"/>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8" name="Freeform 514">
              <a:extLst>
                <a:ext uri="{FF2B5EF4-FFF2-40B4-BE49-F238E27FC236}">
                  <a16:creationId xmlns:a16="http://schemas.microsoft.com/office/drawing/2014/main" id="{7D0243FB-C548-4092-B421-926B41EBBECE}"/>
                </a:ext>
              </a:extLst>
            </p:cNvPr>
            <p:cNvSpPr>
              <a:spLocks/>
            </p:cNvSpPr>
            <p:nvPr>
              <p:custDataLst>
                <p:tags r:id="rId352"/>
              </p:custDataLst>
            </p:nvPr>
          </p:nvSpPr>
          <p:spPr bwMode="auto">
            <a:xfrm>
              <a:off x="7954705" y="1939051"/>
              <a:ext cx="3175" cy="60325"/>
            </a:xfrm>
            <a:custGeom>
              <a:avLst/>
              <a:gdLst>
                <a:gd name="T0" fmla="*/ 0 w 6"/>
                <a:gd name="T1" fmla="*/ 37 h 37"/>
                <a:gd name="T2" fmla="*/ 0 w 6"/>
                <a:gd name="T3" fmla="*/ 0 h 37"/>
                <a:gd name="T4" fmla="*/ 6 w 6"/>
                <a:gd name="T5" fmla="*/ 0 h 37"/>
                <a:gd name="T6" fmla="*/ 6 w 6"/>
                <a:gd name="T7" fmla="*/ 31 h 37"/>
                <a:gd name="T8" fmla="*/ 0 w 6"/>
                <a:gd name="T9" fmla="*/ 37 h 37"/>
              </a:gdLst>
              <a:ahLst/>
              <a:cxnLst>
                <a:cxn ang="0">
                  <a:pos x="T0" y="T1"/>
                </a:cxn>
                <a:cxn ang="0">
                  <a:pos x="T2" y="T3"/>
                </a:cxn>
                <a:cxn ang="0">
                  <a:pos x="T4" y="T5"/>
                </a:cxn>
                <a:cxn ang="0">
                  <a:pos x="T6" y="T7"/>
                </a:cxn>
                <a:cxn ang="0">
                  <a:pos x="T8" y="T9"/>
                </a:cxn>
              </a:cxnLst>
              <a:rect l="0" t="0" r="r" b="b"/>
              <a:pathLst>
                <a:path w="6" h="37">
                  <a:moveTo>
                    <a:pt x="0" y="37"/>
                  </a:moveTo>
                  <a:lnTo>
                    <a:pt x="0" y="0"/>
                  </a:lnTo>
                  <a:lnTo>
                    <a:pt x="6" y="0"/>
                  </a:lnTo>
                  <a:lnTo>
                    <a:pt x="6" y="31"/>
                  </a:lnTo>
                  <a:lnTo>
                    <a:pt x="0" y="37"/>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19" name="Freeform 515">
              <a:extLst>
                <a:ext uri="{FF2B5EF4-FFF2-40B4-BE49-F238E27FC236}">
                  <a16:creationId xmlns:a16="http://schemas.microsoft.com/office/drawing/2014/main" id="{5DDAE473-6ED2-4786-AF70-B45E601E95E8}"/>
                </a:ext>
              </a:extLst>
            </p:cNvPr>
            <p:cNvSpPr>
              <a:spLocks/>
            </p:cNvSpPr>
            <p:nvPr>
              <p:custDataLst>
                <p:tags r:id="rId353"/>
              </p:custDataLst>
            </p:nvPr>
          </p:nvSpPr>
          <p:spPr bwMode="auto">
            <a:xfrm>
              <a:off x="7942004" y="2021600"/>
              <a:ext cx="9525" cy="55563"/>
            </a:xfrm>
            <a:custGeom>
              <a:avLst/>
              <a:gdLst>
                <a:gd name="T0" fmla="*/ 0 w 20"/>
                <a:gd name="T1" fmla="*/ 31 h 43"/>
                <a:gd name="T2" fmla="*/ 0 w 20"/>
                <a:gd name="T3" fmla="*/ 25 h 43"/>
                <a:gd name="T4" fmla="*/ 0 w 20"/>
                <a:gd name="T5" fmla="*/ 18 h 43"/>
                <a:gd name="T6" fmla="*/ 2 w 20"/>
                <a:gd name="T7" fmla="*/ 9 h 43"/>
                <a:gd name="T8" fmla="*/ 7 w 20"/>
                <a:gd name="T9" fmla="*/ 0 h 43"/>
                <a:gd name="T10" fmla="*/ 11 w 20"/>
                <a:gd name="T11" fmla="*/ 7 h 43"/>
                <a:gd name="T12" fmla="*/ 16 w 20"/>
                <a:gd name="T13" fmla="*/ 12 h 43"/>
                <a:gd name="T14" fmla="*/ 17 w 20"/>
                <a:gd name="T15" fmla="*/ 14 h 43"/>
                <a:gd name="T16" fmla="*/ 19 w 20"/>
                <a:gd name="T17" fmla="*/ 18 h 43"/>
                <a:gd name="T18" fmla="*/ 19 w 20"/>
                <a:gd name="T19" fmla="*/ 21 h 43"/>
                <a:gd name="T20" fmla="*/ 20 w 20"/>
                <a:gd name="T21" fmla="*/ 25 h 43"/>
                <a:gd name="T22" fmla="*/ 19 w 20"/>
                <a:gd name="T23" fmla="*/ 27 h 43"/>
                <a:gd name="T24" fmla="*/ 18 w 20"/>
                <a:gd name="T25" fmla="*/ 30 h 43"/>
                <a:gd name="T26" fmla="*/ 16 w 20"/>
                <a:gd name="T27" fmla="*/ 33 h 43"/>
                <a:gd name="T28" fmla="*/ 12 w 20"/>
                <a:gd name="T29" fmla="*/ 36 h 43"/>
                <a:gd name="T30" fmla="*/ 9 w 20"/>
                <a:gd name="T31" fmla="*/ 39 h 43"/>
                <a:gd name="T32" fmla="*/ 6 w 20"/>
                <a:gd name="T33" fmla="*/ 41 h 43"/>
                <a:gd name="T34" fmla="*/ 2 w 20"/>
                <a:gd name="T35" fmla="*/ 42 h 43"/>
                <a:gd name="T36" fmla="*/ 0 w 20"/>
                <a:gd name="T37" fmla="*/ 43 h 43"/>
                <a:gd name="T38" fmla="*/ 0 w 20"/>
                <a:gd name="T39"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0" name="Freeform 516">
              <a:extLst>
                <a:ext uri="{FF2B5EF4-FFF2-40B4-BE49-F238E27FC236}">
                  <a16:creationId xmlns:a16="http://schemas.microsoft.com/office/drawing/2014/main" id="{0F20E4B6-D075-42D9-BC25-84D2A1772E7E}"/>
                </a:ext>
              </a:extLst>
            </p:cNvPr>
            <p:cNvSpPr>
              <a:spLocks/>
            </p:cNvSpPr>
            <p:nvPr>
              <p:custDataLst>
                <p:tags r:id="rId354"/>
              </p:custDataLst>
            </p:nvPr>
          </p:nvSpPr>
          <p:spPr bwMode="auto">
            <a:xfrm>
              <a:off x="7919779" y="2056525"/>
              <a:ext cx="0" cy="58738"/>
            </a:xfrm>
            <a:custGeom>
              <a:avLst/>
              <a:gdLst>
                <a:gd name="T0" fmla="*/ 30 h 30"/>
                <a:gd name="T1" fmla="*/ 25 h 30"/>
                <a:gd name="T2" fmla="*/ 18 h 30"/>
                <a:gd name="T3" fmla="*/ 9 h 30"/>
                <a:gd name="T4" fmla="*/ 0 h 30"/>
              </a:gdLst>
              <a:ahLst/>
              <a:cxnLst>
                <a:cxn ang="0">
                  <a:pos x="0" y="T0"/>
                </a:cxn>
                <a:cxn ang="0">
                  <a:pos x="0" y="T1"/>
                </a:cxn>
                <a:cxn ang="0">
                  <a:pos x="0" y="T2"/>
                </a:cxn>
                <a:cxn ang="0">
                  <a:pos x="0" y="T3"/>
                </a:cxn>
                <a:cxn ang="0">
                  <a:pos x="0" y="T4"/>
                </a:cxn>
              </a:cxnLst>
              <a:rect l="0" t="0" r="r" b="b"/>
              <a:pathLst>
                <a:path h="30">
                  <a:moveTo>
                    <a:pt x="0" y="30"/>
                  </a:moveTo>
                  <a:lnTo>
                    <a:pt x="0" y="25"/>
                  </a:lnTo>
                  <a:lnTo>
                    <a:pt x="0" y="18"/>
                  </a:lnTo>
                  <a:lnTo>
                    <a:pt x="0" y="9"/>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1" name="Freeform 517">
              <a:extLst>
                <a:ext uri="{FF2B5EF4-FFF2-40B4-BE49-F238E27FC236}">
                  <a16:creationId xmlns:a16="http://schemas.microsoft.com/office/drawing/2014/main" id="{538F7BE1-5298-4B9B-BDF0-E03EE092BEE7}"/>
                </a:ext>
              </a:extLst>
            </p:cNvPr>
            <p:cNvSpPr>
              <a:spLocks/>
            </p:cNvSpPr>
            <p:nvPr>
              <p:custDataLst>
                <p:tags r:id="rId355"/>
              </p:custDataLst>
            </p:nvPr>
          </p:nvSpPr>
          <p:spPr bwMode="auto">
            <a:xfrm>
              <a:off x="7919779" y="2056525"/>
              <a:ext cx="7938" cy="58738"/>
            </a:xfrm>
            <a:custGeom>
              <a:avLst/>
              <a:gdLst>
                <a:gd name="T0" fmla="*/ 0 w 20"/>
                <a:gd name="T1" fmla="*/ 0 h 24"/>
                <a:gd name="T2" fmla="*/ 20 w 20"/>
                <a:gd name="T3" fmla="*/ 0 h 24"/>
                <a:gd name="T4" fmla="*/ 0 w 20"/>
                <a:gd name="T5" fmla="*/ 24 h 24"/>
              </a:gdLst>
              <a:ahLst/>
              <a:cxnLst>
                <a:cxn ang="0">
                  <a:pos x="T0" y="T1"/>
                </a:cxn>
                <a:cxn ang="0">
                  <a:pos x="T2" y="T3"/>
                </a:cxn>
                <a:cxn ang="0">
                  <a:pos x="T4" y="T5"/>
                </a:cxn>
              </a:cxnLst>
              <a:rect l="0" t="0" r="r" b="b"/>
              <a:pathLst>
                <a:path w="20" h="24">
                  <a:moveTo>
                    <a:pt x="0" y="0"/>
                  </a:moveTo>
                  <a:lnTo>
                    <a:pt x="20" y="0"/>
                  </a:lnTo>
                  <a:lnTo>
                    <a:pt x="0"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2" name="Freeform 518">
              <a:extLst>
                <a:ext uri="{FF2B5EF4-FFF2-40B4-BE49-F238E27FC236}">
                  <a16:creationId xmlns:a16="http://schemas.microsoft.com/office/drawing/2014/main" id="{351BE6E5-B8F9-4702-91EF-698DE50E8667}"/>
                </a:ext>
              </a:extLst>
            </p:cNvPr>
            <p:cNvSpPr>
              <a:spLocks/>
            </p:cNvSpPr>
            <p:nvPr>
              <p:custDataLst>
                <p:tags r:id="rId356"/>
              </p:custDataLst>
            </p:nvPr>
          </p:nvSpPr>
          <p:spPr bwMode="auto">
            <a:xfrm>
              <a:off x="7673717" y="1643777"/>
              <a:ext cx="17461" cy="60325"/>
            </a:xfrm>
            <a:custGeom>
              <a:avLst/>
              <a:gdLst>
                <a:gd name="T0" fmla="*/ 0 w 46"/>
                <a:gd name="T1" fmla="*/ 0 h 19"/>
                <a:gd name="T2" fmla="*/ 9 w 46"/>
                <a:gd name="T3" fmla="*/ 3 h 19"/>
                <a:gd name="T4" fmla="*/ 14 w 46"/>
                <a:gd name="T5" fmla="*/ 5 h 19"/>
                <a:gd name="T6" fmla="*/ 19 w 46"/>
                <a:gd name="T7" fmla="*/ 8 h 19"/>
                <a:gd name="T8" fmla="*/ 23 w 46"/>
                <a:gd name="T9" fmla="*/ 10 h 19"/>
                <a:gd name="T10" fmla="*/ 26 w 46"/>
                <a:gd name="T11" fmla="*/ 12 h 19"/>
                <a:gd name="T12" fmla="*/ 32 w 46"/>
                <a:gd name="T13" fmla="*/ 14 h 19"/>
                <a:gd name="T14" fmla="*/ 37 w 46"/>
                <a:gd name="T15" fmla="*/ 17 h 19"/>
                <a:gd name="T16" fmla="*/ 46 w 46"/>
                <a:gd name="T17" fmla="*/ 19 h 19"/>
                <a:gd name="T18" fmla="*/ 33 w 46"/>
                <a:gd name="T19" fmla="*/ 19 h 19"/>
                <a:gd name="T20" fmla="*/ 24 w 46"/>
                <a:gd name="T21" fmla="*/ 19 h 19"/>
                <a:gd name="T22" fmla="*/ 18 w 46"/>
                <a:gd name="T23" fmla="*/ 18 h 19"/>
                <a:gd name="T24" fmla="*/ 13 w 46"/>
                <a:gd name="T25" fmla="*/ 17 h 19"/>
                <a:gd name="T26" fmla="*/ 10 w 46"/>
                <a:gd name="T27" fmla="*/ 14 h 19"/>
                <a:gd name="T28" fmla="*/ 7 w 46"/>
                <a:gd name="T29" fmla="*/ 11 h 19"/>
                <a:gd name="T30" fmla="*/ 4 w 46"/>
                <a:gd name="T31" fmla="*/ 7 h 19"/>
                <a:gd name="T32" fmla="*/ 0 w 4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3" name="Freeform 519">
              <a:extLst>
                <a:ext uri="{FF2B5EF4-FFF2-40B4-BE49-F238E27FC236}">
                  <a16:creationId xmlns:a16="http://schemas.microsoft.com/office/drawing/2014/main" id="{A60B9ACD-A197-4785-8D9C-5F5D3FDD9C6E}"/>
                </a:ext>
              </a:extLst>
            </p:cNvPr>
            <p:cNvSpPr>
              <a:spLocks/>
            </p:cNvSpPr>
            <p:nvPr>
              <p:custDataLst>
                <p:tags r:id="rId357"/>
              </p:custDataLst>
            </p:nvPr>
          </p:nvSpPr>
          <p:spPr bwMode="auto">
            <a:xfrm>
              <a:off x="4989258" y="1783477"/>
              <a:ext cx="47625" cy="58738"/>
            </a:xfrm>
            <a:custGeom>
              <a:avLst/>
              <a:gdLst>
                <a:gd name="T0" fmla="*/ 33 w 100"/>
                <a:gd name="T1" fmla="*/ 0 h 55"/>
                <a:gd name="T2" fmla="*/ 100 w 100"/>
                <a:gd name="T3" fmla="*/ 12 h 55"/>
                <a:gd name="T4" fmla="*/ 100 w 100"/>
                <a:gd name="T5" fmla="*/ 55 h 55"/>
                <a:gd name="T6" fmla="*/ 13 w 100"/>
                <a:gd name="T7" fmla="*/ 55 h 55"/>
                <a:gd name="T8" fmla="*/ 0 w 100"/>
                <a:gd name="T9" fmla="*/ 43 h 55"/>
                <a:gd name="T10" fmla="*/ 1 w 100"/>
                <a:gd name="T11" fmla="*/ 38 h 55"/>
                <a:gd name="T12" fmla="*/ 4 w 100"/>
                <a:gd name="T13" fmla="*/ 32 h 55"/>
                <a:gd name="T14" fmla="*/ 10 w 100"/>
                <a:gd name="T15" fmla="*/ 25 h 55"/>
                <a:gd name="T16" fmla="*/ 16 w 100"/>
                <a:gd name="T17" fmla="*/ 18 h 55"/>
                <a:gd name="T18" fmla="*/ 27 w 100"/>
                <a:gd name="T19" fmla="*/ 5 h 55"/>
                <a:gd name="T20" fmla="*/ 33 w 100"/>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4" name="Freeform 520">
              <a:extLst>
                <a:ext uri="{FF2B5EF4-FFF2-40B4-BE49-F238E27FC236}">
                  <a16:creationId xmlns:a16="http://schemas.microsoft.com/office/drawing/2014/main" id="{E2E69147-E3F1-47BD-AA69-5BB29B5B69ED}"/>
                </a:ext>
              </a:extLst>
            </p:cNvPr>
            <p:cNvSpPr>
              <a:spLocks/>
            </p:cNvSpPr>
            <p:nvPr>
              <p:custDataLst>
                <p:tags r:id="rId358"/>
              </p:custDataLst>
            </p:nvPr>
          </p:nvSpPr>
          <p:spPr bwMode="auto">
            <a:xfrm>
              <a:off x="5438521" y="1375491"/>
              <a:ext cx="42862" cy="58737"/>
            </a:xfrm>
            <a:custGeom>
              <a:avLst/>
              <a:gdLst>
                <a:gd name="T0" fmla="*/ 53 w 99"/>
                <a:gd name="T1" fmla="*/ 2 h 51"/>
                <a:gd name="T2" fmla="*/ 58 w 99"/>
                <a:gd name="T3" fmla="*/ 1 h 51"/>
                <a:gd name="T4" fmla="*/ 62 w 99"/>
                <a:gd name="T5" fmla="*/ 0 h 51"/>
                <a:gd name="T6" fmla="*/ 65 w 99"/>
                <a:gd name="T7" fmla="*/ 0 h 51"/>
                <a:gd name="T8" fmla="*/ 69 w 99"/>
                <a:gd name="T9" fmla="*/ 1 h 51"/>
                <a:gd name="T10" fmla="*/ 74 w 99"/>
                <a:gd name="T11" fmla="*/ 5 h 51"/>
                <a:gd name="T12" fmla="*/ 79 w 99"/>
                <a:gd name="T13" fmla="*/ 11 h 51"/>
                <a:gd name="T14" fmla="*/ 83 w 99"/>
                <a:gd name="T15" fmla="*/ 18 h 51"/>
                <a:gd name="T16" fmla="*/ 87 w 99"/>
                <a:gd name="T17" fmla="*/ 25 h 51"/>
                <a:gd name="T18" fmla="*/ 91 w 99"/>
                <a:gd name="T19" fmla="*/ 28 h 51"/>
                <a:gd name="T20" fmla="*/ 93 w 99"/>
                <a:gd name="T21" fmla="*/ 30 h 51"/>
                <a:gd name="T22" fmla="*/ 96 w 99"/>
                <a:gd name="T23" fmla="*/ 32 h 51"/>
                <a:gd name="T24" fmla="*/ 99 w 99"/>
                <a:gd name="T25" fmla="*/ 34 h 51"/>
                <a:gd name="T26" fmla="*/ 99 w 99"/>
                <a:gd name="T27" fmla="*/ 37 h 51"/>
                <a:gd name="T28" fmla="*/ 97 w 99"/>
                <a:gd name="T29" fmla="*/ 40 h 51"/>
                <a:gd name="T30" fmla="*/ 95 w 99"/>
                <a:gd name="T31" fmla="*/ 43 h 51"/>
                <a:gd name="T32" fmla="*/ 91 w 99"/>
                <a:gd name="T33" fmla="*/ 45 h 51"/>
                <a:gd name="T34" fmla="*/ 86 w 99"/>
                <a:gd name="T35" fmla="*/ 47 h 51"/>
                <a:gd name="T36" fmla="*/ 81 w 99"/>
                <a:gd name="T37" fmla="*/ 48 h 51"/>
                <a:gd name="T38" fmla="*/ 74 w 99"/>
                <a:gd name="T39" fmla="*/ 50 h 51"/>
                <a:gd name="T40" fmla="*/ 68 w 99"/>
                <a:gd name="T41" fmla="*/ 50 h 51"/>
                <a:gd name="T42" fmla="*/ 52 w 99"/>
                <a:gd name="T43" fmla="*/ 51 h 51"/>
                <a:gd name="T44" fmla="*/ 36 w 99"/>
                <a:gd name="T45" fmla="*/ 49 h 51"/>
                <a:gd name="T46" fmla="*/ 27 w 99"/>
                <a:gd name="T47" fmla="*/ 48 h 51"/>
                <a:gd name="T48" fmla="*/ 18 w 99"/>
                <a:gd name="T49" fmla="*/ 45 h 51"/>
                <a:gd name="T50" fmla="*/ 9 w 99"/>
                <a:gd name="T51" fmla="*/ 43 h 51"/>
                <a:gd name="T52" fmla="*/ 1 w 99"/>
                <a:gd name="T53" fmla="*/ 40 h 51"/>
                <a:gd name="T54" fmla="*/ 0 w 99"/>
                <a:gd name="T55" fmla="*/ 39 h 51"/>
                <a:gd name="T56" fmla="*/ 1 w 99"/>
                <a:gd name="T57" fmla="*/ 37 h 51"/>
                <a:gd name="T58" fmla="*/ 3 w 99"/>
                <a:gd name="T59" fmla="*/ 35 h 51"/>
                <a:gd name="T60" fmla="*/ 6 w 99"/>
                <a:gd name="T61" fmla="*/ 33 h 51"/>
                <a:gd name="T62" fmla="*/ 14 w 99"/>
                <a:gd name="T63" fmla="*/ 29 h 51"/>
                <a:gd name="T64" fmla="*/ 25 w 99"/>
                <a:gd name="T65" fmla="*/ 24 h 51"/>
                <a:gd name="T66" fmla="*/ 35 w 99"/>
                <a:gd name="T67" fmla="*/ 19 h 51"/>
                <a:gd name="T68" fmla="*/ 45 w 99"/>
                <a:gd name="T69" fmla="*/ 12 h 51"/>
                <a:gd name="T70" fmla="*/ 48 w 99"/>
                <a:gd name="T71" fmla="*/ 10 h 51"/>
                <a:gd name="T72" fmla="*/ 51 w 99"/>
                <a:gd name="T73" fmla="*/ 7 h 51"/>
                <a:gd name="T74" fmla="*/ 52 w 99"/>
                <a:gd name="T75" fmla="*/ 5 h 51"/>
                <a:gd name="T76" fmla="*/ 53 w 99"/>
                <a:gd name="T77"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5" name="Freeform 521">
              <a:extLst>
                <a:ext uri="{FF2B5EF4-FFF2-40B4-BE49-F238E27FC236}">
                  <a16:creationId xmlns:a16="http://schemas.microsoft.com/office/drawing/2014/main" id="{8228BA76-D72C-4745-83FB-010E06F224C7}"/>
                </a:ext>
              </a:extLst>
            </p:cNvPr>
            <p:cNvSpPr>
              <a:spLocks/>
            </p:cNvSpPr>
            <p:nvPr>
              <p:custDataLst>
                <p:tags r:id="rId359"/>
              </p:custDataLst>
            </p:nvPr>
          </p:nvSpPr>
          <p:spPr bwMode="auto">
            <a:xfrm>
              <a:off x="5473445" y="1188165"/>
              <a:ext cx="228600" cy="163511"/>
            </a:xfrm>
            <a:custGeom>
              <a:avLst/>
              <a:gdLst>
                <a:gd name="T0" fmla="*/ 315 w 525"/>
                <a:gd name="T1" fmla="*/ 27 h 311"/>
                <a:gd name="T2" fmla="*/ 342 w 525"/>
                <a:gd name="T3" fmla="*/ 21 h 311"/>
                <a:gd name="T4" fmla="*/ 385 w 525"/>
                <a:gd name="T5" fmla="*/ 20 h 311"/>
                <a:gd name="T6" fmla="*/ 408 w 525"/>
                <a:gd name="T7" fmla="*/ 17 h 311"/>
                <a:gd name="T8" fmla="*/ 427 w 525"/>
                <a:gd name="T9" fmla="*/ 7 h 311"/>
                <a:gd name="T10" fmla="*/ 514 w 525"/>
                <a:gd name="T11" fmla="*/ 6 h 311"/>
                <a:gd name="T12" fmla="*/ 525 w 525"/>
                <a:gd name="T13" fmla="*/ 19 h 311"/>
                <a:gd name="T14" fmla="*/ 468 w 525"/>
                <a:gd name="T15" fmla="*/ 47 h 311"/>
                <a:gd name="T16" fmla="*/ 392 w 525"/>
                <a:gd name="T17" fmla="*/ 73 h 311"/>
                <a:gd name="T18" fmla="*/ 356 w 525"/>
                <a:gd name="T19" fmla="*/ 80 h 311"/>
                <a:gd name="T20" fmla="*/ 321 w 525"/>
                <a:gd name="T21" fmla="*/ 83 h 311"/>
                <a:gd name="T22" fmla="*/ 279 w 525"/>
                <a:gd name="T23" fmla="*/ 101 h 311"/>
                <a:gd name="T24" fmla="*/ 244 w 525"/>
                <a:gd name="T25" fmla="*/ 121 h 311"/>
                <a:gd name="T26" fmla="*/ 218 w 525"/>
                <a:gd name="T27" fmla="*/ 129 h 311"/>
                <a:gd name="T28" fmla="*/ 187 w 525"/>
                <a:gd name="T29" fmla="*/ 123 h 311"/>
                <a:gd name="T30" fmla="*/ 178 w 525"/>
                <a:gd name="T31" fmla="*/ 137 h 311"/>
                <a:gd name="T32" fmla="*/ 175 w 525"/>
                <a:gd name="T33" fmla="*/ 145 h 311"/>
                <a:gd name="T34" fmla="*/ 185 w 525"/>
                <a:gd name="T35" fmla="*/ 148 h 311"/>
                <a:gd name="T36" fmla="*/ 184 w 525"/>
                <a:gd name="T37" fmla="*/ 157 h 311"/>
                <a:gd name="T38" fmla="*/ 176 w 525"/>
                <a:gd name="T39" fmla="*/ 167 h 311"/>
                <a:gd name="T40" fmla="*/ 180 w 525"/>
                <a:gd name="T41" fmla="*/ 179 h 311"/>
                <a:gd name="T42" fmla="*/ 162 w 525"/>
                <a:gd name="T43" fmla="*/ 194 h 311"/>
                <a:gd name="T44" fmla="*/ 144 w 525"/>
                <a:gd name="T45" fmla="*/ 204 h 311"/>
                <a:gd name="T46" fmla="*/ 141 w 525"/>
                <a:gd name="T47" fmla="*/ 213 h 311"/>
                <a:gd name="T48" fmla="*/ 144 w 525"/>
                <a:gd name="T49" fmla="*/ 228 h 311"/>
                <a:gd name="T50" fmla="*/ 163 w 525"/>
                <a:gd name="T51" fmla="*/ 247 h 311"/>
                <a:gd name="T52" fmla="*/ 191 w 525"/>
                <a:gd name="T53" fmla="*/ 267 h 311"/>
                <a:gd name="T54" fmla="*/ 256 w 525"/>
                <a:gd name="T55" fmla="*/ 300 h 311"/>
                <a:gd name="T56" fmla="*/ 243 w 525"/>
                <a:gd name="T57" fmla="*/ 311 h 311"/>
                <a:gd name="T58" fmla="*/ 189 w 525"/>
                <a:gd name="T59" fmla="*/ 309 h 311"/>
                <a:gd name="T60" fmla="*/ 145 w 525"/>
                <a:gd name="T61" fmla="*/ 308 h 311"/>
                <a:gd name="T62" fmla="*/ 129 w 525"/>
                <a:gd name="T63" fmla="*/ 304 h 311"/>
                <a:gd name="T64" fmla="*/ 123 w 525"/>
                <a:gd name="T65" fmla="*/ 298 h 311"/>
                <a:gd name="T66" fmla="*/ 120 w 525"/>
                <a:gd name="T67" fmla="*/ 282 h 311"/>
                <a:gd name="T68" fmla="*/ 116 w 525"/>
                <a:gd name="T69" fmla="*/ 278 h 311"/>
                <a:gd name="T70" fmla="*/ 95 w 525"/>
                <a:gd name="T71" fmla="*/ 277 h 311"/>
                <a:gd name="T72" fmla="*/ 80 w 525"/>
                <a:gd name="T73" fmla="*/ 296 h 311"/>
                <a:gd name="T74" fmla="*/ 44 w 525"/>
                <a:gd name="T75" fmla="*/ 282 h 311"/>
                <a:gd name="T76" fmla="*/ 0 w 525"/>
                <a:gd name="T77" fmla="*/ 246 h 311"/>
                <a:gd name="T78" fmla="*/ 18 w 525"/>
                <a:gd name="T79" fmla="*/ 239 h 311"/>
                <a:gd name="T80" fmla="*/ 34 w 525"/>
                <a:gd name="T81" fmla="*/ 222 h 311"/>
                <a:gd name="T82" fmla="*/ 28 w 525"/>
                <a:gd name="T83" fmla="*/ 213 h 311"/>
                <a:gd name="T84" fmla="*/ 34 w 525"/>
                <a:gd name="T85" fmla="*/ 200 h 311"/>
                <a:gd name="T86" fmla="*/ 40 w 525"/>
                <a:gd name="T87" fmla="*/ 188 h 311"/>
                <a:gd name="T88" fmla="*/ 34 w 525"/>
                <a:gd name="T89" fmla="*/ 179 h 311"/>
                <a:gd name="T90" fmla="*/ 134 w 525"/>
                <a:gd name="T91" fmla="*/ 179 h 311"/>
                <a:gd name="T92" fmla="*/ 131 w 525"/>
                <a:gd name="T93" fmla="*/ 177 h 311"/>
                <a:gd name="T94" fmla="*/ 90 w 525"/>
                <a:gd name="T95" fmla="*/ 166 h 311"/>
                <a:gd name="T96" fmla="*/ 54 w 525"/>
                <a:gd name="T97" fmla="*/ 148 h 311"/>
                <a:gd name="T98" fmla="*/ 84 w 525"/>
                <a:gd name="T99" fmla="*/ 134 h 311"/>
                <a:gd name="T100" fmla="*/ 120 w 525"/>
                <a:gd name="T101" fmla="*/ 111 h 311"/>
                <a:gd name="T102" fmla="*/ 111 w 525"/>
                <a:gd name="T103" fmla="*/ 103 h 311"/>
                <a:gd name="T104" fmla="*/ 100 w 525"/>
                <a:gd name="T105" fmla="*/ 80 h 311"/>
                <a:gd name="T106" fmla="*/ 127 w 525"/>
                <a:gd name="T107" fmla="*/ 76 h 311"/>
                <a:gd name="T108" fmla="*/ 184 w 525"/>
                <a:gd name="T109" fmla="*/ 58 h 311"/>
                <a:gd name="T110" fmla="*/ 254 w 525"/>
                <a:gd name="T111" fmla="*/ 3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6" name="Freeform 522">
              <a:extLst>
                <a:ext uri="{FF2B5EF4-FFF2-40B4-BE49-F238E27FC236}">
                  <a16:creationId xmlns:a16="http://schemas.microsoft.com/office/drawing/2014/main" id="{4F62296D-88FD-4108-B96A-A3DBC4962849}"/>
                </a:ext>
              </a:extLst>
            </p:cNvPr>
            <p:cNvSpPr>
              <a:spLocks/>
            </p:cNvSpPr>
            <p:nvPr>
              <p:custDataLst>
                <p:tags r:id="rId360"/>
              </p:custDataLst>
            </p:nvPr>
          </p:nvSpPr>
          <p:spPr bwMode="auto">
            <a:xfrm>
              <a:off x="5265483" y="1499315"/>
              <a:ext cx="31749" cy="55561"/>
            </a:xfrm>
            <a:custGeom>
              <a:avLst/>
              <a:gdLst>
                <a:gd name="T0" fmla="*/ 46 w 79"/>
                <a:gd name="T1" fmla="*/ 0 h 38"/>
                <a:gd name="T2" fmla="*/ 54 w 79"/>
                <a:gd name="T3" fmla="*/ 1 h 38"/>
                <a:gd name="T4" fmla="*/ 62 w 79"/>
                <a:gd name="T5" fmla="*/ 3 h 38"/>
                <a:gd name="T6" fmla="*/ 68 w 79"/>
                <a:gd name="T7" fmla="*/ 7 h 38"/>
                <a:gd name="T8" fmla="*/ 72 w 79"/>
                <a:gd name="T9" fmla="*/ 12 h 38"/>
                <a:gd name="T10" fmla="*/ 75 w 79"/>
                <a:gd name="T11" fmla="*/ 17 h 38"/>
                <a:gd name="T12" fmla="*/ 77 w 79"/>
                <a:gd name="T13" fmla="*/ 22 h 38"/>
                <a:gd name="T14" fmla="*/ 79 w 79"/>
                <a:gd name="T15" fmla="*/ 27 h 38"/>
                <a:gd name="T16" fmla="*/ 79 w 79"/>
                <a:gd name="T17" fmla="*/ 32 h 38"/>
                <a:gd name="T18" fmla="*/ 77 w 79"/>
                <a:gd name="T19" fmla="*/ 34 h 38"/>
                <a:gd name="T20" fmla="*/ 75 w 79"/>
                <a:gd name="T21" fmla="*/ 35 h 38"/>
                <a:gd name="T22" fmla="*/ 72 w 79"/>
                <a:gd name="T23" fmla="*/ 36 h 38"/>
                <a:gd name="T24" fmla="*/ 68 w 79"/>
                <a:gd name="T25" fmla="*/ 37 h 38"/>
                <a:gd name="T26" fmla="*/ 57 w 79"/>
                <a:gd name="T27" fmla="*/ 38 h 38"/>
                <a:gd name="T28" fmla="*/ 46 w 79"/>
                <a:gd name="T29" fmla="*/ 38 h 38"/>
                <a:gd name="T30" fmla="*/ 38 w 79"/>
                <a:gd name="T31" fmla="*/ 37 h 38"/>
                <a:gd name="T32" fmla="*/ 30 w 79"/>
                <a:gd name="T33" fmla="*/ 36 h 38"/>
                <a:gd name="T34" fmla="*/ 21 w 79"/>
                <a:gd name="T35" fmla="*/ 35 h 38"/>
                <a:gd name="T36" fmla="*/ 15 w 79"/>
                <a:gd name="T37" fmla="*/ 32 h 38"/>
                <a:gd name="T38" fmla="*/ 8 w 79"/>
                <a:gd name="T39" fmla="*/ 29 h 38"/>
                <a:gd name="T40" fmla="*/ 4 w 79"/>
                <a:gd name="T41" fmla="*/ 25 h 38"/>
                <a:gd name="T42" fmla="*/ 2 w 79"/>
                <a:gd name="T43" fmla="*/ 22 h 38"/>
                <a:gd name="T44" fmla="*/ 1 w 79"/>
                <a:gd name="T45" fmla="*/ 20 h 38"/>
                <a:gd name="T46" fmla="*/ 0 w 79"/>
                <a:gd name="T47" fmla="*/ 17 h 38"/>
                <a:gd name="T48" fmla="*/ 0 w 79"/>
                <a:gd name="T49" fmla="*/ 13 h 38"/>
                <a:gd name="T50" fmla="*/ 1 w 79"/>
                <a:gd name="T51" fmla="*/ 11 h 38"/>
                <a:gd name="T52" fmla="*/ 4 w 79"/>
                <a:gd name="T53" fmla="*/ 9 h 38"/>
                <a:gd name="T54" fmla="*/ 10 w 79"/>
                <a:gd name="T55" fmla="*/ 6 h 38"/>
                <a:gd name="T56" fmla="*/ 17 w 79"/>
                <a:gd name="T57" fmla="*/ 4 h 38"/>
                <a:gd name="T58" fmla="*/ 32 w 79"/>
                <a:gd name="T59" fmla="*/ 1 h 38"/>
                <a:gd name="T60" fmla="*/ 46 w 79"/>
                <a:gd name="T6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27" name="Freeform 523">
              <a:extLst>
                <a:ext uri="{FF2B5EF4-FFF2-40B4-BE49-F238E27FC236}">
                  <a16:creationId xmlns:a16="http://schemas.microsoft.com/office/drawing/2014/main" id="{985150CE-E912-4D56-8ECF-1BA1CEB9342C}"/>
                </a:ext>
              </a:extLst>
            </p:cNvPr>
            <p:cNvSpPr>
              <a:spLocks/>
            </p:cNvSpPr>
            <p:nvPr>
              <p:custDataLst>
                <p:tags r:id="rId361"/>
              </p:custDataLst>
            </p:nvPr>
          </p:nvSpPr>
          <p:spPr bwMode="auto">
            <a:xfrm>
              <a:off x="7570528" y="1796175"/>
              <a:ext cx="196849" cy="268287"/>
            </a:xfrm>
            <a:custGeom>
              <a:avLst/>
              <a:gdLst>
                <a:gd name="T0" fmla="*/ 26 w 459"/>
                <a:gd name="T1" fmla="*/ 45 h 511"/>
                <a:gd name="T2" fmla="*/ 12 w 459"/>
                <a:gd name="T3" fmla="*/ 25 h 511"/>
                <a:gd name="T4" fmla="*/ 0 w 459"/>
                <a:gd name="T5" fmla="*/ 0 h 511"/>
                <a:gd name="T6" fmla="*/ 22 w 459"/>
                <a:gd name="T7" fmla="*/ 7 h 511"/>
                <a:gd name="T8" fmla="*/ 33 w 459"/>
                <a:gd name="T9" fmla="*/ 6 h 511"/>
                <a:gd name="T10" fmla="*/ 95 w 459"/>
                <a:gd name="T11" fmla="*/ 67 h 511"/>
                <a:gd name="T12" fmla="*/ 146 w 459"/>
                <a:gd name="T13" fmla="*/ 123 h 511"/>
                <a:gd name="T14" fmla="*/ 216 w 459"/>
                <a:gd name="T15" fmla="*/ 198 h 511"/>
                <a:gd name="T16" fmla="*/ 258 w 459"/>
                <a:gd name="T17" fmla="*/ 237 h 511"/>
                <a:gd name="T18" fmla="*/ 303 w 459"/>
                <a:gd name="T19" fmla="*/ 266 h 511"/>
                <a:gd name="T20" fmla="*/ 372 w 459"/>
                <a:gd name="T21" fmla="*/ 311 h 511"/>
                <a:gd name="T22" fmla="*/ 398 w 459"/>
                <a:gd name="T23" fmla="*/ 336 h 511"/>
                <a:gd name="T24" fmla="*/ 365 w 459"/>
                <a:gd name="T25" fmla="*/ 320 h 511"/>
                <a:gd name="T26" fmla="*/ 324 w 459"/>
                <a:gd name="T27" fmla="*/ 296 h 511"/>
                <a:gd name="T28" fmla="*/ 314 w 459"/>
                <a:gd name="T29" fmla="*/ 298 h 511"/>
                <a:gd name="T30" fmla="*/ 313 w 459"/>
                <a:gd name="T31" fmla="*/ 311 h 511"/>
                <a:gd name="T32" fmla="*/ 317 w 459"/>
                <a:gd name="T33" fmla="*/ 337 h 511"/>
                <a:gd name="T34" fmla="*/ 326 w 459"/>
                <a:gd name="T35" fmla="*/ 358 h 511"/>
                <a:gd name="T36" fmla="*/ 348 w 459"/>
                <a:gd name="T37" fmla="*/ 387 h 511"/>
                <a:gd name="T38" fmla="*/ 394 w 459"/>
                <a:gd name="T39" fmla="*/ 421 h 511"/>
                <a:gd name="T40" fmla="*/ 440 w 459"/>
                <a:gd name="T41" fmla="*/ 458 h 511"/>
                <a:gd name="T42" fmla="*/ 448 w 459"/>
                <a:gd name="T43" fmla="*/ 476 h 511"/>
                <a:gd name="T44" fmla="*/ 428 w 459"/>
                <a:gd name="T45" fmla="*/ 469 h 511"/>
                <a:gd name="T46" fmla="*/ 392 w 459"/>
                <a:gd name="T47" fmla="*/ 462 h 511"/>
                <a:gd name="T48" fmla="*/ 393 w 459"/>
                <a:gd name="T49" fmla="*/ 494 h 511"/>
                <a:gd name="T50" fmla="*/ 398 w 459"/>
                <a:gd name="T51" fmla="*/ 511 h 511"/>
                <a:gd name="T52" fmla="*/ 388 w 459"/>
                <a:gd name="T53" fmla="*/ 492 h 511"/>
                <a:gd name="T54" fmla="*/ 363 w 459"/>
                <a:gd name="T55" fmla="*/ 466 h 511"/>
                <a:gd name="T56" fmla="*/ 343 w 459"/>
                <a:gd name="T57" fmla="*/ 445 h 511"/>
                <a:gd name="T58" fmla="*/ 339 w 459"/>
                <a:gd name="T59" fmla="*/ 431 h 511"/>
                <a:gd name="T60" fmla="*/ 328 w 459"/>
                <a:gd name="T61" fmla="*/ 411 h 511"/>
                <a:gd name="T62" fmla="*/ 310 w 459"/>
                <a:gd name="T63" fmla="*/ 384 h 511"/>
                <a:gd name="T64" fmla="*/ 298 w 459"/>
                <a:gd name="T65" fmla="*/ 367 h 511"/>
                <a:gd name="T66" fmla="*/ 280 w 459"/>
                <a:gd name="T67" fmla="*/ 358 h 511"/>
                <a:gd name="T68" fmla="*/ 264 w 459"/>
                <a:gd name="T69" fmla="*/ 343 h 511"/>
                <a:gd name="T70" fmla="*/ 249 w 459"/>
                <a:gd name="T71" fmla="*/ 314 h 511"/>
                <a:gd name="T72" fmla="*/ 245 w 459"/>
                <a:gd name="T73" fmla="*/ 293 h 511"/>
                <a:gd name="T74" fmla="*/ 234 w 459"/>
                <a:gd name="T75" fmla="*/ 281 h 511"/>
                <a:gd name="T76" fmla="*/ 194 w 459"/>
                <a:gd name="T77" fmla="*/ 244 h 511"/>
                <a:gd name="T78" fmla="*/ 171 w 459"/>
                <a:gd name="T79" fmla="*/ 220 h 511"/>
                <a:gd name="T80" fmla="*/ 163 w 459"/>
                <a:gd name="T81" fmla="*/ 203 h 511"/>
                <a:gd name="T82" fmla="*/ 154 w 459"/>
                <a:gd name="T83" fmla="*/ 187 h 511"/>
                <a:gd name="T84" fmla="*/ 115 w 459"/>
                <a:gd name="T85" fmla="*/ 155 h 511"/>
                <a:gd name="T86" fmla="*/ 70 w 459"/>
                <a:gd name="T87" fmla="*/ 130 h 511"/>
                <a:gd name="T88" fmla="*/ 47 w 459"/>
                <a:gd name="T89" fmla="*/ 110 h 511"/>
                <a:gd name="T90" fmla="*/ 38 w 459"/>
                <a:gd name="T91" fmla="*/ 93 h 511"/>
                <a:gd name="T92" fmla="*/ 34 w 459"/>
                <a:gd name="T93"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nvGrpSpPr>
            <p:cNvPr id="928" name="Group 524">
              <a:extLst>
                <a:ext uri="{FF2B5EF4-FFF2-40B4-BE49-F238E27FC236}">
                  <a16:creationId xmlns:a16="http://schemas.microsoft.com/office/drawing/2014/main" id="{0A634984-0673-4BC2-8AD9-DCE5581FA9AB}"/>
                </a:ext>
              </a:extLst>
            </p:cNvPr>
            <p:cNvGrpSpPr>
              <a:grpSpLocks/>
            </p:cNvGrpSpPr>
            <p:nvPr>
              <p:custDataLst>
                <p:tags r:id="rId362"/>
              </p:custDataLst>
            </p:nvPr>
          </p:nvGrpSpPr>
          <p:grpSpPr bwMode="auto">
            <a:xfrm>
              <a:off x="6360855" y="1751726"/>
              <a:ext cx="671513" cy="384174"/>
              <a:chOff x="4115" y="1551"/>
              <a:chExt cx="504" cy="244"/>
            </a:xfrm>
          </p:grpSpPr>
          <p:sp>
            <p:nvSpPr>
              <p:cNvPr id="953" name="Freeform 525">
                <a:extLst>
                  <a:ext uri="{FF2B5EF4-FFF2-40B4-BE49-F238E27FC236}">
                    <a16:creationId xmlns:a16="http://schemas.microsoft.com/office/drawing/2014/main" id="{35686A71-3CA5-444A-9D50-8A99A32ED81C}"/>
                  </a:ext>
                </a:extLst>
              </p:cNvPr>
              <p:cNvSpPr>
                <a:spLocks/>
              </p:cNvSpPr>
              <p:nvPr/>
            </p:nvSpPr>
            <p:spPr bwMode="auto">
              <a:xfrm>
                <a:off x="4540" y="1551"/>
                <a:ext cx="79" cy="86"/>
              </a:xfrm>
              <a:custGeom>
                <a:avLst/>
                <a:gdLst>
                  <a:gd name="T0" fmla="*/ 13 w 240"/>
                  <a:gd name="T1" fmla="*/ 247 h 259"/>
                  <a:gd name="T2" fmla="*/ 79 w 240"/>
                  <a:gd name="T3" fmla="*/ 259 h 259"/>
                  <a:gd name="T4" fmla="*/ 120 w 240"/>
                  <a:gd name="T5" fmla="*/ 240 h 259"/>
                  <a:gd name="T6" fmla="*/ 133 w 240"/>
                  <a:gd name="T7" fmla="*/ 210 h 259"/>
                  <a:gd name="T8" fmla="*/ 192 w 240"/>
                  <a:gd name="T9" fmla="*/ 161 h 259"/>
                  <a:gd name="T10" fmla="*/ 212 w 240"/>
                  <a:gd name="T11" fmla="*/ 111 h 259"/>
                  <a:gd name="T12" fmla="*/ 240 w 240"/>
                  <a:gd name="T13" fmla="*/ 26 h 259"/>
                  <a:gd name="T14" fmla="*/ 212 w 240"/>
                  <a:gd name="T15" fmla="*/ 0 h 259"/>
                  <a:gd name="T16" fmla="*/ 206 w 240"/>
                  <a:gd name="T17" fmla="*/ 32 h 259"/>
                  <a:gd name="T18" fmla="*/ 199 w 240"/>
                  <a:gd name="T19" fmla="*/ 74 h 259"/>
                  <a:gd name="T20" fmla="*/ 166 w 240"/>
                  <a:gd name="T21" fmla="*/ 105 h 259"/>
                  <a:gd name="T22" fmla="*/ 133 w 240"/>
                  <a:gd name="T23" fmla="*/ 149 h 259"/>
                  <a:gd name="T24" fmla="*/ 113 w 240"/>
                  <a:gd name="T25" fmla="*/ 179 h 259"/>
                  <a:gd name="T26" fmla="*/ 93 w 240"/>
                  <a:gd name="T27" fmla="*/ 216 h 259"/>
                  <a:gd name="T28" fmla="*/ 20 w 240"/>
                  <a:gd name="T29" fmla="*/ 222 h 259"/>
                  <a:gd name="T30" fmla="*/ 0 w 240"/>
                  <a:gd name="T31" fmla="*/ 222 h 259"/>
                  <a:gd name="T32" fmla="*/ 13 w 240"/>
                  <a:gd name="T33" fmla="*/ 24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954" name="Freeform 526">
                <a:extLst>
                  <a:ext uri="{FF2B5EF4-FFF2-40B4-BE49-F238E27FC236}">
                    <a16:creationId xmlns:a16="http://schemas.microsoft.com/office/drawing/2014/main" id="{A13A1588-F09C-4B3C-A026-F341B4EAD26A}"/>
                  </a:ext>
                </a:extLst>
              </p:cNvPr>
              <p:cNvSpPr>
                <a:spLocks/>
              </p:cNvSpPr>
              <p:nvPr/>
            </p:nvSpPr>
            <p:spPr bwMode="auto">
              <a:xfrm>
                <a:off x="4115" y="1761"/>
                <a:ext cx="84" cy="34"/>
              </a:xfrm>
              <a:custGeom>
                <a:avLst/>
                <a:gdLst>
                  <a:gd name="T0" fmla="*/ 33 w 259"/>
                  <a:gd name="T1" fmla="*/ 104 h 104"/>
                  <a:gd name="T2" fmla="*/ 26 w 259"/>
                  <a:gd name="T3" fmla="*/ 86 h 104"/>
                  <a:gd name="T4" fmla="*/ 52 w 259"/>
                  <a:gd name="T5" fmla="*/ 62 h 104"/>
                  <a:gd name="T6" fmla="*/ 72 w 259"/>
                  <a:gd name="T7" fmla="*/ 49 h 104"/>
                  <a:gd name="T8" fmla="*/ 126 w 259"/>
                  <a:gd name="T9" fmla="*/ 43 h 104"/>
                  <a:gd name="T10" fmla="*/ 172 w 259"/>
                  <a:gd name="T11" fmla="*/ 43 h 104"/>
                  <a:gd name="T12" fmla="*/ 246 w 259"/>
                  <a:gd name="T13" fmla="*/ 31 h 104"/>
                  <a:gd name="T14" fmla="*/ 259 w 259"/>
                  <a:gd name="T15" fmla="*/ 7 h 104"/>
                  <a:gd name="T16" fmla="*/ 246 w 259"/>
                  <a:gd name="T17" fmla="*/ 0 h 104"/>
                  <a:gd name="T18" fmla="*/ 205 w 259"/>
                  <a:gd name="T19" fmla="*/ 13 h 104"/>
                  <a:gd name="T20" fmla="*/ 152 w 259"/>
                  <a:gd name="T21" fmla="*/ 7 h 104"/>
                  <a:gd name="T22" fmla="*/ 106 w 259"/>
                  <a:gd name="T23" fmla="*/ 13 h 104"/>
                  <a:gd name="T24" fmla="*/ 52 w 259"/>
                  <a:gd name="T25" fmla="*/ 19 h 104"/>
                  <a:gd name="T26" fmla="*/ 26 w 259"/>
                  <a:gd name="T27" fmla="*/ 43 h 104"/>
                  <a:gd name="T28" fmla="*/ 0 w 259"/>
                  <a:gd name="T29" fmla="*/ 68 h 104"/>
                  <a:gd name="T30" fmla="*/ 0 w 259"/>
                  <a:gd name="T31" fmla="*/ 104 h 104"/>
                  <a:gd name="T32" fmla="*/ 33 w 259"/>
                  <a:gd name="T33"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cmpd="sng">
                <a:solidFill>
                  <a:srgbClr val="FFFFFF"/>
                </a:solidFill>
                <a:prstDash val="solid"/>
                <a:round/>
                <a:headEnd/>
                <a:tailEnd/>
              </a:ln>
            </p:spPr>
            <p:txBody>
              <a:bodyPr/>
              <a:lstStyle/>
              <a:p>
                <a:pPr algn="ctr"/>
                <a:endParaRPr lang="nl-BE"/>
              </a:p>
            </p:txBody>
          </p:sp>
        </p:grpSp>
        <p:sp>
          <p:nvSpPr>
            <p:cNvPr id="929" name="Freeform 527">
              <a:extLst>
                <a:ext uri="{FF2B5EF4-FFF2-40B4-BE49-F238E27FC236}">
                  <a16:creationId xmlns:a16="http://schemas.microsoft.com/office/drawing/2014/main" id="{6E1E09CF-94B8-4E30-8EE4-C59FA3E51FD4}"/>
                </a:ext>
              </a:extLst>
            </p:cNvPr>
            <p:cNvSpPr>
              <a:spLocks/>
            </p:cNvSpPr>
            <p:nvPr>
              <p:custDataLst>
                <p:tags r:id="rId363"/>
              </p:custDataLst>
            </p:nvPr>
          </p:nvSpPr>
          <p:spPr bwMode="auto">
            <a:xfrm>
              <a:off x="5417882" y="2501023"/>
              <a:ext cx="530224" cy="511174"/>
            </a:xfrm>
            <a:custGeom>
              <a:avLst/>
              <a:gdLst>
                <a:gd name="T0" fmla="*/ 932 w 1227"/>
                <a:gd name="T1" fmla="*/ 466 h 979"/>
                <a:gd name="T2" fmla="*/ 932 w 1227"/>
                <a:gd name="T3" fmla="*/ 442 h 979"/>
                <a:gd name="T4" fmla="*/ 930 w 1227"/>
                <a:gd name="T5" fmla="*/ 412 h 979"/>
                <a:gd name="T6" fmla="*/ 908 w 1227"/>
                <a:gd name="T7" fmla="*/ 385 h 979"/>
                <a:gd name="T8" fmla="*/ 899 w 1227"/>
                <a:gd name="T9" fmla="*/ 367 h 979"/>
                <a:gd name="T10" fmla="*/ 817 w 1227"/>
                <a:gd name="T11" fmla="*/ 312 h 979"/>
                <a:gd name="T12" fmla="*/ 759 w 1227"/>
                <a:gd name="T13" fmla="*/ 263 h 979"/>
                <a:gd name="T14" fmla="*/ 752 w 1227"/>
                <a:gd name="T15" fmla="*/ 229 h 979"/>
                <a:gd name="T16" fmla="*/ 726 w 1227"/>
                <a:gd name="T17" fmla="*/ 218 h 979"/>
                <a:gd name="T18" fmla="*/ 695 w 1227"/>
                <a:gd name="T19" fmla="*/ 207 h 979"/>
                <a:gd name="T20" fmla="*/ 638 w 1227"/>
                <a:gd name="T21" fmla="*/ 196 h 979"/>
                <a:gd name="T22" fmla="*/ 596 w 1227"/>
                <a:gd name="T23" fmla="*/ 201 h 979"/>
                <a:gd name="T24" fmla="*/ 570 w 1227"/>
                <a:gd name="T25" fmla="*/ 204 h 979"/>
                <a:gd name="T26" fmla="*/ 530 w 1227"/>
                <a:gd name="T27" fmla="*/ 195 h 979"/>
                <a:gd name="T28" fmla="*/ 505 w 1227"/>
                <a:gd name="T29" fmla="*/ 179 h 979"/>
                <a:gd name="T30" fmla="*/ 483 w 1227"/>
                <a:gd name="T31" fmla="*/ 128 h 979"/>
                <a:gd name="T32" fmla="*/ 465 w 1227"/>
                <a:gd name="T33" fmla="*/ 103 h 979"/>
                <a:gd name="T34" fmla="*/ 432 w 1227"/>
                <a:gd name="T35" fmla="*/ 81 h 979"/>
                <a:gd name="T36" fmla="*/ 365 w 1227"/>
                <a:gd name="T37" fmla="*/ 61 h 979"/>
                <a:gd name="T38" fmla="*/ 303 w 1227"/>
                <a:gd name="T39" fmla="*/ 32 h 979"/>
                <a:gd name="T40" fmla="*/ 214 w 1227"/>
                <a:gd name="T41" fmla="*/ 10 h 979"/>
                <a:gd name="T42" fmla="*/ 166 w 1227"/>
                <a:gd name="T43" fmla="*/ 38 h 979"/>
                <a:gd name="T44" fmla="*/ 151 w 1227"/>
                <a:gd name="T45" fmla="*/ 61 h 979"/>
                <a:gd name="T46" fmla="*/ 153 w 1227"/>
                <a:gd name="T47" fmla="*/ 90 h 979"/>
                <a:gd name="T48" fmla="*/ 169 w 1227"/>
                <a:gd name="T49" fmla="*/ 118 h 979"/>
                <a:gd name="T50" fmla="*/ 151 w 1227"/>
                <a:gd name="T51" fmla="*/ 150 h 979"/>
                <a:gd name="T52" fmla="*/ 95 w 1227"/>
                <a:gd name="T53" fmla="*/ 186 h 979"/>
                <a:gd name="T54" fmla="*/ 54 w 1227"/>
                <a:gd name="T55" fmla="*/ 190 h 979"/>
                <a:gd name="T56" fmla="*/ 9 w 1227"/>
                <a:gd name="T57" fmla="*/ 183 h 979"/>
                <a:gd name="T58" fmla="*/ 0 w 1227"/>
                <a:gd name="T59" fmla="*/ 236 h 979"/>
                <a:gd name="T60" fmla="*/ 9 w 1227"/>
                <a:gd name="T61" fmla="*/ 269 h 979"/>
                <a:gd name="T62" fmla="*/ 25 w 1227"/>
                <a:gd name="T63" fmla="*/ 282 h 979"/>
                <a:gd name="T64" fmla="*/ 40 w 1227"/>
                <a:gd name="T65" fmla="*/ 307 h 979"/>
                <a:gd name="T66" fmla="*/ 83 w 1227"/>
                <a:gd name="T67" fmla="*/ 364 h 979"/>
                <a:gd name="T68" fmla="*/ 102 w 1227"/>
                <a:gd name="T69" fmla="*/ 414 h 979"/>
                <a:gd name="T70" fmla="*/ 121 w 1227"/>
                <a:gd name="T71" fmla="*/ 427 h 979"/>
                <a:gd name="T72" fmla="*/ 133 w 1227"/>
                <a:gd name="T73" fmla="*/ 438 h 979"/>
                <a:gd name="T74" fmla="*/ 148 w 1227"/>
                <a:gd name="T75" fmla="*/ 469 h 979"/>
                <a:gd name="T76" fmla="*/ 224 w 1227"/>
                <a:gd name="T77" fmla="*/ 546 h 979"/>
                <a:gd name="T78" fmla="*/ 249 w 1227"/>
                <a:gd name="T79" fmla="*/ 585 h 979"/>
                <a:gd name="T80" fmla="*/ 256 w 1227"/>
                <a:gd name="T81" fmla="*/ 624 h 979"/>
                <a:gd name="T82" fmla="*/ 266 w 1227"/>
                <a:gd name="T83" fmla="*/ 659 h 979"/>
                <a:gd name="T84" fmla="*/ 299 w 1227"/>
                <a:gd name="T85" fmla="*/ 701 h 979"/>
                <a:gd name="T86" fmla="*/ 361 w 1227"/>
                <a:gd name="T87" fmla="*/ 761 h 979"/>
                <a:gd name="T88" fmla="*/ 388 w 1227"/>
                <a:gd name="T89" fmla="*/ 814 h 979"/>
                <a:gd name="T90" fmla="*/ 425 w 1227"/>
                <a:gd name="T91" fmla="*/ 867 h 979"/>
                <a:gd name="T92" fmla="*/ 483 w 1227"/>
                <a:gd name="T93" fmla="*/ 938 h 979"/>
                <a:gd name="T94" fmla="*/ 528 w 1227"/>
                <a:gd name="T95" fmla="*/ 979 h 979"/>
                <a:gd name="T96" fmla="*/ 543 w 1227"/>
                <a:gd name="T97" fmla="*/ 953 h 979"/>
                <a:gd name="T98" fmla="*/ 546 w 1227"/>
                <a:gd name="T99" fmla="*/ 909 h 979"/>
                <a:gd name="T100" fmla="*/ 570 w 1227"/>
                <a:gd name="T101" fmla="*/ 896 h 979"/>
                <a:gd name="T102" fmla="*/ 605 w 1227"/>
                <a:gd name="T103" fmla="*/ 895 h 979"/>
                <a:gd name="T104" fmla="*/ 660 w 1227"/>
                <a:gd name="T105" fmla="*/ 909 h 979"/>
                <a:gd name="T106" fmla="*/ 708 w 1227"/>
                <a:gd name="T107" fmla="*/ 943 h 979"/>
                <a:gd name="T108" fmla="*/ 787 w 1227"/>
                <a:gd name="T109" fmla="*/ 838 h 979"/>
                <a:gd name="T110" fmla="*/ 1199 w 1227"/>
                <a:gd name="T111" fmla="*/ 567 h 979"/>
                <a:gd name="T112" fmla="*/ 940 w 1227"/>
                <a:gd name="T113" fmla="*/ 468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0" name="Freeform 528">
              <a:extLst>
                <a:ext uri="{FF2B5EF4-FFF2-40B4-BE49-F238E27FC236}">
                  <a16:creationId xmlns:a16="http://schemas.microsoft.com/office/drawing/2014/main" id="{E27599C1-10CE-4ABA-9881-07DD5607AD45}"/>
                </a:ext>
              </a:extLst>
            </p:cNvPr>
            <p:cNvSpPr>
              <a:spLocks/>
            </p:cNvSpPr>
            <p:nvPr>
              <p:custDataLst>
                <p:tags r:id="rId364"/>
              </p:custDataLst>
            </p:nvPr>
          </p:nvSpPr>
          <p:spPr bwMode="auto">
            <a:xfrm>
              <a:off x="4892421" y="2045412"/>
              <a:ext cx="57150" cy="57150"/>
            </a:xfrm>
            <a:custGeom>
              <a:avLst/>
              <a:gdLst>
                <a:gd name="T0" fmla="*/ 146 w 146"/>
                <a:gd name="T1" fmla="*/ 18 h 81"/>
                <a:gd name="T2" fmla="*/ 138 w 146"/>
                <a:gd name="T3" fmla="*/ 24 h 81"/>
                <a:gd name="T4" fmla="*/ 130 w 146"/>
                <a:gd name="T5" fmla="*/ 29 h 81"/>
                <a:gd name="T6" fmla="*/ 123 w 146"/>
                <a:gd name="T7" fmla="*/ 35 h 81"/>
                <a:gd name="T8" fmla="*/ 118 w 146"/>
                <a:gd name="T9" fmla="*/ 41 h 81"/>
                <a:gd name="T10" fmla="*/ 108 w 146"/>
                <a:gd name="T11" fmla="*/ 53 h 81"/>
                <a:gd name="T12" fmla="*/ 98 w 146"/>
                <a:gd name="T13" fmla="*/ 64 h 81"/>
                <a:gd name="T14" fmla="*/ 93 w 146"/>
                <a:gd name="T15" fmla="*/ 69 h 81"/>
                <a:gd name="T16" fmla="*/ 85 w 146"/>
                <a:gd name="T17" fmla="*/ 73 h 81"/>
                <a:gd name="T18" fmla="*/ 76 w 146"/>
                <a:gd name="T19" fmla="*/ 77 h 81"/>
                <a:gd name="T20" fmla="*/ 66 w 146"/>
                <a:gd name="T21" fmla="*/ 80 h 81"/>
                <a:gd name="T22" fmla="*/ 53 w 146"/>
                <a:gd name="T23" fmla="*/ 81 h 81"/>
                <a:gd name="T24" fmla="*/ 39 w 146"/>
                <a:gd name="T25" fmla="*/ 80 h 81"/>
                <a:gd name="T26" fmla="*/ 21 w 146"/>
                <a:gd name="T27" fmla="*/ 77 h 81"/>
                <a:gd name="T28" fmla="*/ 0 w 146"/>
                <a:gd name="T29" fmla="*/ 74 h 81"/>
                <a:gd name="T30" fmla="*/ 0 w 146"/>
                <a:gd name="T31" fmla="*/ 62 h 81"/>
                <a:gd name="T32" fmla="*/ 0 w 146"/>
                <a:gd name="T33" fmla="*/ 49 h 81"/>
                <a:gd name="T34" fmla="*/ 0 w 146"/>
                <a:gd name="T35" fmla="*/ 34 h 81"/>
                <a:gd name="T36" fmla="*/ 0 w 146"/>
                <a:gd name="T37" fmla="*/ 18 h 81"/>
                <a:gd name="T38" fmla="*/ 14 w 146"/>
                <a:gd name="T39" fmla="*/ 18 h 81"/>
                <a:gd name="T40" fmla="*/ 22 w 146"/>
                <a:gd name="T41" fmla="*/ 18 h 81"/>
                <a:gd name="T42" fmla="*/ 31 w 146"/>
                <a:gd name="T43" fmla="*/ 18 h 81"/>
                <a:gd name="T44" fmla="*/ 40 w 146"/>
                <a:gd name="T45" fmla="*/ 18 h 81"/>
                <a:gd name="T46" fmla="*/ 52 w 146"/>
                <a:gd name="T47" fmla="*/ 18 h 81"/>
                <a:gd name="T48" fmla="*/ 63 w 146"/>
                <a:gd name="T49" fmla="*/ 16 h 81"/>
                <a:gd name="T50" fmla="*/ 73 w 146"/>
                <a:gd name="T51" fmla="*/ 14 h 81"/>
                <a:gd name="T52" fmla="*/ 83 w 146"/>
                <a:gd name="T53" fmla="*/ 11 h 81"/>
                <a:gd name="T54" fmla="*/ 101 w 146"/>
                <a:gd name="T55" fmla="*/ 5 h 81"/>
                <a:gd name="T56" fmla="*/ 120 w 146"/>
                <a:gd name="T57" fmla="*/ 0 h 81"/>
                <a:gd name="T58" fmla="*/ 129 w 146"/>
                <a:gd name="T59" fmla="*/ 4 h 81"/>
                <a:gd name="T60" fmla="*/ 135 w 146"/>
                <a:gd name="T61" fmla="*/ 9 h 81"/>
                <a:gd name="T62" fmla="*/ 141 w 146"/>
                <a:gd name="T63" fmla="*/ 14 h 81"/>
                <a:gd name="T64" fmla="*/ 146 w 146"/>
                <a:gd name="T65" fmla="*/ 1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1" name="Freeform 529">
              <a:extLst>
                <a:ext uri="{FF2B5EF4-FFF2-40B4-BE49-F238E27FC236}">
                  <a16:creationId xmlns:a16="http://schemas.microsoft.com/office/drawing/2014/main" id="{850349D4-8DAA-457B-9565-C96030B04014}"/>
                </a:ext>
              </a:extLst>
            </p:cNvPr>
            <p:cNvSpPr>
              <a:spLocks/>
            </p:cNvSpPr>
            <p:nvPr>
              <p:custDataLst>
                <p:tags r:id="rId365"/>
              </p:custDataLst>
            </p:nvPr>
          </p:nvSpPr>
          <p:spPr bwMode="auto">
            <a:xfrm>
              <a:off x="4632071" y="2258137"/>
              <a:ext cx="15875" cy="57150"/>
            </a:xfrm>
            <a:custGeom>
              <a:avLst/>
              <a:gdLst>
                <a:gd name="T0" fmla="*/ 34 w 34"/>
                <a:gd name="T1" fmla="*/ 49 h 49"/>
                <a:gd name="T2" fmla="*/ 34 w 34"/>
                <a:gd name="T3" fmla="*/ 34 h 49"/>
                <a:gd name="T4" fmla="*/ 34 w 34"/>
                <a:gd name="T5" fmla="*/ 25 h 49"/>
                <a:gd name="T6" fmla="*/ 33 w 34"/>
                <a:gd name="T7" fmla="*/ 21 h 49"/>
                <a:gd name="T8" fmla="*/ 33 w 34"/>
                <a:gd name="T9" fmla="*/ 17 h 49"/>
                <a:gd name="T10" fmla="*/ 31 w 34"/>
                <a:gd name="T11" fmla="*/ 15 h 49"/>
                <a:gd name="T12" fmla="*/ 30 w 34"/>
                <a:gd name="T13" fmla="*/ 12 h 49"/>
                <a:gd name="T14" fmla="*/ 25 w 34"/>
                <a:gd name="T15" fmla="*/ 8 h 49"/>
                <a:gd name="T16" fmla="*/ 21 w 34"/>
                <a:gd name="T17" fmla="*/ 0 h 49"/>
                <a:gd name="T18" fmla="*/ 8 w 34"/>
                <a:gd name="T19" fmla="*/ 0 h 49"/>
                <a:gd name="T20" fmla="*/ 0 w 34"/>
                <a:gd name="T21" fmla="*/ 0 h 49"/>
                <a:gd name="T22" fmla="*/ 3 w 34"/>
                <a:gd name="T23" fmla="*/ 11 h 49"/>
                <a:gd name="T24" fmla="*/ 7 w 34"/>
                <a:gd name="T25" fmla="*/ 20 h 49"/>
                <a:gd name="T26" fmla="*/ 10 w 34"/>
                <a:gd name="T27" fmla="*/ 27 h 49"/>
                <a:gd name="T28" fmla="*/ 14 w 34"/>
                <a:gd name="T29" fmla="*/ 34 h 49"/>
                <a:gd name="T30" fmla="*/ 19 w 34"/>
                <a:gd name="T31" fmla="*/ 39 h 49"/>
                <a:gd name="T32" fmla="*/ 24 w 34"/>
                <a:gd name="T33" fmla="*/ 43 h 49"/>
                <a:gd name="T34" fmla="*/ 29 w 34"/>
                <a:gd name="T35" fmla="*/ 46 h 49"/>
                <a:gd name="T36" fmla="*/ 34 w 34"/>
                <a:gd name="T3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2" name="Freeform 530">
              <a:extLst>
                <a:ext uri="{FF2B5EF4-FFF2-40B4-BE49-F238E27FC236}">
                  <a16:creationId xmlns:a16="http://schemas.microsoft.com/office/drawing/2014/main" id="{58998C6F-27AC-4B24-A4A0-DFFD3EF2CB70}"/>
                </a:ext>
              </a:extLst>
            </p:cNvPr>
            <p:cNvSpPr>
              <a:spLocks/>
            </p:cNvSpPr>
            <p:nvPr>
              <p:custDataLst>
                <p:tags r:id="rId366"/>
              </p:custDataLst>
            </p:nvPr>
          </p:nvSpPr>
          <p:spPr bwMode="auto">
            <a:xfrm>
              <a:off x="4224084" y="2604210"/>
              <a:ext cx="28575" cy="57150"/>
            </a:xfrm>
            <a:custGeom>
              <a:avLst/>
              <a:gdLst>
                <a:gd name="T0" fmla="*/ 60 w 60"/>
                <a:gd name="T1" fmla="*/ 0 h 74"/>
                <a:gd name="T2" fmla="*/ 56 w 60"/>
                <a:gd name="T3" fmla="*/ 4 h 74"/>
                <a:gd name="T4" fmla="*/ 51 w 60"/>
                <a:gd name="T5" fmla="*/ 10 h 74"/>
                <a:gd name="T6" fmla="*/ 48 w 60"/>
                <a:gd name="T7" fmla="*/ 15 h 74"/>
                <a:gd name="T8" fmla="*/ 46 w 60"/>
                <a:gd name="T9" fmla="*/ 21 h 74"/>
                <a:gd name="T10" fmla="*/ 41 w 60"/>
                <a:gd name="T11" fmla="*/ 31 h 74"/>
                <a:gd name="T12" fmla="*/ 37 w 60"/>
                <a:gd name="T13" fmla="*/ 42 h 74"/>
                <a:gd name="T14" fmla="*/ 35 w 60"/>
                <a:gd name="T15" fmla="*/ 47 h 74"/>
                <a:gd name="T16" fmla="*/ 32 w 60"/>
                <a:gd name="T17" fmla="*/ 51 h 74"/>
                <a:gd name="T18" fmla="*/ 29 w 60"/>
                <a:gd name="T19" fmla="*/ 56 h 74"/>
                <a:gd name="T20" fmla="*/ 25 w 60"/>
                <a:gd name="T21" fmla="*/ 60 h 74"/>
                <a:gd name="T22" fmla="*/ 20 w 60"/>
                <a:gd name="T23" fmla="*/ 65 h 74"/>
                <a:gd name="T24" fmla="*/ 15 w 60"/>
                <a:gd name="T25" fmla="*/ 69 h 74"/>
                <a:gd name="T26" fmla="*/ 8 w 60"/>
                <a:gd name="T27" fmla="*/ 72 h 74"/>
                <a:gd name="T28" fmla="*/ 0 w 60"/>
                <a:gd name="T29" fmla="*/ 74 h 74"/>
                <a:gd name="T30" fmla="*/ 5 w 60"/>
                <a:gd name="T31" fmla="*/ 60 h 74"/>
                <a:gd name="T32" fmla="*/ 12 w 60"/>
                <a:gd name="T33" fmla="*/ 47 h 74"/>
                <a:gd name="T34" fmla="*/ 19 w 60"/>
                <a:gd name="T35" fmla="*/ 34 h 74"/>
                <a:gd name="T36" fmla="*/ 27 w 60"/>
                <a:gd name="T37" fmla="*/ 23 h 74"/>
                <a:gd name="T38" fmla="*/ 36 w 60"/>
                <a:gd name="T39" fmla="*/ 14 h 74"/>
                <a:gd name="T40" fmla="*/ 43 w 60"/>
                <a:gd name="T41" fmla="*/ 6 h 74"/>
                <a:gd name="T42" fmla="*/ 48 w 60"/>
                <a:gd name="T43" fmla="*/ 3 h 74"/>
                <a:gd name="T44" fmla="*/ 52 w 60"/>
                <a:gd name="T45" fmla="*/ 1 h 74"/>
                <a:gd name="T46" fmla="*/ 56 w 60"/>
                <a:gd name="T47" fmla="*/ 0 h 74"/>
                <a:gd name="T48" fmla="*/ 60 w 60"/>
                <a:gd name="T4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3" name="Freeform 531">
              <a:extLst>
                <a:ext uri="{FF2B5EF4-FFF2-40B4-BE49-F238E27FC236}">
                  <a16:creationId xmlns:a16="http://schemas.microsoft.com/office/drawing/2014/main" id="{4F59CB7E-BB86-43B6-B2FB-74117A734D81}"/>
                </a:ext>
              </a:extLst>
            </p:cNvPr>
            <p:cNvSpPr>
              <a:spLocks/>
            </p:cNvSpPr>
            <p:nvPr>
              <p:custDataLst>
                <p:tags r:id="rId367"/>
              </p:custDataLst>
            </p:nvPr>
          </p:nvSpPr>
          <p:spPr bwMode="auto">
            <a:xfrm>
              <a:off x="4165347" y="2620085"/>
              <a:ext cx="23812" cy="60325"/>
            </a:xfrm>
            <a:custGeom>
              <a:avLst/>
              <a:gdLst>
                <a:gd name="T0" fmla="*/ 13 w 47"/>
                <a:gd name="T1" fmla="*/ 8 h 45"/>
                <a:gd name="T2" fmla="*/ 22 w 47"/>
                <a:gd name="T3" fmla="*/ 8 h 45"/>
                <a:gd name="T4" fmla="*/ 28 w 47"/>
                <a:gd name="T5" fmla="*/ 6 h 45"/>
                <a:gd name="T6" fmla="*/ 32 w 47"/>
                <a:gd name="T7" fmla="*/ 5 h 45"/>
                <a:gd name="T8" fmla="*/ 35 w 47"/>
                <a:gd name="T9" fmla="*/ 3 h 45"/>
                <a:gd name="T10" fmla="*/ 37 w 47"/>
                <a:gd name="T11" fmla="*/ 1 h 45"/>
                <a:gd name="T12" fmla="*/ 39 w 47"/>
                <a:gd name="T13" fmla="*/ 0 h 45"/>
                <a:gd name="T14" fmla="*/ 43 w 47"/>
                <a:gd name="T15" fmla="*/ 1 h 45"/>
                <a:gd name="T16" fmla="*/ 47 w 47"/>
                <a:gd name="T17" fmla="*/ 2 h 45"/>
                <a:gd name="T18" fmla="*/ 46 w 47"/>
                <a:gd name="T19" fmla="*/ 7 h 45"/>
                <a:gd name="T20" fmla="*/ 46 w 47"/>
                <a:gd name="T21" fmla="*/ 11 h 45"/>
                <a:gd name="T22" fmla="*/ 44 w 47"/>
                <a:gd name="T23" fmla="*/ 15 h 45"/>
                <a:gd name="T24" fmla="*/ 43 w 47"/>
                <a:gd name="T25" fmla="*/ 19 h 45"/>
                <a:gd name="T26" fmla="*/ 37 w 47"/>
                <a:gd name="T27" fmla="*/ 26 h 45"/>
                <a:gd name="T28" fmla="*/ 30 w 47"/>
                <a:gd name="T29" fmla="*/ 32 h 45"/>
                <a:gd name="T30" fmla="*/ 24 w 47"/>
                <a:gd name="T31" fmla="*/ 38 h 45"/>
                <a:gd name="T32" fmla="*/ 16 w 47"/>
                <a:gd name="T33" fmla="*/ 42 h 45"/>
                <a:gd name="T34" fmla="*/ 7 w 47"/>
                <a:gd name="T35" fmla="*/ 45 h 45"/>
                <a:gd name="T36" fmla="*/ 0 w 47"/>
                <a:gd name="T37" fmla="*/ 45 h 45"/>
                <a:gd name="T38" fmla="*/ 2 w 47"/>
                <a:gd name="T39" fmla="*/ 38 h 45"/>
                <a:gd name="T40" fmla="*/ 6 w 47"/>
                <a:gd name="T41" fmla="*/ 26 h 45"/>
                <a:gd name="T42" fmla="*/ 11 w 47"/>
                <a:gd name="T43" fmla="*/ 15 h 45"/>
                <a:gd name="T44" fmla="*/ 13 w 47"/>
                <a:gd name="T45"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4" name="Freeform 532">
              <a:extLst>
                <a:ext uri="{FF2B5EF4-FFF2-40B4-BE49-F238E27FC236}">
                  <a16:creationId xmlns:a16="http://schemas.microsoft.com/office/drawing/2014/main" id="{10D412B8-E2B2-43BB-B3EF-7D0860971E26}"/>
                </a:ext>
              </a:extLst>
            </p:cNvPr>
            <p:cNvSpPr>
              <a:spLocks/>
            </p:cNvSpPr>
            <p:nvPr>
              <p:custDataLst>
                <p:tags r:id="rId368"/>
              </p:custDataLst>
            </p:nvPr>
          </p:nvSpPr>
          <p:spPr bwMode="auto">
            <a:xfrm>
              <a:off x="4139947" y="2613735"/>
              <a:ext cx="6350" cy="57150"/>
            </a:xfrm>
            <a:custGeom>
              <a:avLst/>
              <a:gdLst>
                <a:gd name="T0" fmla="*/ 6 w 26"/>
                <a:gd name="T1" fmla="*/ 36 h 36"/>
                <a:gd name="T2" fmla="*/ 5 w 26"/>
                <a:gd name="T3" fmla="*/ 30 h 36"/>
                <a:gd name="T4" fmla="*/ 3 w 26"/>
                <a:gd name="T5" fmla="*/ 20 h 36"/>
                <a:gd name="T6" fmla="*/ 1 w 26"/>
                <a:gd name="T7" fmla="*/ 10 h 36"/>
                <a:gd name="T8" fmla="*/ 0 w 26"/>
                <a:gd name="T9" fmla="*/ 0 h 36"/>
                <a:gd name="T10" fmla="*/ 26 w 26"/>
                <a:gd name="T11" fmla="*/ 0 h 36"/>
                <a:gd name="T12" fmla="*/ 25 w 26"/>
                <a:gd name="T13" fmla="*/ 12 h 36"/>
                <a:gd name="T14" fmla="*/ 24 w 26"/>
                <a:gd name="T15" fmla="*/ 23 h 36"/>
                <a:gd name="T16" fmla="*/ 23 w 26"/>
                <a:gd name="T17" fmla="*/ 27 h 36"/>
                <a:gd name="T18" fmla="*/ 23 w 26"/>
                <a:gd name="T19" fmla="*/ 31 h 36"/>
                <a:gd name="T20" fmla="*/ 24 w 26"/>
                <a:gd name="T21" fmla="*/ 34 h 36"/>
                <a:gd name="T22" fmla="*/ 26 w 26"/>
                <a:gd name="T23" fmla="*/ 36 h 36"/>
                <a:gd name="T24" fmla="*/ 6 w 26"/>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5" name="Freeform 533">
              <a:extLst>
                <a:ext uri="{FF2B5EF4-FFF2-40B4-BE49-F238E27FC236}">
                  <a16:creationId xmlns:a16="http://schemas.microsoft.com/office/drawing/2014/main" id="{CD2FF071-3959-495D-ADA7-940512684ACD}"/>
                </a:ext>
              </a:extLst>
            </p:cNvPr>
            <p:cNvSpPr>
              <a:spLocks/>
            </p:cNvSpPr>
            <p:nvPr>
              <p:custDataLst>
                <p:tags r:id="rId369"/>
              </p:custDataLst>
            </p:nvPr>
          </p:nvSpPr>
          <p:spPr bwMode="auto">
            <a:xfrm>
              <a:off x="5411532" y="2342274"/>
              <a:ext cx="174625" cy="158749"/>
            </a:xfrm>
            <a:custGeom>
              <a:avLst/>
              <a:gdLst>
                <a:gd name="T0" fmla="*/ 26 w 405"/>
                <a:gd name="T1" fmla="*/ 162 h 302"/>
                <a:gd name="T2" fmla="*/ 28 w 405"/>
                <a:gd name="T3" fmla="*/ 156 h 302"/>
                <a:gd name="T4" fmla="*/ 30 w 405"/>
                <a:gd name="T5" fmla="*/ 154 h 302"/>
                <a:gd name="T6" fmla="*/ 28 w 405"/>
                <a:gd name="T7" fmla="*/ 151 h 302"/>
                <a:gd name="T8" fmla="*/ 18 w 405"/>
                <a:gd name="T9" fmla="*/ 143 h 302"/>
                <a:gd name="T10" fmla="*/ 6 w 405"/>
                <a:gd name="T11" fmla="*/ 127 h 302"/>
                <a:gd name="T12" fmla="*/ 2 w 405"/>
                <a:gd name="T13" fmla="*/ 116 h 302"/>
                <a:gd name="T14" fmla="*/ 5 w 405"/>
                <a:gd name="T15" fmla="*/ 112 h 302"/>
                <a:gd name="T16" fmla="*/ 6 w 405"/>
                <a:gd name="T17" fmla="*/ 104 h 302"/>
                <a:gd name="T18" fmla="*/ 17 w 405"/>
                <a:gd name="T19" fmla="*/ 97 h 302"/>
                <a:gd name="T20" fmla="*/ 34 w 405"/>
                <a:gd name="T21" fmla="*/ 93 h 302"/>
                <a:gd name="T22" fmla="*/ 47 w 405"/>
                <a:gd name="T23" fmla="*/ 88 h 302"/>
                <a:gd name="T24" fmla="*/ 57 w 405"/>
                <a:gd name="T25" fmla="*/ 82 h 302"/>
                <a:gd name="T26" fmla="*/ 67 w 405"/>
                <a:gd name="T27" fmla="*/ 70 h 302"/>
                <a:gd name="T28" fmla="*/ 75 w 405"/>
                <a:gd name="T29" fmla="*/ 52 h 302"/>
                <a:gd name="T30" fmla="*/ 84 w 405"/>
                <a:gd name="T31" fmla="*/ 47 h 302"/>
                <a:gd name="T32" fmla="*/ 95 w 405"/>
                <a:gd name="T33" fmla="*/ 52 h 302"/>
                <a:gd name="T34" fmla="*/ 117 w 405"/>
                <a:gd name="T35" fmla="*/ 54 h 302"/>
                <a:gd name="T36" fmla="*/ 169 w 405"/>
                <a:gd name="T37" fmla="*/ 46 h 302"/>
                <a:gd name="T38" fmla="*/ 212 w 405"/>
                <a:gd name="T39" fmla="*/ 43 h 302"/>
                <a:gd name="T40" fmla="*/ 234 w 405"/>
                <a:gd name="T41" fmla="*/ 41 h 302"/>
                <a:gd name="T42" fmla="*/ 264 w 405"/>
                <a:gd name="T43" fmla="*/ 35 h 302"/>
                <a:gd name="T44" fmla="*/ 318 w 405"/>
                <a:gd name="T45" fmla="*/ 17 h 302"/>
                <a:gd name="T46" fmla="*/ 359 w 405"/>
                <a:gd name="T47" fmla="*/ 4 h 302"/>
                <a:gd name="T48" fmla="*/ 372 w 405"/>
                <a:gd name="T49" fmla="*/ 3 h 302"/>
                <a:gd name="T50" fmla="*/ 385 w 405"/>
                <a:gd name="T51" fmla="*/ 3 h 302"/>
                <a:gd name="T52" fmla="*/ 398 w 405"/>
                <a:gd name="T53" fmla="*/ 1 h 302"/>
                <a:gd name="T54" fmla="*/ 395 w 405"/>
                <a:gd name="T55" fmla="*/ 8 h 302"/>
                <a:gd name="T56" fmla="*/ 360 w 405"/>
                <a:gd name="T57" fmla="*/ 41 h 302"/>
                <a:gd name="T58" fmla="*/ 344 w 405"/>
                <a:gd name="T59" fmla="*/ 57 h 302"/>
                <a:gd name="T60" fmla="*/ 339 w 405"/>
                <a:gd name="T61" fmla="*/ 64 h 302"/>
                <a:gd name="T62" fmla="*/ 339 w 405"/>
                <a:gd name="T63" fmla="*/ 96 h 302"/>
                <a:gd name="T64" fmla="*/ 337 w 405"/>
                <a:gd name="T65" fmla="*/ 149 h 302"/>
                <a:gd name="T66" fmla="*/ 335 w 405"/>
                <a:gd name="T67" fmla="*/ 180 h 302"/>
                <a:gd name="T68" fmla="*/ 326 w 405"/>
                <a:gd name="T69" fmla="*/ 198 h 302"/>
                <a:gd name="T70" fmla="*/ 305 w 405"/>
                <a:gd name="T71" fmla="*/ 210 h 302"/>
                <a:gd name="T72" fmla="*/ 265 w 405"/>
                <a:gd name="T73" fmla="*/ 227 h 302"/>
                <a:gd name="T74" fmla="*/ 106 w 405"/>
                <a:gd name="T75" fmla="*/ 302 h 302"/>
                <a:gd name="T76" fmla="*/ 57 w 405"/>
                <a:gd name="T77" fmla="*/ 260 h 302"/>
                <a:gd name="T78" fmla="*/ 70 w 405"/>
                <a:gd name="T79" fmla="*/ 228 h 302"/>
                <a:gd name="T80" fmla="*/ 81 w 405"/>
                <a:gd name="T81" fmla="*/ 209 h 302"/>
                <a:gd name="T82" fmla="*/ 86 w 405"/>
                <a:gd name="T83" fmla="*/ 172 h 302"/>
                <a:gd name="T84" fmla="*/ 71 w 405"/>
                <a:gd name="T85" fmla="*/ 173 h 302"/>
                <a:gd name="T86" fmla="*/ 57 w 405"/>
                <a:gd name="T87" fmla="*/ 169 h 302"/>
                <a:gd name="T88" fmla="*/ 41 w 405"/>
                <a:gd name="T89" fmla="*/ 165 h 302"/>
                <a:gd name="T90" fmla="*/ 26 w 405"/>
                <a:gd name="T91" fmla="*/ 16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936" name="Freeform 534">
              <a:extLst>
                <a:ext uri="{FF2B5EF4-FFF2-40B4-BE49-F238E27FC236}">
                  <a16:creationId xmlns:a16="http://schemas.microsoft.com/office/drawing/2014/main" id="{B1143B0C-5290-432C-AF60-F3780DAA968A}"/>
                </a:ext>
              </a:extLst>
            </p:cNvPr>
            <p:cNvSpPr>
              <a:spLocks/>
            </p:cNvSpPr>
            <p:nvPr>
              <p:custDataLst>
                <p:tags r:id="rId370"/>
              </p:custDataLst>
            </p:nvPr>
          </p:nvSpPr>
          <p:spPr bwMode="auto">
            <a:xfrm>
              <a:off x="7505443" y="2723272"/>
              <a:ext cx="42862" cy="79374"/>
            </a:xfrm>
            <a:custGeom>
              <a:avLst/>
              <a:gdLst>
                <a:gd name="T0" fmla="*/ 100 w 100"/>
                <a:gd name="T1" fmla="*/ 1 h 155"/>
                <a:gd name="T2" fmla="*/ 100 w 100"/>
                <a:gd name="T3" fmla="*/ 30 h 155"/>
                <a:gd name="T4" fmla="*/ 100 w 100"/>
                <a:gd name="T5" fmla="*/ 55 h 155"/>
                <a:gd name="T6" fmla="*/ 100 w 100"/>
                <a:gd name="T7" fmla="*/ 78 h 155"/>
                <a:gd name="T8" fmla="*/ 100 w 100"/>
                <a:gd name="T9" fmla="*/ 99 h 155"/>
                <a:gd name="T10" fmla="*/ 98 w 100"/>
                <a:gd name="T11" fmla="*/ 109 h 155"/>
                <a:gd name="T12" fmla="*/ 94 w 100"/>
                <a:gd name="T13" fmla="*/ 118 h 155"/>
                <a:gd name="T14" fmla="*/ 89 w 100"/>
                <a:gd name="T15" fmla="*/ 128 h 155"/>
                <a:gd name="T16" fmla="*/ 82 w 100"/>
                <a:gd name="T17" fmla="*/ 137 h 155"/>
                <a:gd name="T18" fmla="*/ 73 w 100"/>
                <a:gd name="T19" fmla="*/ 144 h 155"/>
                <a:gd name="T20" fmla="*/ 62 w 100"/>
                <a:gd name="T21" fmla="*/ 150 h 155"/>
                <a:gd name="T22" fmla="*/ 57 w 100"/>
                <a:gd name="T23" fmla="*/ 152 h 155"/>
                <a:gd name="T24" fmla="*/ 51 w 100"/>
                <a:gd name="T25" fmla="*/ 154 h 155"/>
                <a:gd name="T26" fmla="*/ 46 w 100"/>
                <a:gd name="T27" fmla="*/ 155 h 155"/>
                <a:gd name="T28" fmla="*/ 39 w 100"/>
                <a:gd name="T29" fmla="*/ 155 h 155"/>
                <a:gd name="T30" fmla="*/ 35 w 100"/>
                <a:gd name="T31" fmla="*/ 154 h 155"/>
                <a:gd name="T32" fmla="*/ 30 w 100"/>
                <a:gd name="T33" fmla="*/ 153 h 155"/>
                <a:gd name="T34" fmla="*/ 26 w 100"/>
                <a:gd name="T35" fmla="*/ 151 h 155"/>
                <a:gd name="T36" fmla="*/ 22 w 100"/>
                <a:gd name="T37" fmla="*/ 149 h 155"/>
                <a:gd name="T38" fmla="*/ 15 w 100"/>
                <a:gd name="T39" fmla="*/ 142 h 155"/>
                <a:gd name="T40" fmla="*/ 9 w 100"/>
                <a:gd name="T41" fmla="*/ 134 h 155"/>
                <a:gd name="T42" fmla="*/ 5 w 100"/>
                <a:gd name="T43" fmla="*/ 124 h 155"/>
                <a:gd name="T44" fmla="*/ 2 w 100"/>
                <a:gd name="T45" fmla="*/ 113 h 155"/>
                <a:gd name="T46" fmla="*/ 0 w 100"/>
                <a:gd name="T47" fmla="*/ 103 h 155"/>
                <a:gd name="T48" fmla="*/ 0 w 100"/>
                <a:gd name="T49" fmla="*/ 93 h 155"/>
                <a:gd name="T50" fmla="*/ 0 w 100"/>
                <a:gd name="T51" fmla="*/ 77 h 155"/>
                <a:gd name="T52" fmla="*/ 0 w 100"/>
                <a:gd name="T53" fmla="*/ 65 h 155"/>
                <a:gd name="T54" fmla="*/ 0 w 100"/>
                <a:gd name="T55" fmla="*/ 56 h 155"/>
                <a:gd name="T56" fmla="*/ 0 w 100"/>
                <a:gd name="T57" fmla="*/ 50 h 155"/>
                <a:gd name="T58" fmla="*/ 15 w 100"/>
                <a:gd name="T59" fmla="*/ 50 h 155"/>
                <a:gd name="T60" fmla="*/ 26 w 100"/>
                <a:gd name="T61" fmla="*/ 50 h 155"/>
                <a:gd name="T62" fmla="*/ 26 w 100"/>
                <a:gd name="T63" fmla="*/ 40 h 155"/>
                <a:gd name="T64" fmla="*/ 27 w 100"/>
                <a:gd name="T65" fmla="*/ 31 h 155"/>
                <a:gd name="T66" fmla="*/ 29 w 100"/>
                <a:gd name="T67" fmla="*/ 23 h 155"/>
                <a:gd name="T68" fmla="*/ 31 w 100"/>
                <a:gd name="T69" fmla="*/ 17 h 155"/>
                <a:gd name="T70" fmla="*/ 35 w 100"/>
                <a:gd name="T71" fmla="*/ 12 h 155"/>
                <a:gd name="T72" fmla="*/ 39 w 100"/>
                <a:gd name="T73" fmla="*/ 7 h 155"/>
                <a:gd name="T74" fmla="*/ 42 w 100"/>
                <a:gd name="T75" fmla="*/ 4 h 155"/>
                <a:gd name="T76" fmla="*/ 48 w 100"/>
                <a:gd name="T77" fmla="*/ 2 h 155"/>
                <a:gd name="T78" fmla="*/ 59 w 100"/>
                <a:gd name="T79" fmla="*/ 0 h 155"/>
                <a:gd name="T80" fmla="*/ 71 w 100"/>
                <a:gd name="T81" fmla="*/ 0 h 155"/>
                <a:gd name="T82" fmla="*/ 84 w 100"/>
                <a:gd name="T83" fmla="*/ 0 h 155"/>
                <a:gd name="T84" fmla="*/ 100 w 100"/>
                <a:gd name="T85" fmla="*/ 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rgbClr val="C0C0C0"/>
            </a:solidFill>
            <a:ln w="9525" cmpd="sng">
              <a:solidFill>
                <a:srgbClr val="FFFFFF"/>
              </a:solidFill>
              <a:prstDash val="solid"/>
              <a:round/>
              <a:headEnd/>
              <a:tailEnd/>
            </a:ln>
          </p:spPr>
          <p:txBody>
            <a:bodyPr/>
            <a:lstStyle/>
            <a:p>
              <a:pPr algn="ctr"/>
              <a:endParaRPr lang="nl-BE"/>
            </a:p>
          </p:txBody>
        </p:sp>
        <p:grpSp>
          <p:nvGrpSpPr>
            <p:cNvPr id="937" name="Group 535">
              <a:extLst>
                <a:ext uri="{FF2B5EF4-FFF2-40B4-BE49-F238E27FC236}">
                  <a16:creationId xmlns:a16="http://schemas.microsoft.com/office/drawing/2014/main" id="{03D74C6D-F983-4280-931D-A64E9391B179}"/>
                </a:ext>
              </a:extLst>
            </p:cNvPr>
            <p:cNvGrpSpPr>
              <a:grpSpLocks/>
            </p:cNvGrpSpPr>
            <p:nvPr>
              <p:custDataLst>
                <p:tags r:id="rId371"/>
              </p:custDataLst>
            </p:nvPr>
          </p:nvGrpSpPr>
          <p:grpSpPr bwMode="auto">
            <a:xfrm>
              <a:off x="5152771" y="2191462"/>
              <a:ext cx="482599" cy="201611"/>
              <a:chOff x="3289" y="1830"/>
              <a:chExt cx="363" cy="128"/>
            </a:xfrm>
          </p:grpSpPr>
          <p:sp>
            <p:nvSpPr>
              <p:cNvPr id="948" name="Freeform 536">
                <a:extLst>
                  <a:ext uri="{FF2B5EF4-FFF2-40B4-BE49-F238E27FC236}">
                    <a16:creationId xmlns:a16="http://schemas.microsoft.com/office/drawing/2014/main" id="{C28CD6EA-DB01-4CA7-9E92-01ABA882EB05}"/>
                  </a:ext>
                </a:extLst>
              </p:cNvPr>
              <p:cNvSpPr>
                <a:spLocks/>
              </p:cNvSpPr>
              <p:nvPr/>
            </p:nvSpPr>
            <p:spPr bwMode="auto">
              <a:xfrm>
                <a:off x="3289" y="1871"/>
                <a:ext cx="4" cy="3"/>
              </a:xfrm>
              <a:custGeom>
                <a:avLst/>
                <a:gdLst>
                  <a:gd name="T0" fmla="*/ 13 w 13"/>
                  <a:gd name="T1" fmla="*/ 0 h 7"/>
                  <a:gd name="T2" fmla="*/ 12 w 13"/>
                  <a:gd name="T3" fmla="*/ 1 h 7"/>
                  <a:gd name="T4" fmla="*/ 9 w 13"/>
                  <a:gd name="T5" fmla="*/ 3 h 7"/>
                  <a:gd name="T6" fmla="*/ 4 w 13"/>
                  <a:gd name="T7" fmla="*/ 5 h 7"/>
                  <a:gd name="T8" fmla="*/ 0 w 13"/>
                  <a:gd name="T9" fmla="*/ 7 h 7"/>
                  <a:gd name="T10" fmla="*/ 7 w 13"/>
                  <a:gd name="T11" fmla="*/ 3 h 7"/>
                  <a:gd name="T12" fmla="*/ 13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3" y="0"/>
                    </a:moveTo>
                    <a:lnTo>
                      <a:pt x="12" y="1"/>
                    </a:lnTo>
                    <a:lnTo>
                      <a:pt x="9" y="3"/>
                    </a:lnTo>
                    <a:lnTo>
                      <a:pt x="4" y="5"/>
                    </a:lnTo>
                    <a:lnTo>
                      <a:pt x="0" y="7"/>
                    </a:lnTo>
                    <a:lnTo>
                      <a:pt x="7" y="3"/>
                    </a:lnTo>
                    <a:lnTo>
                      <a:pt x="1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9" name="Freeform 537">
                <a:extLst>
                  <a:ext uri="{FF2B5EF4-FFF2-40B4-BE49-F238E27FC236}">
                    <a16:creationId xmlns:a16="http://schemas.microsoft.com/office/drawing/2014/main" id="{A9E17192-2250-4BC3-B236-F4756197E375}"/>
                  </a:ext>
                </a:extLst>
              </p:cNvPr>
              <p:cNvSpPr>
                <a:spLocks/>
              </p:cNvSpPr>
              <p:nvPr/>
            </p:nvSpPr>
            <p:spPr bwMode="auto">
              <a:xfrm>
                <a:off x="3324" y="1937"/>
                <a:ext cx="10" cy="3"/>
              </a:xfrm>
              <a:custGeom>
                <a:avLst/>
                <a:gdLst>
                  <a:gd name="T0" fmla="*/ 0 w 34"/>
                  <a:gd name="T1" fmla="*/ 6 h 8"/>
                  <a:gd name="T2" fmla="*/ 7 w 34"/>
                  <a:gd name="T3" fmla="*/ 5 h 8"/>
                  <a:gd name="T4" fmla="*/ 15 w 34"/>
                  <a:gd name="T5" fmla="*/ 3 h 8"/>
                  <a:gd name="T6" fmla="*/ 25 w 34"/>
                  <a:gd name="T7" fmla="*/ 1 h 8"/>
                  <a:gd name="T8" fmla="*/ 34 w 34"/>
                  <a:gd name="T9" fmla="*/ 0 h 8"/>
                  <a:gd name="T10" fmla="*/ 31 w 34"/>
                  <a:gd name="T11" fmla="*/ 2 h 8"/>
                  <a:gd name="T12" fmla="*/ 27 w 34"/>
                  <a:gd name="T13" fmla="*/ 4 h 8"/>
                  <a:gd name="T14" fmla="*/ 22 w 34"/>
                  <a:gd name="T15" fmla="*/ 6 h 8"/>
                  <a:gd name="T16" fmla="*/ 18 w 34"/>
                  <a:gd name="T17" fmla="*/ 7 h 8"/>
                  <a:gd name="T18" fmla="*/ 12 w 34"/>
                  <a:gd name="T19" fmla="*/ 8 h 8"/>
                  <a:gd name="T20" fmla="*/ 8 w 34"/>
                  <a:gd name="T21" fmla="*/ 8 h 8"/>
                  <a:gd name="T22" fmla="*/ 4 w 34"/>
                  <a:gd name="T23" fmla="*/ 8 h 8"/>
                  <a:gd name="T24" fmla="*/ 0 w 34"/>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0" name="Freeform 538">
                <a:extLst>
                  <a:ext uri="{FF2B5EF4-FFF2-40B4-BE49-F238E27FC236}">
                    <a16:creationId xmlns:a16="http://schemas.microsoft.com/office/drawing/2014/main" id="{72355D80-B5AA-463B-A8E2-C0255069C5AE}"/>
                  </a:ext>
                </a:extLst>
              </p:cNvPr>
              <p:cNvSpPr>
                <a:spLocks/>
              </p:cNvSpPr>
              <p:nvPr/>
            </p:nvSpPr>
            <p:spPr bwMode="auto">
              <a:xfrm>
                <a:off x="3343" y="1948"/>
                <a:ext cx="4" cy="8"/>
              </a:xfrm>
              <a:custGeom>
                <a:avLst/>
                <a:gdLst>
                  <a:gd name="T0" fmla="*/ 0 w 13"/>
                  <a:gd name="T1" fmla="*/ 24 h 24"/>
                  <a:gd name="T2" fmla="*/ 0 w 13"/>
                  <a:gd name="T3" fmla="*/ 0 h 24"/>
                  <a:gd name="T4" fmla="*/ 13 w 13"/>
                  <a:gd name="T5" fmla="*/ 12 h 24"/>
                  <a:gd name="T6" fmla="*/ 0 w 13"/>
                  <a:gd name="T7" fmla="*/ 24 h 24"/>
                </a:gdLst>
                <a:ahLst/>
                <a:cxnLst>
                  <a:cxn ang="0">
                    <a:pos x="T0" y="T1"/>
                  </a:cxn>
                  <a:cxn ang="0">
                    <a:pos x="T2" y="T3"/>
                  </a:cxn>
                  <a:cxn ang="0">
                    <a:pos x="T4" y="T5"/>
                  </a:cxn>
                  <a:cxn ang="0">
                    <a:pos x="T6" y="T7"/>
                  </a:cxn>
                </a:cxnLst>
                <a:rect l="0" t="0" r="r" b="b"/>
                <a:pathLst>
                  <a:path w="13" h="24">
                    <a:moveTo>
                      <a:pt x="0" y="24"/>
                    </a:moveTo>
                    <a:lnTo>
                      <a:pt x="0" y="0"/>
                    </a:lnTo>
                    <a:lnTo>
                      <a:pt x="13" y="12"/>
                    </a:lnTo>
                    <a:lnTo>
                      <a:pt x="0" y="2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1" name="Freeform 539">
                <a:extLst>
                  <a:ext uri="{FF2B5EF4-FFF2-40B4-BE49-F238E27FC236}">
                    <a16:creationId xmlns:a16="http://schemas.microsoft.com/office/drawing/2014/main" id="{9FC5A72D-8BDD-4FFB-9B85-A0AE3FF2DC70}"/>
                  </a:ext>
                </a:extLst>
              </p:cNvPr>
              <p:cNvSpPr>
                <a:spLocks/>
              </p:cNvSpPr>
              <p:nvPr/>
            </p:nvSpPr>
            <p:spPr bwMode="auto">
              <a:xfrm>
                <a:off x="3313" y="1834"/>
                <a:ext cx="34" cy="23"/>
              </a:xfrm>
              <a:custGeom>
                <a:avLst/>
                <a:gdLst>
                  <a:gd name="T0" fmla="*/ 0 w 107"/>
                  <a:gd name="T1" fmla="*/ 13 h 69"/>
                  <a:gd name="T2" fmla="*/ 0 w 107"/>
                  <a:gd name="T3" fmla="*/ 27 h 69"/>
                  <a:gd name="T4" fmla="*/ 0 w 107"/>
                  <a:gd name="T5" fmla="*/ 45 h 69"/>
                  <a:gd name="T6" fmla="*/ 0 w 107"/>
                  <a:gd name="T7" fmla="*/ 62 h 69"/>
                  <a:gd name="T8" fmla="*/ 0 w 107"/>
                  <a:gd name="T9" fmla="*/ 69 h 69"/>
                  <a:gd name="T10" fmla="*/ 16 w 107"/>
                  <a:gd name="T11" fmla="*/ 66 h 69"/>
                  <a:gd name="T12" fmla="*/ 49 w 107"/>
                  <a:gd name="T13" fmla="*/ 58 h 69"/>
                  <a:gd name="T14" fmla="*/ 85 w 107"/>
                  <a:gd name="T15" fmla="*/ 50 h 69"/>
                  <a:gd name="T16" fmla="*/ 107 w 107"/>
                  <a:gd name="T17" fmla="*/ 44 h 69"/>
                  <a:gd name="T18" fmla="*/ 101 w 107"/>
                  <a:gd name="T19" fmla="*/ 38 h 69"/>
                  <a:gd name="T20" fmla="*/ 94 w 107"/>
                  <a:gd name="T21" fmla="*/ 34 h 69"/>
                  <a:gd name="T22" fmla="*/ 86 w 107"/>
                  <a:gd name="T23" fmla="*/ 30 h 69"/>
                  <a:gd name="T24" fmla="*/ 78 w 107"/>
                  <a:gd name="T25" fmla="*/ 27 h 69"/>
                  <a:gd name="T26" fmla="*/ 72 w 107"/>
                  <a:gd name="T27" fmla="*/ 23 h 69"/>
                  <a:gd name="T28" fmla="*/ 65 w 107"/>
                  <a:gd name="T29" fmla="*/ 18 h 69"/>
                  <a:gd name="T30" fmla="*/ 63 w 107"/>
                  <a:gd name="T31" fmla="*/ 15 h 69"/>
                  <a:gd name="T32" fmla="*/ 62 w 107"/>
                  <a:gd name="T33" fmla="*/ 11 h 69"/>
                  <a:gd name="T34" fmla="*/ 61 w 107"/>
                  <a:gd name="T35" fmla="*/ 7 h 69"/>
                  <a:gd name="T36" fmla="*/ 61 w 107"/>
                  <a:gd name="T37" fmla="*/ 0 h 69"/>
                  <a:gd name="T38" fmla="*/ 54 w 107"/>
                  <a:gd name="T39" fmla="*/ 1 h 69"/>
                  <a:gd name="T40" fmla="*/ 38 w 107"/>
                  <a:gd name="T41" fmla="*/ 4 h 69"/>
                  <a:gd name="T42" fmla="*/ 18 w 107"/>
                  <a:gd name="T43" fmla="*/ 9 h 69"/>
                  <a:gd name="T44" fmla="*/ 0 w 107"/>
                  <a:gd name="T45" fmla="*/ 1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52" name="Freeform 540">
                <a:extLst>
                  <a:ext uri="{FF2B5EF4-FFF2-40B4-BE49-F238E27FC236}">
                    <a16:creationId xmlns:a16="http://schemas.microsoft.com/office/drawing/2014/main" id="{995D633D-B397-4EE3-9EED-BAE08420770E}"/>
                  </a:ext>
                </a:extLst>
              </p:cNvPr>
              <p:cNvSpPr>
                <a:spLocks/>
              </p:cNvSpPr>
              <p:nvPr/>
            </p:nvSpPr>
            <p:spPr bwMode="auto">
              <a:xfrm>
                <a:off x="3302" y="1830"/>
                <a:ext cx="350" cy="128"/>
              </a:xfrm>
              <a:custGeom>
                <a:avLst/>
                <a:gdLst>
                  <a:gd name="T0" fmla="*/ 992 w 1070"/>
                  <a:gd name="T1" fmla="*/ 124 h 382"/>
                  <a:gd name="T2" fmla="*/ 970 w 1070"/>
                  <a:gd name="T3" fmla="*/ 103 h 382"/>
                  <a:gd name="T4" fmla="*/ 962 w 1070"/>
                  <a:gd name="T5" fmla="*/ 57 h 382"/>
                  <a:gd name="T6" fmla="*/ 936 w 1070"/>
                  <a:gd name="T7" fmla="*/ 36 h 382"/>
                  <a:gd name="T8" fmla="*/ 817 w 1070"/>
                  <a:gd name="T9" fmla="*/ 19 h 382"/>
                  <a:gd name="T10" fmla="*/ 726 w 1070"/>
                  <a:gd name="T11" fmla="*/ 58 h 382"/>
                  <a:gd name="T12" fmla="*/ 678 w 1070"/>
                  <a:gd name="T13" fmla="*/ 65 h 382"/>
                  <a:gd name="T14" fmla="*/ 632 w 1070"/>
                  <a:gd name="T15" fmla="*/ 65 h 382"/>
                  <a:gd name="T16" fmla="*/ 612 w 1070"/>
                  <a:gd name="T17" fmla="*/ 44 h 382"/>
                  <a:gd name="T18" fmla="*/ 560 w 1070"/>
                  <a:gd name="T19" fmla="*/ 37 h 382"/>
                  <a:gd name="T20" fmla="*/ 525 w 1070"/>
                  <a:gd name="T21" fmla="*/ 19 h 382"/>
                  <a:gd name="T22" fmla="*/ 483 w 1070"/>
                  <a:gd name="T23" fmla="*/ 21 h 382"/>
                  <a:gd name="T24" fmla="*/ 465 w 1070"/>
                  <a:gd name="T25" fmla="*/ 0 h 382"/>
                  <a:gd name="T26" fmla="*/ 390 w 1070"/>
                  <a:gd name="T27" fmla="*/ 16 h 382"/>
                  <a:gd name="T28" fmla="*/ 299 w 1070"/>
                  <a:gd name="T29" fmla="*/ 26 h 382"/>
                  <a:gd name="T30" fmla="*/ 257 w 1070"/>
                  <a:gd name="T31" fmla="*/ 45 h 382"/>
                  <a:gd name="T32" fmla="*/ 138 w 1070"/>
                  <a:gd name="T33" fmla="*/ 61 h 382"/>
                  <a:gd name="T34" fmla="*/ 173 w 1070"/>
                  <a:gd name="T35" fmla="*/ 75 h 382"/>
                  <a:gd name="T36" fmla="*/ 164 w 1070"/>
                  <a:gd name="T37" fmla="*/ 90 h 382"/>
                  <a:gd name="T38" fmla="*/ 114 w 1070"/>
                  <a:gd name="T39" fmla="*/ 93 h 382"/>
                  <a:gd name="T40" fmla="*/ 42 w 1070"/>
                  <a:gd name="T41" fmla="*/ 94 h 382"/>
                  <a:gd name="T42" fmla="*/ 8 w 1070"/>
                  <a:gd name="T43" fmla="*/ 110 h 382"/>
                  <a:gd name="T44" fmla="*/ 0 w 1070"/>
                  <a:gd name="T45" fmla="*/ 147 h 382"/>
                  <a:gd name="T46" fmla="*/ 16 w 1070"/>
                  <a:gd name="T47" fmla="*/ 167 h 382"/>
                  <a:gd name="T48" fmla="*/ 22 w 1070"/>
                  <a:gd name="T49" fmla="*/ 193 h 382"/>
                  <a:gd name="T50" fmla="*/ 21 w 1070"/>
                  <a:gd name="T51" fmla="*/ 210 h 382"/>
                  <a:gd name="T52" fmla="*/ 49 w 1070"/>
                  <a:gd name="T53" fmla="*/ 237 h 382"/>
                  <a:gd name="T54" fmla="*/ 56 w 1070"/>
                  <a:gd name="T55" fmla="*/ 259 h 382"/>
                  <a:gd name="T56" fmla="*/ 74 w 1070"/>
                  <a:gd name="T57" fmla="*/ 271 h 382"/>
                  <a:gd name="T58" fmla="*/ 96 w 1070"/>
                  <a:gd name="T59" fmla="*/ 290 h 382"/>
                  <a:gd name="T60" fmla="*/ 205 w 1070"/>
                  <a:gd name="T61" fmla="*/ 352 h 382"/>
                  <a:gd name="T62" fmla="*/ 253 w 1070"/>
                  <a:gd name="T63" fmla="*/ 370 h 382"/>
                  <a:gd name="T64" fmla="*/ 267 w 1070"/>
                  <a:gd name="T65" fmla="*/ 358 h 382"/>
                  <a:gd name="T66" fmla="*/ 277 w 1070"/>
                  <a:gd name="T67" fmla="*/ 338 h 382"/>
                  <a:gd name="T68" fmla="*/ 297 w 1070"/>
                  <a:gd name="T69" fmla="*/ 316 h 382"/>
                  <a:gd name="T70" fmla="*/ 334 w 1070"/>
                  <a:gd name="T71" fmla="*/ 323 h 382"/>
                  <a:gd name="T72" fmla="*/ 362 w 1070"/>
                  <a:gd name="T73" fmla="*/ 358 h 382"/>
                  <a:gd name="T74" fmla="*/ 399 w 1070"/>
                  <a:gd name="T75" fmla="*/ 370 h 382"/>
                  <a:gd name="T76" fmla="*/ 447 w 1070"/>
                  <a:gd name="T77" fmla="*/ 359 h 382"/>
                  <a:gd name="T78" fmla="*/ 493 w 1070"/>
                  <a:gd name="T79" fmla="*/ 335 h 382"/>
                  <a:gd name="T80" fmla="*/ 525 w 1070"/>
                  <a:gd name="T81" fmla="*/ 327 h 382"/>
                  <a:gd name="T82" fmla="*/ 564 w 1070"/>
                  <a:gd name="T83" fmla="*/ 326 h 382"/>
                  <a:gd name="T84" fmla="*/ 567 w 1070"/>
                  <a:gd name="T85" fmla="*/ 367 h 382"/>
                  <a:gd name="T86" fmla="*/ 590 w 1070"/>
                  <a:gd name="T87" fmla="*/ 377 h 382"/>
                  <a:gd name="T88" fmla="*/ 613 w 1070"/>
                  <a:gd name="T89" fmla="*/ 362 h 382"/>
                  <a:gd name="T90" fmla="*/ 647 w 1070"/>
                  <a:gd name="T91" fmla="*/ 336 h 382"/>
                  <a:gd name="T92" fmla="*/ 752 w 1070"/>
                  <a:gd name="T93" fmla="*/ 327 h 382"/>
                  <a:gd name="T94" fmla="*/ 831 w 1070"/>
                  <a:gd name="T95" fmla="*/ 315 h 382"/>
                  <a:gd name="T96" fmla="*/ 918 w 1070"/>
                  <a:gd name="T97" fmla="*/ 283 h 382"/>
                  <a:gd name="T98" fmla="*/ 967 w 1070"/>
                  <a:gd name="T99" fmla="*/ 286 h 382"/>
                  <a:gd name="T100" fmla="*/ 1005 w 1070"/>
                  <a:gd name="T101" fmla="*/ 293 h 382"/>
                  <a:gd name="T102" fmla="*/ 1056 w 1070"/>
                  <a:gd name="T103" fmla="*/ 308 h 382"/>
                  <a:gd name="T104" fmla="*/ 1056 w 1070"/>
                  <a:gd name="T105" fmla="*/ 268 h 382"/>
                  <a:gd name="T106" fmla="*/ 1026 w 1070"/>
                  <a:gd name="T107" fmla="*/ 219 h 382"/>
                  <a:gd name="T108" fmla="*/ 1017 w 1070"/>
                  <a:gd name="T109" fmla="*/ 16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938" name="Freeform 541">
              <a:extLst>
                <a:ext uri="{FF2B5EF4-FFF2-40B4-BE49-F238E27FC236}">
                  <a16:creationId xmlns:a16="http://schemas.microsoft.com/office/drawing/2014/main" id="{192F039E-53E1-460F-9357-FAE992EB7188}"/>
                </a:ext>
              </a:extLst>
            </p:cNvPr>
            <p:cNvSpPr>
              <a:spLocks/>
            </p:cNvSpPr>
            <p:nvPr>
              <p:custDataLst>
                <p:tags r:id="rId372"/>
              </p:custDataLst>
            </p:nvPr>
          </p:nvSpPr>
          <p:spPr bwMode="auto">
            <a:xfrm>
              <a:off x="3141410" y="3343982"/>
              <a:ext cx="100013" cy="122236"/>
            </a:xfrm>
            <a:custGeom>
              <a:avLst/>
              <a:gdLst>
                <a:gd name="T0" fmla="*/ 63 w 226"/>
                <a:gd name="T1" fmla="*/ 236 h 237"/>
                <a:gd name="T2" fmla="*/ 68 w 226"/>
                <a:gd name="T3" fmla="*/ 237 h 237"/>
                <a:gd name="T4" fmla="*/ 75 w 226"/>
                <a:gd name="T5" fmla="*/ 235 h 237"/>
                <a:gd name="T6" fmla="*/ 83 w 226"/>
                <a:gd name="T7" fmla="*/ 234 h 237"/>
                <a:gd name="T8" fmla="*/ 89 w 226"/>
                <a:gd name="T9" fmla="*/ 230 h 237"/>
                <a:gd name="T10" fmla="*/ 96 w 226"/>
                <a:gd name="T11" fmla="*/ 223 h 237"/>
                <a:gd name="T12" fmla="*/ 99 w 226"/>
                <a:gd name="T13" fmla="*/ 214 h 237"/>
                <a:gd name="T14" fmla="*/ 123 w 226"/>
                <a:gd name="T15" fmla="*/ 209 h 237"/>
                <a:gd name="T16" fmla="*/ 166 w 226"/>
                <a:gd name="T17" fmla="*/ 205 h 237"/>
                <a:gd name="T18" fmla="*/ 195 w 226"/>
                <a:gd name="T19" fmla="*/ 198 h 237"/>
                <a:gd name="T20" fmla="*/ 209 w 226"/>
                <a:gd name="T21" fmla="*/ 191 h 237"/>
                <a:gd name="T22" fmla="*/ 220 w 226"/>
                <a:gd name="T23" fmla="*/ 181 h 237"/>
                <a:gd name="T24" fmla="*/ 225 w 226"/>
                <a:gd name="T25" fmla="*/ 168 h 237"/>
                <a:gd name="T26" fmla="*/ 226 w 226"/>
                <a:gd name="T27" fmla="*/ 153 h 237"/>
                <a:gd name="T28" fmla="*/ 223 w 226"/>
                <a:gd name="T29" fmla="*/ 140 h 237"/>
                <a:gd name="T30" fmla="*/ 215 w 226"/>
                <a:gd name="T31" fmla="*/ 123 h 237"/>
                <a:gd name="T32" fmla="*/ 203 w 226"/>
                <a:gd name="T33" fmla="*/ 100 h 237"/>
                <a:gd name="T34" fmla="*/ 196 w 226"/>
                <a:gd name="T35" fmla="*/ 84 h 237"/>
                <a:gd name="T36" fmla="*/ 193 w 226"/>
                <a:gd name="T37" fmla="*/ 74 h 237"/>
                <a:gd name="T38" fmla="*/ 195 w 226"/>
                <a:gd name="T39" fmla="*/ 59 h 237"/>
                <a:gd name="T40" fmla="*/ 200 w 226"/>
                <a:gd name="T41" fmla="*/ 43 h 237"/>
                <a:gd name="T42" fmla="*/ 213 w 226"/>
                <a:gd name="T43" fmla="*/ 25 h 237"/>
                <a:gd name="T44" fmla="*/ 213 w 226"/>
                <a:gd name="T45" fmla="*/ 14 h 237"/>
                <a:gd name="T46" fmla="*/ 191 w 226"/>
                <a:gd name="T47" fmla="*/ 7 h 237"/>
                <a:gd name="T48" fmla="*/ 154 w 226"/>
                <a:gd name="T49" fmla="*/ 2 h 237"/>
                <a:gd name="T50" fmla="*/ 20 w 226"/>
                <a:gd name="T51" fmla="*/ 6 h 237"/>
                <a:gd name="T52" fmla="*/ 18 w 226"/>
                <a:gd name="T53" fmla="*/ 31 h 237"/>
                <a:gd name="T54" fmla="*/ 10 w 226"/>
                <a:gd name="T55" fmla="*/ 54 h 237"/>
                <a:gd name="T56" fmla="*/ 3 w 226"/>
                <a:gd name="T57" fmla="*/ 79 h 237"/>
                <a:gd name="T58" fmla="*/ 0 w 226"/>
                <a:gd name="T59" fmla="*/ 111 h 237"/>
                <a:gd name="T60" fmla="*/ 3 w 226"/>
                <a:gd name="T61" fmla="*/ 130 h 237"/>
                <a:gd name="T62" fmla="*/ 10 w 226"/>
                <a:gd name="T63" fmla="*/ 146 h 237"/>
                <a:gd name="T64" fmla="*/ 30 w 226"/>
                <a:gd name="T65" fmla="*/ 173 h 237"/>
                <a:gd name="T66" fmla="*/ 51 w 226"/>
                <a:gd name="T67" fmla="*/ 199 h 237"/>
                <a:gd name="T68" fmla="*/ 57 w 226"/>
                <a:gd name="T69" fmla="*/ 216 h 237"/>
                <a:gd name="T70" fmla="*/ 61 w 226"/>
                <a:gd name="T71" fmla="*/ 23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39" name="Freeform 542">
              <a:extLst>
                <a:ext uri="{FF2B5EF4-FFF2-40B4-BE49-F238E27FC236}">
                  <a16:creationId xmlns:a16="http://schemas.microsoft.com/office/drawing/2014/main" id="{67584790-9D75-4C6C-9227-18720874860F}"/>
                </a:ext>
              </a:extLst>
            </p:cNvPr>
            <p:cNvSpPr>
              <a:spLocks/>
            </p:cNvSpPr>
            <p:nvPr>
              <p:custDataLst>
                <p:tags r:id="rId373"/>
              </p:custDataLst>
            </p:nvPr>
          </p:nvSpPr>
          <p:spPr bwMode="auto">
            <a:xfrm>
              <a:off x="7086343" y="2780422"/>
              <a:ext cx="207962" cy="458786"/>
            </a:xfrm>
            <a:custGeom>
              <a:avLst/>
              <a:gdLst>
                <a:gd name="T0" fmla="*/ 287 w 478"/>
                <a:gd name="T1" fmla="*/ 109 h 875"/>
                <a:gd name="T2" fmla="*/ 250 w 478"/>
                <a:gd name="T3" fmla="*/ 138 h 875"/>
                <a:gd name="T4" fmla="*/ 199 w 478"/>
                <a:gd name="T5" fmla="*/ 197 h 875"/>
                <a:gd name="T6" fmla="*/ 198 w 478"/>
                <a:gd name="T7" fmla="*/ 213 h 875"/>
                <a:gd name="T8" fmla="*/ 206 w 478"/>
                <a:gd name="T9" fmla="*/ 239 h 875"/>
                <a:gd name="T10" fmla="*/ 221 w 478"/>
                <a:gd name="T11" fmla="*/ 265 h 875"/>
                <a:gd name="T12" fmla="*/ 240 w 478"/>
                <a:gd name="T13" fmla="*/ 288 h 875"/>
                <a:gd name="T14" fmla="*/ 259 w 478"/>
                <a:gd name="T15" fmla="*/ 301 h 875"/>
                <a:gd name="T16" fmla="*/ 279 w 478"/>
                <a:gd name="T17" fmla="*/ 329 h 875"/>
                <a:gd name="T18" fmla="*/ 295 w 478"/>
                <a:gd name="T19" fmla="*/ 361 h 875"/>
                <a:gd name="T20" fmla="*/ 305 w 478"/>
                <a:gd name="T21" fmla="*/ 369 h 875"/>
                <a:gd name="T22" fmla="*/ 438 w 478"/>
                <a:gd name="T23" fmla="*/ 499 h 875"/>
                <a:gd name="T24" fmla="*/ 471 w 478"/>
                <a:gd name="T25" fmla="*/ 589 h 875"/>
                <a:gd name="T26" fmla="*/ 478 w 478"/>
                <a:gd name="T27" fmla="*/ 647 h 875"/>
                <a:gd name="T28" fmla="*/ 476 w 478"/>
                <a:gd name="T29" fmla="*/ 687 h 875"/>
                <a:gd name="T30" fmla="*/ 478 w 478"/>
                <a:gd name="T31" fmla="*/ 708 h 875"/>
                <a:gd name="T32" fmla="*/ 447 w 478"/>
                <a:gd name="T33" fmla="*/ 718 h 875"/>
                <a:gd name="T34" fmla="*/ 420 w 478"/>
                <a:gd name="T35" fmla="*/ 733 h 875"/>
                <a:gd name="T36" fmla="*/ 391 w 478"/>
                <a:gd name="T37" fmla="*/ 756 h 875"/>
                <a:gd name="T38" fmla="*/ 365 w 478"/>
                <a:gd name="T39" fmla="*/ 789 h 875"/>
                <a:gd name="T40" fmla="*/ 348 w 478"/>
                <a:gd name="T41" fmla="*/ 785 h 875"/>
                <a:gd name="T42" fmla="*/ 319 w 478"/>
                <a:gd name="T43" fmla="*/ 789 h 875"/>
                <a:gd name="T44" fmla="*/ 313 w 478"/>
                <a:gd name="T45" fmla="*/ 804 h 875"/>
                <a:gd name="T46" fmla="*/ 289 w 478"/>
                <a:gd name="T47" fmla="*/ 838 h 875"/>
                <a:gd name="T48" fmla="*/ 256 w 478"/>
                <a:gd name="T49" fmla="*/ 868 h 875"/>
                <a:gd name="T50" fmla="*/ 239 w 478"/>
                <a:gd name="T51" fmla="*/ 875 h 875"/>
                <a:gd name="T52" fmla="*/ 232 w 478"/>
                <a:gd name="T53" fmla="*/ 868 h 875"/>
                <a:gd name="T54" fmla="*/ 225 w 478"/>
                <a:gd name="T55" fmla="*/ 844 h 875"/>
                <a:gd name="T56" fmla="*/ 231 w 478"/>
                <a:gd name="T57" fmla="*/ 800 h 875"/>
                <a:gd name="T58" fmla="*/ 253 w 478"/>
                <a:gd name="T59" fmla="*/ 775 h 875"/>
                <a:gd name="T60" fmla="*/ 277 w 478"/>
                <a:gd name="T61" fmla="*/ 760 h 875"/>
                <a:gd name="T62" fmla="*/ 295 w 478"/>
                <a:gd name="T63" fmla="*/ 753 h 875"/>
                <a:gd name="T64" fmla="*/ 305 w 478"/>
                <a:gd name="T65" fmla="*/ 743 h 875"/>
                <a:gd name="T66" fmla="*/ 314 w 478"/>
                <a:gd name="T67" fmla="*/ 714 h 875"/>
                <a:gd name="T68" fmla="*/ 330 w 478"/>
                <a:gd name="T69" fmla="*/ 686 h 875"/>
                <a:gd name="T70" fmla="*/ 365 w 478"/>
                <a:gd name="T71" fmla="*/ 643 h 875"/>
                <a:gd name="T72" fmla="*/ 371 w 478"/>
                <a:gd name="T73" fmla="*/ 536 h 875"/>
                <a:gd name="T74" fmla="*/ 364 w 478"/>
                <a:gd name="T75" fmla="*/ 475 h 875"/>
                <a:gd name="T76" fmla="*/ 341 w 478"/>
                <a:gd name="T77" fmla="*/ 427 h 875"/>
                <a:gd name="T78" fmla="*/ 297 w 478"/>
                <a:gd name="T79" fmla="*/ 377 h 875"/>
                <a:gd name="T80" fmla="*/ 219 w 478"/>
                <a:gd name="T81" fmla="*/ 308 h 875"/>
                <a:gd name="T82" fmla="*/ 161 w 478"/>
                <a:gd name="T83" fmla="*/ 255 h 875"/>
                <a:gd name="T84" fmla="*/ 108 w 478"/>
                <a:gd name="T85" fmla="*/ 198 h 875"/>
                <a:gd name="T86" fmla="*/ 72 w 478"/>
                <a:gd name="T87" fmla="*/ 146 h 875"/>
                <a:gd name="T88" fmla="*/ 42 w 478"/>
                <a:gd name="T89" fmla="*/ 104 h 875"/>
                <a:gd name="T90" fmla="*/ 46 w 478"/>
                <a:gd name="T91" fmla="*/ 41 h 875"/>
                <a:gd name="T92" fmla="*/ 129 w 478"/>
                <a:gd name="T93" fmla="*/ 19 h 875"/>
                <a:gd name="T94" fmla="*/ 148 w 478"/>
                <a:gd name="T95" fmla="*/ 5 h 875"/>
                <a:gd name="T96" fmla="*/ 175 w 478"/>
                <a:gd name="T97" fmla="*/ 16 h 875"/>
                <a:gd name="T98" fmla="*/ 221 w 478"/>
                <a:gd name="T99" fmla="*/ 35 h 875"/>
                <a:gd name="T100" fmla="*/ 269 w 478"/>
                <a:gd name="T101" fmla="*/ 67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940" name="Freeform 543">
              <a:extLst>
                <a:ext uri="{FF2B5EF4-FFF2-40B4-BE49-F238E27FC236}">
                  <a16:creationId xmlns:a16="http://schemas.microsoft.com/office/drawing/2014/main" id="{4C0797E1-FD20-402B-8175-6E4A4BE0E97C}"/>
                </a:ext>
              </a:extLst>
            </p:cNvPr>
            <p:cNvSpPr>
              <a:spLocks/>
            </p:cNvSpPr>
            <p:nvPr>
              <p:custDataLst>
                <p:tags r:id="rId374"/>
              </p:custDataLst>
            </p:nvPr>
          </p:nvSpPr>
          <p:spPr bwMode="auto">
            <a:xfrm>
              <a:off x="7173653" y="3466219"/>
              <a:ext cx="25400" cy="57150"/>
            </a:xfrm>
            <a:custGeom>
              <a:avLst/>
              <a:gdLst>
                <a:gd name="T0" fmla="*/ 59 w 59"/>
                <a:gd name="T1" fmla="*/ 6 h 31"/>
                <a:gd name="T2" fmla="*/ 57 w 59"/>
                <a:gd name="T3" fmla="*/ 11 h 31"/>
                <a:gd name="T4" fmla="*/ 53 w 59"/>
                <a:gd name="T5" fmla="*/ 15 h 31"/>
                <a:gd name="T6" fmla="*/ 49 w 59"/>
                <a:gd name="T7" fmla="*/ 19 h 31"/>
                <a:gd name="T8" fmla="*/ 45 w 59"/>
                <a:gd name="T9" fmla="*/ 24 h 31"/>
                <a:gd name="T10" fmla="*/ 40 w 59"/>
                <a:gd name="T11" fmla="*/ 27 h 31"/>
                <a:gd name="T12" fmla="*/ 36 w 59"/>
                <a:gd name="T13" fmla="*/ 29 h 31"/>
                <a:gd name="T14" fmla="*/ 30 w 59"/>
                <a:gd name="T15" fmla="*/ 31 h 31"/>
                <a:gd name="T16" fmla="*/ 26 w 59"/>
                <a:gd name="T17" fmla="*/ 31 h 31"/>
                <a:gd name="T18" fmla="*/ 21 w 59"/>
                <a:gd name="T19" fmla="*/ 31 h 31"/>
                <a:gd name="T20" fmla="*/ 17 w 59"/>
                <a:gd name="T21" fmla="*/ 30 h 31"/>
                <a:gd name="T22" fmla="*/ 14 w 59"/>
                <a:gd name="T23" fmla="*/ 29 h 31"/>
                <a:gd name="T24" fmla="*/ 11 w 59"/>
                <a:gd name="T25" fmla="*/ 27 h 31"/>
                <a:gd name="T26" fmla="*/ 4 w 59"/>
                <a:gd name="T27" fmla="*/ 20 h 31"/>
                <a:gd name="T28" fmla="*/ 0 w 59"/>
                <a:gd name="T29" fmla="*/ 12 h 31"/>
                <a:gd name="T30" fmla="*/ 1 w 59"/>
                <a:gd name="T31" fmla="*/ 9 h 31"/>
                <a:gd name="T32" fmla="*/ 3 w 59"/>
                <a:gd name="T33" fmla="*/ 6 h 31"/>
                <a:gd name="T34" fmla="*/ 5 w 59"/>
                <a:gd name="T35" fmla="*/ 4 h 31"/>
                <a:gd name="T36" fmla="*/ 8 w 59"/>
                <a:gd name="T37" fmla="*/ 3 h 31"/>
                <a:gd name="T38" fmla="*/ 16 w 59"/>
                <a:gd name="T39" fmla="*/ 1 h 31"/>
                <a:gd name="T40" fmla="*/ 24 w 59"/>
                <a:gd name="T41" fmla="*/ 0 h 31"/>
                <a:gd name="T42" fmla="*/ 34 w 59"/>
                <a:gd name="T43" fmla="*/ 0 h 31"/>
                <a:gd name="T44" fmla="*/ 42 w 59"/>
                <a:gd name="T45" fmla="*/ 2 h 31"/>
                <a:gd name="T46" fmla="*/ 51 w 59"/>
                <a:gd name="T47" fmla="*/ 4 h 31"/>
                <a:gd name="T48" fmla="*/ 59 w 59"/>
                <a:gd name="T49"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941" name="Freeform 544">
              <a:extLst>
                <a:ext uri="{FF2B5EF4-FFF2-40B4-BE49-F238E27FC236}">
                  <a16:creationId xmlns:a16="http://schemas.microsoft.com/office/drawing/2014/main" id="{58207F46-5D6F-411C-A379-C7514B0B985C}"/>
                </a:ext>
              </a:extLst>
            </p:cNvPr>
            <p:cNvSpPr>
              <a:spLocks/>
            </p:cNvSpPr>
            <p:nvPr>
              <p:custDataLst>
                <p:tags r:id="rId375"/>
              </p:custDataLst>
            </p:nvPr>
          </p:nvSpPr>
          <p:spPr bwMode="auto">
            <a:xfrm>
              <a:off x="5865555" y="2724860"/>
              <a:ext cx="174625" cy="271460"/>
            </a:xfrm>
            <a:custGeom>
              <a:avLst/>
              <a:gdLst>
                <a:gd name="T0" fmla="*/ 200 w 399"/>
                <a:gd name="T1" fmla="*/ 8 h 518"/>
                <a:gd name="T2" fmla="*/ 202 w 399"/>
                <a:gd name="T3" fmla="*/ 22 h 518"/>
                <a:gd name="T4" fmla="*/ 208 w 399"/>
                <a:gd name="T5" fmla="*/ 36 h 518"/>
                <a:gd name="T6" fmla="*/ 214 w 399"/>
                <a:gd name="T7" fmla="*/ 49 h 518"/>
                <a:gd name="T8" fmla="*/ 224 w 399"/>
                <a:gd name="T9" fmla="*/ 63 h 518"/>
                <a:gd name="T10" fmla="*/ 235 w 399"/>
                <a:gd name="T11" fmla="*/ 75 h 518"/>
                <a:gd name="T12" fmla="*/ 249 w 399"/>
                <a:gd name="T13" fmla="*/ 86 h 518"/>
                <a:gd name="T14" fmla="*/ 264 w 399"/>
                <a:gd name="T15" fmla="*/ 95 h 518"/>
                <a:gd name="T16" fmla="*/ 316 w 399"/>
                <a:gd name="T17" fmla="*/ 106 h 518"/>
                <a:gd name="T18" fmla="*/ 365 w 399"/>
                <a:gd name="T19" fmla="*/ 119 h 518"/>
                <a:gd name="T20" fmla="*/ 380 w 399"/>
                <a:gd name="T21" fmla="*/ 127 h 518"/>
                <a:gd name="T22" fmla="*/ 392 w 399"/>
                <a:gd name="T23" fmla="*/ 137 h 518"/>
                <a:gd name="T24" fmla="*/ 398 w 399"/>
                <a:gd name="T25" fmla="*/ 151 h 518"/>
                <a:gd name="T26" fmla="*/ 398 w 399"/>
                <a:gd name="T27" fmla="*/ 174 h 518"/>
                <a:gd name="T28" fmla="*/ 390 w 399"/>
                <a:gd name="T29" fmla="*/ 200 h 518"/>
                <a:gd name="T30" fmla="*/ 369 w 399"/>
                <a:gd name="T31" fmla="*/ 239 h 518"/>
                <a:gd name="T32" fmla="*/ 344 w 399"/>
                <a:gd name="T33" fmla="*/ 276 h 518"/>
                <a:gd name="T34" fmla="*/ 328 w 399"/>
                <a:gd name="T35" fmla="*/ 303 h 518"/>
                <a:gd name="T36" fmla="*/ 314 w 399"/>
                <a:gd name="T37" fmla="*/ 330 h 518"/>
                <a:gd name="T38" fmla="*/ 307 w 399"/>
                <a:gd name="T39" fmla="*/ 360 h 518"/>
                <a:gd name="T40" fmla="*/ 297 w 399"/>
                <a:gd name="T41" fmla="*/ 377 h 518"/>
                <a:gd name="T42" fmla="*/ 268 w 399"/>
                <a:gd name="T43" fmla="*/ 387 h 518"/>
                <a:gd name="T44" fmla="*/ 246 w 399"/>
                <a:gd name="T45" fmla="*/ 399 h 518"/>
                <a:gd name="T46" fmla="*/ 235 w 399"/>
                <a:gd name="T47" fmla="*/ 408 h 518"/>
                <a:gd name="T48" fmla="*/ 227 w 399"/>
                <a:gd name="T49" fmla="*/ 417 h 518"/>
                <a:gd name="T50" fmla="*/ 224 w 399"/>
                <a:gd name="T51" fmla="*/ 427 h 518"/>
                <a:gd name="T52" fmla="*/ 213 w 399"/>
                <a:gd name="T53" fmla="*/ 438 h 518"/>
                <a:gd name="T54" fmla="*/ 188 w 399"/>
                <a:gd name="T55" fmla="*/ 450 h 518"/>
                <a:gd name="T56" fmla="*/ 173 w 399"/>
                <a:gd name="T57" fmla="*/ 456 h 518"/>
                <a:gd name="T58" fmla="*/ 166 w 399"/>
                <a:gd name="T59" fmla="*/ 467 h 518"/>
                <a:gd name="T60" fmla="*/ 158 w 399"/>
                <a:gd name="T61" fmla="*/ 481 h 518"/>
                <a:gd name="T62" fmla="*/ 146 w 399"/>
                <a:gd name="T63" fmla="*/ 490 h 518"/>
                <a:gd name="T64" fmla="*/ 131 w 399"/>
                <a:gd name="T65" fmla="*/ 494 h 518"/>
                <a:gd name="T66" fmla="*/ 102 w 399"/>
                <a:gd name="T67" fmla="*/ 498 h 518"/>
                <a:gd name="T68" fmla="*/ 73 w 399"/>
                <a:gd name="T69" fmla="*/ 504 h 518"/>
                <a:gd name="T70" fmla="*/ 55 w 399"/>
                <a:gd name="T71" fmla="*/ 512 h 518"/>
                <a:gd name="T72" fmla="*/ 46 w 399"/>
                <a:gd name="T73" fmla="*/ 514 h 518"/>
                <a:gd name="T74" fmla="*/ 43 w 399"/>
                <a:gd name="T75" fmla="*/ 506 h 518"/>
                <a:gd name="T76" fmla="*/ 38 w 399"/>
                <a:gd name="T77" fmla="*/ 497 h 518"/>
                <a:gd name="T78" fmla="*/ 34 w 399"/>
                <a:gd name="T79" fmla="*/ 487 h 518"/>
                <a:gd name="T80" fmla="*/ 33 w 399"/>
                <a:gd name="T81" fmla="*/ 468 h 518"/>
                <a:gd name="T82" fmla="*/ 29 w 399"/>
                <a:gd name="T83" fmla="*/ 445 h 518"/>
                <a:gd name="T84" fmla="*/ 17 w 399"/>
                <a:gd name="T85" fmla="*/ 418 h 518"/>
                <a:gd name="T86" fmla="*/ 0 w 399"/>
                <a:gd name="T87" fmla="*/ 358 h 518"/>
                <a:gd name="T88" fmla="*/ 194 w 399"/>
                <a:gd name="T89" fmla="*/ 185 h 518"/>
                <a:gd name="T90" fmla="*/ 200 w 399"/>
                <a:gd name="T91"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2" name="Freeform 545">
              <a:extLst>
                <a:ext uri="{FF2B5EF4-FFF2-40B4-BE49-F238E27FC236}">
                  <a16:creationId xmlns:a16="http://schemas.microsoft.com/office/drawing/2014/main" id="{E4F48355-20A6-4A70-A1DE-0553AB346A7A}"/>
                </a:ext>
              </a:extLst>
            </p:cNvPr>
            <p:cNvSpPr>
              <a:spLocks/>
            </p:cNvSpPr>
            <p:nvPr>
              <p:custDataLst>
                <p:tags r:id="rId376"/>
              </p:custDataLst>
            </p:nvPr>
          </p:nvSpPr>
          <p:spPr bwMode="auto">
            <a:xfrm>
              <a:off x="4592382" y="2778834"/>
              <a:ext cx="376238" cy="385761"/>
            </a:xfrm>
            <a:custGeom>
              <a:avLst/>
              <a:gdLst>
                <a:gd name="T0" fmla="*/ 231 w 866"/>
                <a:gd name="T1" fmla="*/ 270 h 740"/>
                <a:gd name="T2" fmla="*/ 245 w 866"/>
                <a:gd name="T3" fmla="*/ 264 h 740"/>
                <a:gd name="T4" fmla="*/ 272 w 866"/>
                <a:gd name="T5" fmla="*/ 272 h 740"/>
                <a:gd name="T6" fmla="*/ 654 w 866"/>
                <a:gd name="T7" fmla="*/ 1 h 740"/>
                <a:gd name="T8" fmla="*/ 679 w 866"/>
                <a:gd name="T9" fmla="*/ 6 h 740"/>
                <a:gd name="T10" fmla="*/ 711 w 866"/>
                <a:gd name="T11" fmla="*/ 21 h 740"/>
                <a:gd name="T12" fmla="*/ 730 w 866"/>
                <a:gd name="T13" fmla="*/ 35 h 740"/>
                <a:gd name="T14" fmla="*/ 760 w 866"/>
                <a:gd name="T15" fmla="*/ 57 h 740"/>
                <a:gd name="T16" fmla="*/ 791 w 866"/>
                <a:gd name="T17" fmla="*/ 59 h 740"/>
                <a:gd name="T18" fmla="*/ 831 w 866"/>
                <a:gd name="T19" fmla="*/ 43 h 740"/>
                <a:gd name="T20" fmla="*/ 854 w 866"/>
                <a:gd name="T21" fmla="*/ 166 h 740"/>
                <a:gd name="T22" fmla="*/ 866 w 866"/>
                <a:gd name="T23" fmla="*/ 205 h 740"/>
                <a:gd name="T24" fmla="*/ 850 w 866"/>
                <a:gd name="T25" fmla="*/ 301 h 740"/>
                <a:gd name="T26" fmla="*/ 848 w 866"/>
                <a:gd name="T27" fmla="*/ 376 h 740"/>
                <a:gd name="T28" fmla="*/ 834 w 866"/>
                <a:gd name="T29" fmla="*/ 421 h 740"/>
                <a:gd name="T30" fmla="*/ 802 w 866"/>
                <a:gd name="T31" fmla="*/ 467 h 740"/>
                <a:gd name="T32" fmla="*/ 777 w 866"/>
                <a:gd name="T33" fmla="*/ 499 h 740"/>
                <a:gd name="T34" fmla="*/ 758 w 866"/>
                <a:gd name="T35" fmla="*/ 567 h 740"/>
                <a:gd name="T36" fmla="*/ 711 w 866"/>
                <a:gd name="T37" fmla="*/ 629 h 740"/>
                <a:gd name="T38" fmla="*/ 680 w 866"/>
                <a:gd name="T39" fmla="*/ 646 h 740"/>
                <a:gd name="T40" fmla="*/ 644 w 866"/>
                <a:gd name="T41" fmla="*/ 638 h 740"/>
                <a:gd name="T42" fmla="*/ 611 w 866"/>
                <a:gd name="T43" fmla="*/ 625 h 740"/>
                <a:gd name="T44" fmla="*/ 566 w 866"/>
                <a:gd name="T45" fmla="*/ 633 h 740"/>
                <a:gd name="T46" fmla="*/ 530 w 866"/>
                <a:gd name="T47" fmla="*/ 659 h 740"/>
                <a:gd name="T48" fmla="*/ 511 w 866"/>
                <a:gd name="T49" fmla="*/ 680 h 740"/>
                <a:gd name="T50" fmla="*/ 491 w 866"/>
                <a:gd name="T51" fmla="*/ 684 h 740"/>
                <a:gd name="T52" fmla="*/ 470 w 866"/>
                <a:gd name="T53" fmla="*/ 668 h 740"/>
                <a:gd name="T54" fmla="*/ 446 w 866"/>
                <a:gd name="T55" fmla="*/ 639 h 740"/>
                <a:gd name="T56" fmla="*/ 421 w 866"/>
                <a:gd name="T57" fmla="*/ 635 h 740"/>
                <a:gd name="T58" fmla="*/ 405 w 866"/>
                <a:gd name="T59" fmla="*/ 647 h 740"/>
                <a:gd name="T60" fmla="*/ 384 w 866"/>
                <a:gd name="T61" fmla="*/ 652 h 740"/>
                <a:gd name="T62" fmla="*/ 350 w 866"/>
                <a:gd name="T63" fmla="*/ 638 h 740"/>
                <a:gd name="T64" fmla="*/ 306 w 866"/>
                <a:gd name="T65" fmla="*/ 608 h 740"/>
                <a:gd name="T66" fmla="*/ 271 w 866"/>
                <a:gd name="T67" fmla="*/ 604 h 740"/>
                <a:gd name="T68" fmla="*/ 237 w 866"/>
                <a:gd name="T69" fmla="*/ 620 h 740"/>
                <a:gd name="T70" fmla="*/ 209 w 866"/>
                <a:gd name="T71" fmla="*/ 653 h 740"/>
                <a:gd name="T72" fmla="*/ 190 w 866"/>
                <a:gd name="T73" fmla="*/ 692 h 740"/>
                <a:gd name="T74" fmla="*/ 178 w 866"/>
                <a:gd name="T75" fmla="*/ 719 h 740"/>
                <a:gd name="T76" fmla="*/ 149 w 866"/>
                <a:gd name="T77" fmla="*/ 702 h 740"/>
                <a:gd name="T78" fmla="*/ 100 w 866"/>
                <a:gd name="T79" fmla="*/ 740 h 740"/>
                <a:gd name="T80" fmla="*/ 66 w 866"/>
                <a:gd name="T81" fmla="*/ 699 h 740"/>
                <a:gd name="T82" fmla="*/ 64 w 866"/>
                <a:gd name="T83" fmla="*/ 644 h 740"/>
                <a:gd name="T84" fmla="*/ 50 w 866"/>
                <a:gd name="T85" fmla="*/ 613 h 740"/>
                <a:gd name="T86" fmla="*/ 20 w 866"/>
                <a:gd name="T87" fmla="*/ 587 h 740"/>
                <a:gd name="T88" fmla="*/ 5 w 866"/>
                <a:gd name="T89" fmla="*/ 558 h 740"/>
                <a:gd name="T90" fmla="*/ 53 w 866"/>
                <a:gd name="T91" fmla="*/ 530 h 740"/>
                <a:gd name="T92" fmla="*/ 76 w 866"/>
                <a:gd name="T93" fmla="*/ 518 h 740"/>
                <a:gd name="T94" fmla="*/ 139 w 866"/>
                <a:gd name="T95" fmla="*/ 510 h 740"/>
                <a:gd name="T96" fmla="*/ 182 w 866"/>
                <a:gd name="T97" fmla="*/ 500 h 740"/>
                <a:gd name="T98" fmla="*/ 201 w 866"/>
                <a:gd name="T99" fmla="*/ 475 h 740"/>
                <a:gd name="T100" fmla="*/ 219 w 866"/>
                <a:gd name="T101" fmla="*/ 424 h 740"/>
                <a:gd name="T102" fmla="*/ 224 w 866"/>
                <a:gd name="T103" fmla="*/ 367 h 740"/>
                <a:gd name="T104" fmla="*/ 219 w 866"/>
                <a:gd name="T105" fmla="*/ 320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C0C0C0"/>
            </a:solidFill>
            <a:ln w="9525" cmpd="sng">
              <a:solidFill>
                <a:srgbClr val="FFFFFF"/>
              </a:solidFill>
              <a:prstDash val="solid"/>
              <a:round/>
              <a:headEnd/>
              <a:tailEnd/>
            </a:ln>
          </p:spPr>
          <p:txBody>
            <a:bodyPr/>
            <a:lstStyle/>
            <a:p>
              <a:pPr algn="ctr"/>
              <a:endParaRPr lang="nl-BE"/>
            </a:p>
          </p:txBody>
        </p:sp>
        <p:sp>
          <p:nvSpPr>
            <p:cNvPr id="943" name="Freeform 546">
              <a:extLst>
                <a:ext uri="{FF2B5EF4-FFF2-40B4-BE49-F238E27FC236}">
                  <a16:creationId xmlns:a16="http://schemas.microsoft.com/office/drawing/2014/main" id="{BD3ED0D0-55F0-441B-8A3C-C1566A76827A}"/>
                </a:ext>
              </a:extLst>
            </p:cNvPr>
            <p:cNvSpPr>
              <a:spLocks/>
            </p:cNvSpPr>
            <p:nvPr>
              <p:custDataLst>
                <p:tags r:id="rId377"/>
              </p:custDataLst>
            </p:nvPr>
          </p:nvSpPr>
          <p:spPr bwMode="auto">
            <a:xfrm>
              <a:off x="4262183" y="2396248"/>
              <a:ext cx="300038" cy="260349"/>
            </a:xfrm>
            <a:custGeom>
              <a:avLst/>
              <a:gdLst>
                <a:gd name="T0" fmla="*/ 648 w 697"/>
                <a:gd name="T1" fmla="*/ 53 h 500"/>
                <a:gd name="T2" fmla="*/ 657 w 697"/>
                <a:gd name="T3" fmla="*/ 161 h 500"/>
                <a:gd name="T4" fmla="*/ 661 w 697"/>
                <a:gd name="T5" fmla="*/ 167 h 500"/>
                <a:gd name="T6" fmla="*/ 677 w 697"/>
                <a:gd name="T7" fmla="*/ 177 h 500"/>
                <a:gd name="T8" fmla="*/ 694 w 697"/>
                <a:gd name="T9" fmla="*/ 189 h 500"/>
                <a:gd name="T10" fmla="*/ 697 w 697"/>
                <a:gd name="T11" fmla="*/ 198 h 500"/>
                <a:gd name="T12" fmla="*/ 694 w 697"/>
                <a:gd name="T13" fmla="*/ 211 h 500"/>
                <a:gd name="T14" fmla="*/ 685 w 697"/>
                <a:gd name="T15" fmla="*/ 217 h 500"/>
                <a:gd name="T16" fmla="*/ 655 w 697"/>
                <a:gd name="T17" fmla="*/ 218 h 500"/>
                <a:gd name="T18" fmla="*/ 605 w 697"/>
                <a:gd name="T19" fmla="*/ 228 h 500"/>
                <a:gd name="T20" fmla="*/ 567 w 697"/>
                <a:gd name="T21" fmla="*/ 250 h 500"/>
                <a:gd name="T22" fmla="*/ 549 w 697"/>
                <a:gd name="T23" fmla="*/ 267 h 500"/>
                <a:gd name="T24" fmla="*/ 539 w 697"/>
                <a:gd name="T25" fmla="*/ 288 h 500"/>
                <a:gd name="T26" fmla="*/ 521 w 697"/>
                <a:gd name="T27" fmla="*/ 302 h 500"/>
                <a:gd name="T28" fmla="*/ 491 w 697"/>
                <a:gd name="T29" fmla="*/ 324 h 500"/>
                <a:gd name="T30" fmla="*/ 455 w 697"/>
                <a:gd name="T31" fmla="*/ 352 h 500"/>
                <a:gd name="T32" fmla="*/ 420 w 697"/>
                <a:gd name="T33" fmla="*/ 370 h 500"/>
                <a:gd name="T34" fmla="*/ 372 w 697"/>
                <a:gd name="T35" fmla="*/ 377 h 500"/>
                <a:gd name="T36" fmla="*/ 344 w 697"/>
                <a:gd name="T37" fmla="*/ 380 h 500"/>
                <a:gd name="T38" fmla="*/ 316 w 697"/>
                <a:gd name="T39" fmla="*/ 396 h 500"/>
                <a:gd name="T40" fmla="*/ 290 w 697"/>
                <a:gd name="T41" fmla="*/ 417 h 500"/>
                <a:gd name="T42" fmla="*/ 265 w 697"/>
                <a:gd name="T43" fmla="*/ 426 h 500"/>
                <a:gd name="T44" fmla="*/ 5 w 697"/>
                <a:gd name="T45" fmla="*/ 496 h 500"/>
                <a:gd name="T46" fmla="*/ 32 w 697"/>
                <a:gd name="T47" fmla="*/ 487 h 500"/>
                <a:gd name="T48" fmla="*/ 85 w 697"/>
                <a:gd name="T49" fmla="*/ 473 h 500"/>
                <a:gd name="T50" fmla="*/ 93 w 697"/>
                <a:gd name="T51" fmla="*/ 459 h 500"/>
                <a:gd name="T52" fmla="*/ 99 w 697"/>
                <a:gd name="T53" fmla="*/ 438 h 500"/>
                <a:gd name="T54" fmla="*/ 119 w 697"/>
                <a:gd name="T55" fmla="*/ 422 h 500"/>
                <a:gd name="T56" fmla="*/ 160 w 697"/>
                <a:gd name="T57" fmla="*/ 399 h 500"/>
                <a:gd name="T58" fmla="*/ 181 w 697"/>
                <a:gd name="T59" fmla="*/ 382 h 500"/>
                <a:gd name="T60" fmla="*/ 192 w 697"/>
                <a:gd name="T61" fmla="*/ 357 h 500"/>
                <a:gd name="T62" fmla="*/ 193 w 697"/>
                <a:gd name="T63" fmla="*/ 316 h 500"/>
                <a:gd name="T64" fmla="*/ 195 w 697"/>
                <a:gd name="T65" fmla="*/ 254 h 500"/>
                <a:gd name="T66" fmla="*/ 192 w 697"/>
                <a:gd name="T67" fmla="*/ 192 h 500"/>
                <a:gd name="T68" fmla="*/ 214 w 697"/>
                <a:gd name="T69" fmla="*/ 189 h 500"/>
                <a:gd name="T70" fmla="*/ 228 w 697"/>
                <a:gd name="T71" fmla="*/ 179 h 500"/>
                <a:gd name="T72" fmla="*/ 241 w 697"/>
                <a:gd name="T73" fmla="*/ 165 h 500"/>
                <a:gd name="T74" fmla="*/ 252 w 697"/>
                <a:gd name="T75" fmla="*/ 152 h 500"/>
                <a:gd name="T76" fmla="*/ 281 w 697"/>
                <a:gd name="T77" fmla="*/ 146 h 500"/>
                <a:gd name="T78" fmla="*/ 314 w 697"/>
                <a:gd name="T79" fmla="*/ 143 h 500"/>
                <a:gd name="T80" fmla="*/ 340 w 697"/>
                <a:gd name="T81" fmla="*/ 131 h 500"/>
                <a:gd name="T82" fmla="*/ 360 w 697"/>
                <a:gd name="T83" fmla="*/ 108 h 500"/>
                <a:gd name="T84" fmla="*/ 388 w 697"/>
                <a:gd name="T85" fmla="*/ 48 h 500"/>
                <a:gd name="T86" fmla="*/ 407 w 697"/>
                <a:gd name="T87" fmla="*/ 12 h 500"/>
                <a:gd name="T88" fmla="*/ 426 w 697"/>
                <a:gd name="T89" fmla="*/ 8 h 500"/>
                <a:gd name="T90" fmla="*/ 449 w 697"/>
                <a:gd name="T91" fmla="*/ 20 h 500"/>
                <a:gd name="T92" fmla="*/ 512 w 697"/>
                <a:gd name="T93" fmla="*/ 18 h 500"/>
                <a:gd name="T94" fmla="*/ 590 w 697"/>
                <a:gd name="T95" fmla="*/ 13 h 500"/>
                <a:gd name="T96" fmla="*/ 597 w 697"/>
                <a:gd name="T97" fmla="*/ 17 h 500"/>
                <a:gd name="T98" fmla="*/ 605 w 697"/>
                <a:gd name="T99" fmla="*/ 36 h 500"/>
                <a:gd name="T100" fmla="*/ 611 w 697"/>
                <a:gd name="T101" fmla="*/ 51 h 500"/>
                <a:gd name="T102" fmla="*/ 618 w 697"/>
                <a:gd name="T103" fmla="*/ 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4" name="Freeform 547">
              <a:extLst>
                <a:ext uri="{FF2B5EF4-FFF2-40B4-BE49-F238E27FC236}">
                  <a16:creationId xmlns:a16="http://schemas.microsoft.com/office/drawing/2014/main" id="{0CB3B641-1962-4334-9528-2D41909FF1DF}"/>
                </a:ext>
              </a:extLst>
            </p:cNvPr>
            <p:cNvSpPr>
              <a:spLocks/>
            </p:cNvSpPr>
            <p:nvPr>
              <p:custDataLst>
                <p:tags r:id="rId378"/>
              </p:custDataLst>
            </p:nvPr>
          </p:nvSpPr>
          <p:spPr bwMode="auto">
            <a:xfrm>
              <a:off x="4962269" y="1326276"/>
              <a:ext cx="236537" cy="92075"/>
            </a:xfrm>
            <a:custGeom>
              <a:avLst/>
              <a:gdLst>
                <a:gd name="T0" fmla="*/ 74 w 546"/>
                <a:gd name="T1" fmla="*/ 19 h 173"/>
                <a:gd name="T2" fmla="*/ 94 w 546"/>
                <a:gd name="T3" fmla="*/ 34 h 173"/>
                <a:gd name="T4" fmla="*/ 110 w 546"/>
                <a:gd name="T5" fmla="*/ 27 h 173"/>
                <a:gd name="T6" fmla="*/ 132 w 546"/>
                <a:gd name="T7" fmla="*/ 27 h 173"/>
                <a:gd name="T8" fmla="*/ 161 w 546"/>
                <a:gd name="T9" fmla="*/ 44 h 173"/>
                <a:gd name="T10" fmla="*/ 209 w 546"/>
                <a:gd name="T11" fmla="*/ 19 h 173"/>
                <a:gd name="T12" fmla="*/ 243 w 546"/>
                <a:gd name="T13" fmla="*/ 19 h 173"/>
                <a:gd name="T14" fmla="*/ 260 w 546"/>
                <a:gd name="T15" fmla="*/ 16 h 173"/>
                <a:gd name="T16" fmla="*/ 269 w 546"/>
                <a:gd name="T17" fmla="*/ 14 h 173"/>
                <a:gd name="T18" fmla="*/ 279 w 546"/>
                <a:gd name="T19" fmla="*/ 11 h 173"/>
                <a:gd name="T20" fmla="*/ 286 w 546"/>
                <a:gd name="T21" fmla="*/ 3 h 173"/>
                <a:gd name="T22" fmla="*/ 321 w 546"/>
                <a:gd name="T23" fmla="*/ 5 h 173"/>
                <a:gd name="T24" fmla="*/ 333 w 546"/>
                <a:gd name="T25" fmla="*/ 12 h 173"/>
                <a:gd name="T26" fmla="*/ 348 w 546"/>
                <a:gd name="T27" fmla="*/ 7 h 173"/>
                <a:gd name="T28" fmla="*/ 353 w 546"/>
                <a:gd name="T29" fmla="*/ 0 h 173"/>
                <a:gd name="T30" fmla="*/ 367 w 546"/>
                <a:gd name="T31" fmla="*/ 7 h 173"/>
                <a:gd name="T32" fmla="*/ 389 w 546"/>
                <a:gd name="T33" fmla="*/ 7 h 173"/>
                <a:gd name="T34" fmla="*/ 436 w 546"/>
                <a:gd name="T35" fmla="*/ 1 h 173"/>
                <a:gd name="T36" fmla="*/ 482 w 546"/>
                <a:gd name="T37" fmla="*/ 6 h 173"/>
                <a:gd name="T38" fmla="*/ 528 w 546"/>
                <a:gd name="T39" fmla="*/ 12 h 173"/>
                <a:gd name="T40" fmla="*/ 545 w 546"/>
                <a:gd name="T41" fmla="*/ 49 h 173"/>
                <a:gd name="T42" fmla="*/ 537 w 546"/>
                <a:gd name="T43" fmla="*/ 60 h 173"/>
                <a:gd name="T44" fmla="*/ 513 w 546"/>
                <a:gd name="T45" fmla="*/ 62 h 173"/>
                <a:gd name="T46" fmla="*/ 483 w 546"/>
                <a:gd name="T47" fmla="*/ 54 h 173"/>
                <a:gd name="T48" fmla="*/ 413 w 546"/>
                <a:gd name="T49" fmla="*/ 44 h 173"/>
                <a:gd name="T50" fmla="*/ 438 w 546"/>
                <a:gd name="T51" fmla="*/ 81 h 173"/>
                <a:gd name="T52" fmla="*/ 471 w 546"/>
                <a:gd name="T53" fmla="*/ 102 h 173"/>
                <a:gd name="T54" fmla="*/ 493 w 546"/>
                <a:gd name="T55" fmla="*/ 119 h 173"/>
                <a:gd name="T56" fmla="*/ 475 w 546"/>
                <a:gd name="T57" fmla="*/ 136 h 173"/>
                <a:gd name="T58" fmla="*/ 449 w 546"/>
                <a:gd name="T59" fmla="*/ 142 h 173"/>
                <a:gd name="T60" fmla="*/ 426 w 546"/>
                <a:gd name="T61" fmla="*/ 141 h 173"/>
                <a:gd name="T62" fmla="*/ 412 w 546"/>
                <a:gd name="T63" fmla="*/ 134 h 173"/>
                <a:gd name="T64" fmla="*/ 399 w 546"/>
                <a:gd name="T65" fmla="*/ 130 h 173"/>
                <a:gd name="T66" fmla="*/ 385 w 546"/>
                <a:gd name="T67" fmla="*/ 121 h 173"/>
                <a:gd name="T68" fmla="*/ 375 w 546"/>
                <a:gd name="T69" fmla="*/ 104 h 173"/>
                <a:gd name="T70" fmla="*/ 365 w 546"/>
                <a:gd name="T71" fmla="*/ 92 h 173"/>
                <a:gd name="T72" fmla="*/ 344 w 546"/>
                <a:gd name="T73" fmla="*/ 84 h 173"/>
                <a:gd name="T74" fmla="*/ 325 w 546"/>
                <a:gd name="T75" fmla="*/ 76 h 173"/>
                <a:gd name="T76" fmla="*/ 303 w 546"/>
                <a:gd name="T77" fmla="*/ 87 h 173"/>
                <a:gd name="T78" fmla="*/ 258 w 546"/>
                <a:gd name="T79" fmla="*/ 134 h 173"/>
                <a:gd name="T80" fmla="*/ 236 w 546"/>
                <a:gd name="T81" fmla="*/ 163 h 173"/>
                <a:gd name="T82" fmla="*/ 220 w 546"/>
                <a:gd name="T83" fmla="*/ 172 h 173"/>
                <a:gd name="T84" fmla="*/ 188 w 546"/>
                <a:gd name="T85" fmla="*/ 167 h 173"/>
                <a:gd name="T86" fmla="*/ 165 w 546"/>
                <a:gd name="T87" fmla="*/ 155 h 173"/>
                <a:gd name="T88" fmla="*/ 113 w 546"/>
                <a:gd name="T89" fmla="*/ 105 h 173"/>
                <a:gd name="T90" fmla="*/ 95 w 546"/>
                <a:gd name="T91" fmla="*/ 91 h 173"/>
                <a:gd name="T92" fmla="*/ 60 w 546"/>
                <a:gd name="T93" fmla="*/ 76 h 173"/>
                <a:gd name="T94" fmla="*/ 16 w 546"/>
                <a:gd name="T95" fmla="*/ 58 h 173"/>
                <a:gd name="T96" fmla="*/ 11 w 546"/>
                <a:gd name="T97" fmla="*/ 34 h 173"/>
                <a:gd name="T98" fmla="*/ 28 w 546"/>
                <a:gd name="T99" fmla="*/ 19 h 173"/>
                <a:gd name="T100" fmla="*/ 47 w 546"/>
                <a:gd name="T101" fmla="*/ 1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5" name="Freeform 548">
              <a:extLst>
                <a:ext uri="{FF2B5EF4-FFF2-40B4-BE49-F238E27FC236}">
                  <a16:creationId xmlns:a16="http://schemas.microsoft.com/office/drawing/2014/main" id="{9C8586A4-B701-4F02-80DA-94C7321DFB3E}"/>
                </a:ext>
              </a:extLst>
            </p:cNvPr>
            <p:cNvSpPr>
              <a:spLocks/>
            </p:cNvSpPr>
            <p:nvPr>
              <p:custDataLst>
                <p:tags r:id="rId379"/>
              </p:custDataLst>
            </p:nvPr>
          </p:nvSpPr>
          <p:spPr bwMode="auto">
            <a:xfrm>
              <a:off x="5473442" y="1310405"/>
              <a:ext cx="107950" cy="60325"/>
            </a:xfrm>
            <a:custGeom>
              <a:avLst/>
              <a:gdLst>
                <a:gd name="T0" fmla="*/ 27 w 246"/>
                <a:gd name="T1" fmla="*/ 36 h 42"/>
                <a:gd name="T2" fmla="*/ 36 w 246"/>
                <a:gd name="T3" fmla="*/ 36 h 42"/>
                <a:gd name="T4" fmla="*/ 45 w 246"/>
                <a:gd name="T5" fmla="*/ 35 h 42"/>
                <a:gd name="T6" fmla="*/ 53 w 246"/>
                <a:gd name="T7" fmla="*/ 33 h 42"/>
                <a:gd name="T8" fmla="*/ 59 w 246"/>
                <a:gd name="T9" fmla="*/ 31 h 42"/>
                <a:gd name="T10" fmla="*/ 66 w 246"/>
                <a:gd name="T11" fmla="*/ 30 h 42"/>
                <a:gd name="T12" fmla="*/ 72 w 246"/>
                <a:gd name="T13" fmla="*/ 29 h 42"/>
                <a:gd name="T14" fmla="*/ 80 w 246"/>
                <a:gd name="T15" fmla="*/ 29 h 42"/>
                <a:gd name="T16" fmla="*/ 87 w 246"/>
                <a:gd name="T17" fmla="*/ 30 h 42"/>
                <a:gd name="T18" fmla="*/ 87 w 246"/>
                <a:gd name="T19" fmla="*/ 42 h 42"/>
                <a:gd name="T20" fmla="*/ 154 w 246"/>
                <a:gd name="T21" fmla="*/ 42 h 42"/>
                <a:gd name="T22" fmla="*/ 154 w 246"/>
                <a:gd name="T23" fmla="*/ 39 h 42"/>
                <a:gd name="T24" fmla="*/ 156 w 246"/>
                <a:gd name="T25" fmla="*/ 36 h 42"/>
                <a:gd name="T26" fmla="*/ 159 w 246"/>
                <a:gd name="T27" fmla="*/ 33 h 42"/>
                <a:gd name="T28" fmla="*/ 163 w 246"/>
                <a:gd name="T29" fmla="*/ 31 h 42"/>
                <a:gd name="T30" fmla="*/ 175 w 246"/>
                <a:gd name="T31" fmla="*/ 26 h 42"/>
                <a:gd name="T32" fmla="*/ 190 w 246"/>
                <a:gd name="T33" fmla="*/ 23 h 42"/>
                <a:gd name="T34" fmla="*/ 221 w 246"/>
                <a:gd name="T35" fmla="*/ 17 h 42"/>
                <a:gd name="T36" fmla="*/ 246 w 246"/>
                <a:gd name="T37" fmla="*/ 12 h 42"/>
                <a:gd name="T38" fmla="*/ 212 w 246"/>
                <a:gd name="T39" fmla="*/ 13 h 42"/>
                <a:gd name="T40" fmla="*/ 186 w 246"/>
                <a:gd name="T41" fmla="*/ 14 h 42"/>
                <a:gd name="T42" fmla="*/ 178 w 246"/>
                <a:gd name="T43" fmla="*/ 15 h 42"/>
                <a:gd name="T44" fmla="*/ 171 w 246"/>
                <a:gd name="T45" fmla="*/ 15 h 42"/>
                <a:gd name="T46" fmla="*/ 168 w 246"/>
                <a:gd name="T47" fmla="*/ 14 h 42"/>
                <a:gd name="T48" fmla="*/ 167 w 246"/>
                <a:gd name="T49" fmla="*/ 12 h 42"/>
                <a:gd name="T50" fmla="*/ 159 w 246"/>
                <a:gd name="T51" fmla="*/ 16 h 42"/>
                <a:gd name="T52" fmla="*/ 152 w 246"/>
                <a:gd name="T53" fmla="*/ 17 h 42"/>
                <a:gd name="T54" fmla="*/ 147 w 246"/>
                <a:gd name="T55" fmla="*/ 17 h 42"/>
                <a:gd name="T56" fmla="*/ 141 w 246"/>
                <a:gd name="T57" fmla="*/ 15 h 42"/>
                <a:gd name="T58" fmla="*/ 137 w 246"/>
                <a:gd name="T59" fmla="*/ 12 h 42"/>
                <a:gd name="T60" fmla="*/ 133 w 246"/>
                <a:gd name="T61" fmla="*/ 9 h 42"/>
                <a:gd name="T62" fmla="*/ 129 w 246"/>
                <a:gd name="T63" fmla="*/ 5 h 42"/>
                <a:gd name="T64" fmla="*/ 126 w 246"/>
                <a:gd name="T65" fmla="*/ 0 h 42"/>
                <a:gd name="T66" fmla="*/ 121 w 246"/>
                <a:gd name="T67" fmla="*/ 2 h 42"/>
                <a:gd name="T68" fmla="*/ 113 w 246"/>
                <a:gd name="T69" fmla="*/ 4 h 42"/>
                <a:gd name="T70" fmla="*/ 103 w 246"/>
                <a:gd name="T71" fmla="*/ 5 h 42"/>
                <a:gd name="T72" fmla="*/ 93 w 246"/>
                <a:gd name="T73" fmla="*/ 5 h 42"/>
                <a:gd name="T74" fmla="*/ 74 w 246"/>
                <a:gd name="T75" fmla="*/ 6 h 42"/>
                <a:gd name="T76" fmla="*/ 60 w 246"/>
                <a:gd name="T77" fmla="*/ 6 h 42"/>
                <a:gd name="T78" fmla="*/ 58 w 246"/>
                <a:gd name="T79" fmla="*/ 9 h 42"/>
                <a:gd name="T80" fmla="*/ 56 w 246"/>
                <a:gd name="T81" fmla="*/ 12 h 42"/>
                <a:gd name="T82" fmla="*/ 54 w 246"/>
                <a:gd name="T83" fmla="*/ 15 h 42"/>
                <a:gd name="T84" fmla="*/ 50 w 246"/>
                <a:gd name="T85" fmla="*/ 17 h 42"/>
                <a:gd name="T86" fmla="*/ 42 w 246"/>
                <a:gd name="T87" fmla="*/ 20 h 42"/>
                <a:gd name="T88" fmla="*/ 33 w 246"/>
                <a:gd name="T89" fmla="*/ 22 h 42"/>
                <a:gd name="T90" fmla="*/ 14 w 246"/>
                <a:gd name="T91" fmla="*/ 24 h 42"/>
                <a:gd name="T92" fmla="*/ 0 w 246"/>
                <a:gd name="T93" fmla="*/ 24 h 42"/>
                <a:gd name="T94" fmla="*/ 1 w 246"/>
                <a:gd name="T95" fmla="*/ 27 h 42"/>
                <a:gd name="T96" fmla="*/ 3 w 246"/>
                <a:gd name="T97" fmla="*/ 29 h 42"/>
                <a:gd name="T98" fmla="*/ 5 w 246"/>
                <a:gd name="T99" fmla="*/ 31 h 42"/>
                <a:gd name="T100" fmla="*/ 9 w 246"/>
                <a:gd name="T101" fmla="*/ 33 h 42"/>
                <a:gd name="T102" fmla="*/ 17 w 246"/>
                <a:gd name="T103" fmla="*/ 35 h 42"/>
                <a:gd name="T104" fmla="*/ 27 w 246"/>
                <a:gd name="T105"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6" name="Freeform 549">
              <a:extLst>
                <a:ext uri="{FF2B5EF4-FFF2-40B4-BE49-F238E27FC236}">
                  <a16:creationId xmlns:a16="http://schemas.microsoft.com/office/drawing/2014/main" id="{11715167-6094-4E2B-86B7-FA3F4D22B4B0}"/>
                </a:ext>
              </a:extLst>
            </p:cNvPr>
            <p:cNvSpPr>
              <a:spLocks/>
            </p:cNvSpPr>
            <p:nvPr>
              <p:custDataLst>
                <p:tags r:id="rId380"/>
              </p:custDataLst>
            </p:nvPr>
          </p:nvSpPr>
          <p:spPr bwMode="auto">
            <a:xfrm>
              <a:off x="5616328" y="1292949"/>
              <a:ext cx="63500" cy="57150"/>
            </a:xfrm>
            <a:custGeom>
              <a:avLst/>
              <a:gdLst>
                <a:gd name="T0" fmla="*/ 103 w 149"/>
                <a:gd name="T1" fmla="*/ 0 h 61"/>
                <a:gd name="T2" fmla="*/ 118 w 149"/>
                <a:gd name="T3" fmla="*/ 1 h 61"/>
                <a:gd name="T4" fmla="*/ 134 w 149"/>
                <a:gd name="T5" fmla="*/ 3 h 61"/>
                <a:gd name="T6" fmla="*/ 145 w 149"/>
                <a:gd name="T7" fmla="*/ 5 h 61"/>
                <a:gd name="T8" fmla="*/ 149 w 149"/>
                <a:gd name="T9" fmla="*/ 6 h 61"/>
                <a:gd name="T10" fmla="*/ 149 w 149"/>
                <a:gd name="T11" fmla="*/ 8 h 61"/>
                <a:gd name="T12" fmla="*/ 147 w 149"/>
                <a:gd name="T13" fmla="*/ 10 h 61"/>
                <a:gd name="T14" fmla="*/ 145 w 149"/>
                <a:gd name="T15" fmla="*/ 12 h 61"/>
                <a:gd name="T16" fmla="*/ 141 w 149"/>
                <a:gd name="T17" fmla="*/ 13 h 61"/>
                <a:gd name="T18" fmla="*/ 137 w 149"/>
                <a:gd name="T19" fmla="*/ 14 h 61"/>
                <a:gd name="T20" fmla="*/ 132 w 149"/>
                <a:gd name="T21" fmla="*/ 14 h 61"/>
                <a:gd name="T22" fmla="*/ 127 w 149"/>
                <a:gd name="T23" fmla="*/ 14 h 61"/>
                <a:gd name="T24" fmla="*/ 123 w 149"/>
                <a:gd name="T25" fmla="*/ 12 h 61"/>
                <a:gd name="T26" fmla="*/ 123 w 149"/>
                <a:gd name="T27" fmla="*/ 23 h 61"/>
                <a:gd name="T28" fmla="*/ 123 w 149"/>
                <a:gd name="T29" fmla="*/ 33 h 61"/>
                <a:gd name="T30" fmla="*/ 123 w 149"/>
                <a:gd name="T31" fmla="*/ 41 h 61"/>
                <a:gd name="T32" fmla="*/ 123 w 149"/>
                <a:gd name="T33" fmla="*/ 49 h 61"/>
                <a:gd name="T34" fmla="*/ 116 w 149"/>
                <a:gd name="T35" fmla="*/ 50 h 61"/>
                <a:gd name="T36" fmla="*/ 109 w 149"/>
                <a:gd name="T37" fmla="*/ 51 h 61"/>
                <a:gd name="T38" fmla="*/ 104 w 149"/>
                <a:gd name="T39" fmla="*/ 53 h 61"/>
                <a:gd name="T40" fmla="*/ 100 w 149"/>
                <a:gd name="T41" fmla="*/ 55 h 61"/>
                <a:gd name="T42" fmla="*/ 94 w 149"/>
                <a:gd name="T43" fmla="*/ 57 h 61"/>
                <a:gd name="T44" fmla="*/ 89 w 149"/>
                <a:gd name="T45" fmla="*/ 59 h 61"/>
                <a:gd name="T46" fmla="*/ 83 w 149"/>
                <a:gd name="T47" fmla="*/ 61 h 61"/>
                <a:gd name="T48" fmla="*/ 76 w 149"/>
                <a:gd name="T49" fmla="*/ 61 h 61"/>
                <a:gd name="T50" fmla="*/ 67 w 149"/>
                <a:gd name="T51" fmla="*/ 60 h 61"/>
                <a:gd name="T52" fmla="*/ 53 w 149"/>
                <a:gd name="T53" fmla="*/ 57 h 61"/>
                <a:gd name="T54" fmla="*/ 39 w 149"/>
                <a:gd name="T55" fmla="*/ 54 h 61"/>
                <a:gd name="T56" fmla="*/ 25 w 149"/>
                <a:gd name="T57" fmla="*/ 49 h 61"/>
                <a:gd name="T58" fmla="*/ 12 w 149"/>
                <a:gd name="T59" fmla="*/ 45 h 61"/>
                <a:gd name="T60" fmla="*/ 3 w 149"/>
                <a:gd name="T61" fmla="*/ 41 h 61"/>
                <a:gd name="T62" fmla="*/ 1 w 149"/>
                <a:gd name="T63" fmla="*/ 39 h 61"/>
                <a:gd name="T64" fmla="*/ 0 w 149"/>
                <a:gd name="T65" fmla="*/ 38 h 61"/>
                <a:gd name="T66" fmla="*/ 0 w 149"/>
                <a:gd name="T67" fmla="*/ 37 h 61"/>
                <a:gd name="T68" fmla="*/ 3 w 149"/>
                <a:gd name="T69" fmla="*/ 37 h 61"/>
                <a:gd name="T70" fmla="*/ 19 w 149"/>
                <a:gd name="T71" fmla="*/ 36 h 61"/>
                <a:gd name="T72" fmla="*/ 35 w 149"/>
                <a:gd name="T73" fmla="*/ 35 h 61"/>
                <a:gd name="T74" fmla="*/ 48 w 149"/>
                <a:gd name="T75" fmla="*/ 32 h 61"/>
                <a:gd name="T76" fmla="*/ 60 w 149"/>
                <a:gd name="T77" fmla="*/ 27 h 61"/>
                <a:gd name="T78" fmla="*/ 72 w 149"/>
                <a:gd name="T79" fmla="*/ 22 h 61"/>
                <a:gd name="T80" fmla="*/ 82 w 149"/>
                <a:gd name="T81" fmla="*/ 16 h 61"/>
                <a:gd name="T82" fmla="*/ 93 w 149"/>
                <a:gd name="T83" fmla="*/ 8 h 61"/>
                <a:gd name="T84" fmla="*/ 103 w 149"/>
                <a:gd name="T8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sp>
          <p:nvSpPr>
            <p:cNvPr id="947" name="Freeform 550">
              <a:extLst>
                <a:ext uri="{FF2B5EF4-FFF2-40B4-BE49-F238E27FC236}">
                  <a16:creationId xmlns:a16="http://schemas.microsoft.com/office/drawing/2014/main" id="{2329BEAE-3B28-45BB-9CF5-D1ED4B84A4C4}"/>
                </a:ext>
              </a:extLst>
            </p:cNvPr>
            <p:cNvSpPr>
              <a:spLocks/>
            </p:cNvSpPr>
            <p:nvPr>
              <p:custDataLst>
                <p:tags r:id="rId381"/>
              </p:custDataLst>
            </p:nvPr>
          </p:nvSpPr>
          <p:spPr bwMode="auto">
            <a:xfrm>
              <a:off x="5652839" y="1300882"/>
              <a:ext cx="130175" cy="57150"/>
            </a:xfrm>
            <a:custGeom>
              <a:avLst/>
              <a:gdLst>
                <a:gd name="T0" fmla="*/ 133 w 299"/>
                <a:gd name="T1" fmla="*/ 72 h 74"/>
                <a:gd name="T2" fmla="*/ 154 w 299"/>
                <a:gd name="T3" fmla="*/ 65 h 74"/>
                <a:gd name="T4" fmla="*/ 178 w 299"/>
                <a:gd name="T5" fmla="*/ 54 h 74"/>
                <a:gd name="T6" fmla="*/ 199 w 299"/>
                <a:gd name="T7" fmla="*/ 42 h 74"/>
                <a:gd name="T8" fmla="*/ 207 w 299"/>
                <a:gd name="T9" fmla="*/ 40 h 74"/>
                <a:gd name="T10" fmla="*/ 211 w 299"/>
                <a:gd name="T11" fmla="*/ 46 h 74"/>
                <a:gd name="T12" fmla="*/ 220 w 299"/>
                <a:gd name="T13" fmla="*/ 51 h 74"/>
                <a:gd name="T14" fmla="*/ 243 w 299"/>
                <a:gd name="T15" fmla="*/ 55 h 74"/>
                <a:gd name="T16" fmla="*/ 269 w 299"/>
                <a:gd name="T17" fmla="*/ 55 h 74"/>
                <a:gd name="T18" fmla="*/ 286 w 299"/>
                <a:gd name="T19" fmla="*/ 55 h 74"/>
                <a:gd name="T20" fmla="*/ 293 w 299"/>
                <a:gd name="T21" fmla="*/ 46 h 74"/>
                <a:gd name="T22" fmla="*/ 298 w 299"/>
                <a:gd name="T23" fmla="*/ 31 h 74"/>
                <a:gd name="T24" fmla="*/ 279 w 299"/>
                <a:gd name="T25" fmla="*/ 25 h 74"/>
                <a:gd name="T26" fmla="*/ 244 w 299"/>
                <a:gd name="T27" fmla="*/ 25 h 74"/>
                <a:gd name="T28" fmla="*/ 225 w 299"/>
                <a:gd name="T29" fmla="*/ 25 h 74"/>
                <a:gd name="T30" fmla="*/ 214 w 299"/>
                <a:gd name="T31" fmla="*/ 27 h 74"/>
                <a:gd name="T32" fmla="*/ 204 w 299"/>
                <a:gd name="T33" fmla="*/ 33 h 74"/>
                <a:gd name="T34" fmla="*/ 172 w 299"/>
                <a:gd name="T35" fmla="*/ 37 h 74"/>
                <a:gd name="T36" fmla="*/ 176 w 299"/>
                <a:gd name="T37" fmla="*/ 28 h 74"/>
                <a:gd name="T38" fmla="*/ 180 w 299"/>
                <a:gd name="T39" fmla="*/ 21 h 74"/>
                <a:gd name="T40" fmla="*/ 194 w 299"/>
                <a:gd name="T41" fmla="*/ 13 h 74"/>
                <a:gd name="T42" fmla="*/ 210 w 299"/>
                <a:gd name="T43" fmla="*/ 9 h 74"/>
                <a:gd name="T44" fmla="*/ 225 w 299"/>
                <a:gd name="T45" fmla="*/ 0 h 74"/>
                <a:gd name="T46" fmla="*/ 185 w 299"/>
                <a:gd name="T47" fmla="*/ 3 h 74"/>
                <a:gd name="T48" fmla="*/ 157 w 299"/>
                <a:gd name="T49" fmla="*/ 11 h 74"/>
                <a:gd name="T50" fmla="*/ 134 w 299"/>
                <a:gd name="T51" fmla="*/ 25 h 74"/>
                <a:gd name="T52" fmla="*/ 114 w 299"/>
                <a:gd name="T53" fmla="*/ 40 h 74"/>
                <a:gd name="T54" fmla="*/ 100 w 299"/>
                <a:gd name="T55" fmla="*/ 53 h 74"/>
                <a:gd name="T56" fmla="*/ 87 w 299"/>
                <a:gd name="T57" fmla="*/ 59 h 74"/>
                <a:gd name="T58" fmla="*/ 64 w 299"/>
                <a:gd name="T59" fmla="*/ 63 h 74"/>
                <a:gd name="T60" fmla="*/ 32 w 299"/>
                <a:gd name="T61" fmla="*/ 64 h 74"/>
                <a:gd name="T62" fmla="*/ 12 w 299"/>
                <a:gd name="T63" fmla="*/ 67 h 74"/>
                <a:gd name="T64" fmla="*/ 2 w 299"/>
                <a:gd name="T65" fmla="*/ 70 h 74"/>
                <a:gd name="T66" fmla="*/ 39 w 299"/>
                <a:gd name="T67" fmla="*/ 74 h 74"/>
                <a:gd name="T68" fmla="*/ 102 w 299"/>
                <a:gd name="T6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nl-BE"/>
            </a:p>
          </p:txBody>
        </p:sp>
      </p:grpSp>
      <p:sp>
        <p:nvSpPr>
          <p:cNvPr id="1114" name="Freeform: Shape 1113">
            <a:extLst>
              <a:ext uri="{FF2B5EF4-FFF2-40B4-BE49-F238E27FC236}">
                <a16:creationId xmlns:a16="http://schemas.microsoft.com/office/drawing/2014/main" id="{ED1941E7-F34E-4F59-8F61-3BAEED78F67E}"/>
              </a:ext>
            </a:extLst>
          </p:cNvPr>
          <p:cNvSpPr/>
          <p:nvPr/>
        </p:nvSpPr>
        <p:spPr>
          <a:xfrm>
            <a:off x="2492746" y="2102170"/>
            <a:ext cx="3525078" cy="1257659"/>
          </a:xfrm>
          <a:custGeom>
            <a:avLst/>
            <a:gdLst>
              <a:gd name="connsiteX0" fmla="*/ 0 w 3525078"/>
              <a:gd name="connsiteY0" fmla="*/ 960783 h 1257659"/>
              <a:gd name="connsiteX1" fmla="*/ 1318591 w 3525078"/>
              <a:gd name="connsiteY1" fmla="*/ 1199322 h 1257659"/>
              <a:gd name="connsiteX2" fmla="*/ 3525078 w 3525078"/>
              <a:gd name="connsiteY2" fmla="*/ 0 h 1257659"/>
              <a:gd name="connsiteX3" fmla="*/ 3525078 w 3525078"/>
              <a:gd name="connsiteY3" fmla="*/ 0 h 1257659"/>
            </a:gdLst>
            <a:ahLst/>
            <a:cxnLst>
              <a:cxn ang="0">
                <a:pos x="connsiteX0" y="connsiteY0"/>
              </a:cxn>
              <a:cxn ang="0">
                <a:pos x="connsiteX1" y="connsiteY1"/>
              </a:cxn>
              <a:cxn ang="0">
                <a:pos x="connsiteX2" y="connsiteY2"/>
              </a:cxn>
              <a:cxn ang="0">
                <a:pos x="connsiteX3" y="connsiteY3"/>
              </a:cxn>
            </a:cxnLst>
            <a:rect l="l" t="t" r="r" b="b"/>
            <a:pathLst>
              <a:path w="3525078" h="1257659">
                <a:moveTo>
                  <a:pt x="0" y="960783"/>
                </a:moveTo>
                <a:cubicBezTo>
                  <a:pt x="365539" y="1160117"/>
                  <a:pt x="731078" y="1359452"/>
                  <a:pt x="1318591" y="1199322"/>
                </a:cubicBezTo>
                <a:cubicBezTo>
                  <a:pt x="1906104" y="1039192"/>
                  <a:pt x="3525078" y="0"/>
                  <a:pt x="3525078" y="0"/>
                </a:cubicBezTo>
                <a:lnTo>
                  <a:pt x="3525078" y="0"/>
                </a:ln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5" name="Freeform: Shape 1114">
            <a:extLst>
              <a:ext uri="{FF2B5EF4-FFF2-40B4-BE49-F238E27FC236}">
                <a16:creationId xmlns:a16="http://schemas.microsoft.com/office/drawing/2014/main" id="{448D3FD3-8AFB-40B5-8226-1EDD1F44906A}"/>
              </a:ext>
            </a:extLst>
          </p:cNvPr>
          <p:cNvSpPr/>
          <p:nvPr/>
        </p:nvSpPr>
        <p:spPr>
          <a:xfrm>
            <a:off x="5401598" y="2201562"/>
            <a:ext cx="2601261" cy="1616062"/>
          </a:xfrm>
          <a:custGeom>
            <a:avLst/>
            <a:gdLst>
              <a:gd name="connsiteX0" fmla="*/ 457200 w 2601261"/>
              <a:gd name="connsiteY0" fmla="*/ 0 h 1616062"/>
              <a:gd name="connsiteX1" fmla="*/ 139148 w 2601261"/>
              <a:gd name="connsiteY1" fmla="*/ 225287 h 1616062"/>
              <a:gd name="connsiteX2" fmla="*/ 0 w 2601261"/>
              <a:gd name="connsiteY2" fmla="*/ 583096 h 1616062"/>
              <a:gd name="connsiteX3" fmla="*/ 139148 w 2601261"/>
              <a:gd name="connsiteY3" fmla="*/ 642730 h 1616062"/>
              <a:gd name="connsiteX4" fmla="*/ 490331 w 2601261"/>
              <a:gd name="connsiteY4" fmla="*/ 569843 h 1616062"/>
              <a:gd name="connsiteX5" fmla="*/ 881270 w 2601261"/>
              <a:gd name="connsiteY5" fmla="*/ 576469 h 1616062"/>
              <a:gd name="connsiteX6" fmla="*/ 1146313 w 2601261"/>
              <a:gd name="connsiteY6" fmla="*/ 662609 h 1616062"/>
              <a:gd name="connsiteX7" fmla="*/ 1424609 w 2601261"/>
              <a:gd name="connsiteY7" fmla="*/ 742122 h 1616062"/>
              <a:gd name="connsiteX8" fmla="*/ 1610139 w 2601261"/>
              <a:gd name="connsiteY8" fmla="*/ 993913 h 1616062"/>
              <a:gd name="connsiteX9" fmla="*/ 1914939 w 2601261"/>
              <a:gd name="connsiteY9" fmla="*/ 1530626 h 1616062"/>
              <a:gd name="connsiteX10" fmla="*/ 2007705 w 2601261"/>
              <a:gd name="connsiteY10" fmla="*/ 1590261 h 1616062"/>
              <a:gd name="connsiteX11" fmla="*/ 2551044 w 2601261"/>
              <a:gd name="connsiteY11" fmla="*/ 1278835 h 1616062"/>
              <a:gd name="connsiteX12" fmla="*/ 2557670 w 2601261"/>
              <a:gd name="connsiteY12" fmla="*/ 1139687 h 1616062"/>
              <a:gd name="connsiteX13" fmla="*/ 2378765 w 2601261"/>
              <a:gd name="connsiteY13" fmla="*/ 1066800 h 1616062"/>
              <a:gd name="connsiteX14" fmla="*/ 2226365 w 2601261"/>
              <a:gd name="connsiteY14" fmla="*/ 1007165 h 161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01261" h="1616062">
                <a:moveTo>
                  <a:pt x="457200" y="0"/>
                </a:moveTo>
                <a:cubicBezTo>
                  <a:pt x="336274" y="64052"/>
                  <a:pt x="215348" y="128104"/>
                  <a:pt x="139148" y="225287"/>
                </a:cubicBezTo>
                <a:cubicBezTo>
                  <a:pt x="62948" y="322470"/>
                  <a:pt x="0" y="513522"/>
                  <a:pt x="0" y="583096"/>
                </a:cubicBezTo>
                <a:cubicBezTo>
                  <a:pt x="0" y="652670"/>
                  <a:pt x="57426" y="644939"/>
                  <a:pt x="139148" y="642730"/>
                </a:cubicBezTo>
                <a:cubicBezTo>
                  <a:pt x="220870" y="640521"/>
                  <a:pt x="366644" y="580887"/>
                  <a:pt x="490331" y="569843"/>
                </a:cubicBezTo>
                <a:cubicBezTo>
                  <a:pt x="614018" y="558799"/>
                  <a:pt x="771940" y="561008"/>
                  <a:pt x="881270" y="576469"/>
                </a:cubicBezTo>
                <a:cubicBezTo>
                  <a:pt x="990600" y="591930"/>
                  <a:pt x="1055757" y="635000"/>
                  <a:pt x="1146313" y="662609"/>
                </a:cubicBezTo>
                <a:cubicBezTo>
                  <a:pt x="1236869" y="690218"/>
                  <a:pt x="1347305" y="686905"/>
                  <a:pt x="1424609" y="742122"/>
                </a:cubicBezTo>
                <a:cubicBezTo>
                  <a:pt x="1501913" y="797339"/>
                  <a:pt x="1528417" y="862496"/>
                  <a:pt x="1610139" y="993913"/>
                </a:cubicBezTo>
                <a:cubicBezTo>
                  <a:pt x="1691861" y="1125330"/>
                  <a:pt x="1848678" y="1431235"/>
                  <a:pt x="1914939" y="1530626"/>
                </a:cubicBezTo>
                <a:cubicBezTo>
                  <a:pt x="1981200" y="1630017"/>
                  <a:pt x="1901688" y="1632226"/>
                  <a:pt x="2007705" y="1590261"/>
                </a:cubicBezTo>
                <a:cubicBezTo>
                  <a:pt x="2113722" y="1548296"/>
                  <a:pt x="2459383" y="1353931"/>
                  <a:pt x="2551044" y="1278835"/>
                </a:cubicBezTo>
                <a:cubicBezTo>
                  <a:pt x="2642705" y="1203739"/>
                  <a:pt x="2586383" y="1175026"/>
                  <a:pt x="2557670" y="1139687"/>
                </a:cubicBezTo>
                <a:cubicBezTo>
                  <a:pt x="2528957" y="1104348"/>
                  <a:pt x="2378765" y="1066800"/>
                  <a:pt x="2378765" y="1066800"/>
                </a:cubicBezTo>
                <a:lnTo>
                  <a:pt x="2226365" y="1007165"/>
                </a:ln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 name="Freeform: Shape 1115">
            <a:extLst>
              <a:ext uri="{FF2B5EF4-FFF2-40B4-BE49-F238E27FC236}">
                <a16:creationId xmlns:a16="http://schemas.microsoft.com/office/drawing/2014/main" id="{896E0077-E4C7-475B-984B-28E298C6BCA1}"/>
              </a:ext>
            </a:extLst>
          </p:cNvPr>
          <p:cNvSpPr/>
          <p:nvPr/>
        </p:nvSpPr>
        <p:spPr>
          <a:xfrm>
            <a:off x="8734520" y="2934044"/>
            <a:ext cx="1607662" cy="1360499"/>
          </a:xfrm>
          <a:custGeom>
            <a:avLst/>
            <a:gdLst>
              <a:gd name="connsiteX0" fmla="*/ 0 w 1530626"/>
              <a:gd name="connsiteY0" fmla="*/ 523461 h 1291225"/>
              <a:gd name="connsiteX1" fmla="*/ 470452 w 1530626"/>
              <a:gd name="connsiteY1" fmla="*/ 914400 h 1291225"/>
              <a:gd name="connsiteX2" fmla="*/ 801757 w 1530626"/>
              <a:gd name="connsiteY2" fmla="*/ 1285461 h 1291225"/>
              <a:gd name="connsiteX3" fmla="*/ 887896 w 1530626"/>
              <a:gd name="connsiteY3" fmla="*/ 1053548 h 1291225"/>
              <a:gd name="connsiteX4" fmla="*/ 1530626 w 1530626"/>
              <a:gd name="connsiteY4" fmla="*/ 0 h 1291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626" h="1291225">
                <a:moveTo>
                  <a:pt x="0" y="523461"/>
                </a:moveTo>
                <a:cubicBezTo>
                  <a:pt x="168413" y="655430"/>
                  <a:pt x="336826" y="787400"/>
                  <a:pt x="470452" y="914400"/>
                </a:cubicBezTo>
                <a:cubicBezTo>
                  <a:pt x="604078" y="1041400"/>
                  <a:pt x="732183" y="1262270"/>
                  <a:pt x="801757" y="1285461"/>
                </a:cubicBezTo>
                <a:cubicBezTo>
                  <a:pt x="871331" y="1308652"/>
                  <a:pt x="766418" y="1267791"/>
                  <a:pt x="887896" y="1053548"/>
                </a:cubicBezTo>
                <a:cubicBezTo>
                  <a:pt x="1009374" y="839305"/>
                  <a:pt x="1270000" y="419652"/>
                  <a:pt x="1530626" y="0"/>
                </a:cubicBezTo>
              </a:path>
            </a:pathLst>
          </a:custGeom>
          <a:noFill/>
          <a:ln w="31750">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7" name="Freeform: Shape 1116">
            <a:extLst>
              <a:ext uri="{FF2B5EF4-FFF2-40B4-BE49-F238E27FC236}">
                <a16:creationId xmlns:a16="http://schemas.microsoft.com/office/drawing/2014/main" id="{594F0195-5956-450F-9BE0-9DF08F39BDDA}"/>
              </a:ext>
            </a:extLst>
          </p:cNvPr>
          <p:cNvSpPr/>
          <p:nvPr/>
        </p:nvSpPr>
        <p:spPr>
          <a:xfrm>
            <a:off x="2760583" y="2725023"/>
            <a:ext cx="2747033" cy="2537791"/>
          </a:xfrm>
          <a:custGeom>
            <a:avLst/>
            <a:gdLst>
              <a:gd name="connsiteX0" fmla="*/ 2747033 w 2747033"/>
              <a:gd name="connsiteY0" fmla="*/ 0 h 2537791"/>
              <a:gd name="connsiteX1" fmla="*/ 818841 w 2747033"/>
              <a:gd name="connsiteY1" fmla="*/ 821635 h 2537791"/>
              <a:gd name="connsiteX2" fmla="*/ 209241 w 2747033"/>
              <a:gd name="connsiteY2" fmla="*/ 1239078 h 2537791"/>
              <a:gd name="connsiteX3" fmla="*/ 3833 w 2747033"/>
              <a:gd name="connsiteY3" fmla="*/ 1689652 h 2537791"/>
              <a:gd name="connsiteX4" fmla="*/ 355015 w 2747033"/>
              <a:gd name="connsiteY4" fmla="*/ 2332382 h 2537791"/>
              <a:gd name="connsiteX5" fmla="*/ 606807 w 2747033"/>
              <a:gd name="connsiteY5" fmla="*/ 2537791 h 253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033" h="2537791">
                <a:moveTo>
                  <a:pt x="2747033" y="0"/>
                </a:moveTo>
                <a:cubicBezTo>
                  <a:pt x="1994419" y="307561"/>
                  <a:pt x="1241806" y="615122"/>
                  <a:pt x="818841" y="821635"/>
                </a:cubicBezTo>
                <a:cubicBezTo>
                  <a:pt x="395876" y="1028148"/>
                  <a:pt x="345076" y="1094409"/>
                  <a:pt x="209241" y="1239078"/>
                </a:cubicBezTo>
                <a:cubicBezTo>
                  <a:pt x="73406" y="1383747"/>
                  <a:pt x="-20463" y="1507435"/>
                  <a:pt x="3833" y="1689652"/>
                </a:cubicBezTo>
                <a:cubicBezTo>
                  <a:pt x="28129" y="1871869"/>
                  <a:pt x="254519" y="2191026"/>
                  <a:pt x="355015" y="2332382"/>
                </a:cubicBezTo>
                <a:cubicBezTo>
                  <a:pt x="455511" y="2473738"/>
                  <a:pt x="531159" y="2505764"/>
                  <a:pt x="606807" y="2537791"/>
                </a:cubicBezTo>
              </a:path>
            </a:pathLst>
          </a:custGeom>
          <a:noFill/>
          <a:ln w="34925">
            <a:solidFill>
              <a:schemeClr val="accent2">
                <a:lumMod val="75000"/>
              </a:schemeClr>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8" name="Freeform: Shape 1117">
            <a:extLst>
              <a:ext uri="{FF2B5EF4-FFF2-40B4-BE49-F238E27FC236}">
                <a16:creationId xmlns:a16="http://schemas.microsoft.com/office/drawing/2014/main" id="{77BD04E9-D93C-4792-A7F3-EC145140BE13}"/>
              </a:ext>
            </a:extLst>
          </p:cNvPr>
          <p:cNvSpPr/>
          <p:nvPr/>
        </p:nvSpPr>
        <p:spPr>
          <a:xfrm>
            <a:off x="2512624" y="2711771"/>
            <a:ext cx="2994992" cy="585291"/>
          </a:xfrm>
          <a:custGeom>
            <a:avLst/>
            <a:gdLst>
              <a:gd name="connsiteX0" fmla="*/ 2994992 w 2994992"/>
              <a:gd name="connsiteY0" fmla="*/ 0 h 585291"/>
              <a:gd name="connsiteX1" fmla="*/ 596348 w 2994992"/>
              <a:gd name="connsiteY1" fmla="*/ 576469 h 585291"/>
              <a:gd name="connsiteX2" fmla="*/ 0 w 2994992"/>
              <a:gd name="connsiteY2" fmla="*/ 364434 h 585291"/>
              <a:gd name="connsiteX3" fmla="*/ 0 w 2994992"/>
              <a:gd name="connsiteY3" fmla="*/ 364434 h 585291"/>
              <a:gd name="connsiteX4" fmla="*/ 0 w 2994992"/>
              <a:gd name="connsiteY4" fmla="*/ 364434 h 585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4992" h="585291">
                <a:moveTo>
                  <a:pt x="2994992" y="0"/>
                </a:moveTo>
                <a:cubicBezTo>
                  <a:pt x="2045252" y="257865"/>
                  <a:pt x="1095513" y="515730"/>
                  <a:pt x="596348" y="576469"/>
                </a:cubicBezTo>
                <a:cubicBezTo>
                  <a:pt x="97183" y="637208"/>
                  <a:pt x="0" y="364434"/>
                  <a:pt x="0" y="364434"/>
                </a:cubicBezTo>
                <a:lnTo>
                  <a:pt x="0" y="364434"/>
                </a:lnTo>
                <a:lnTo>
                  <a:pt x="0" y="364434"/>
                </a:lnTo>
              </a:path>
            </a:pathLst>
          </a:custGeom>
          <a:noFill/>
          <a:ln w="34925">
            <a:solidFill>
              <a:schemeClr val="accent2">
                <a:lumMod val="75000"/>
              </a:schemeClr>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9" name="Freeform: Shape 1118">
            <a:extLst>
              <a:ext uri="{FF2B5EF4-FFF2-40B4-BE49-F238E27FC236}">
                <a16:creationId xmlns:a16="http://schemas.microsoft.com/office/drawing/2014/main" id="{4377B9BC-A0DF-4B7D-BA6F-F27FF2C2083B}"/>
              </a:ext>
            </a:extLst>
          </p:cNvPr>
          <p:cNvSpPr/>
          <p:nvPr/>
        </p:nvSpPr>
        <p:spPr>
          <a:xfrm>
            <a:off x="2559007" y="3109336"/>
            <a:ext cx="4346713" cy="2660543"/>
          </a:xfrm>
          <a:custGeom>
            <a:avLst/>
            <a:gdLst>
              <a:gd name="connsiteX0" fmla="*/ 0 w 4346713"/>
              <a:gd name="connsiteY0" fmla="*/ 0 h 2660543"/>
              <a:gd name="connsiteX1" fmla="*/ 364435 w 4346713"/>
              <a:gd name="connsiteY1" fmla="*/ 503582 h 2660543"/>
              <a:gd name="connsiteX2" fmla="*/ 821635 w 4346713"/>
              <a:gd name="connsiteY2" fmla="*/ 649356 h 2660543"/>
              <a:gd name="connsiteX3" fmla="*/ 2723322 w 4346713"/>
              <a:gd name="connsiteY3" fmla="*/ 1318591 h 2660543"/>
              <a:gd name="connsiteX4" fmla="*/ 3624469 w 4346713"/>
              <a:gd name="connsiteY4" fmla="*/ 2299252 h 2660543"/>
              <a:gd name="connsiteX5" fmla="*/ 3803374 w 4346713"/>
              <a:gd name="connsiteY5" fmla="*/ 2617304 h 2660543"/>
              <a:gd name="connsiteX6" fmla="*/ 4161183 w 4346713"/>
              <a:gd name="connsiteY6" fmla="*/ 2630556 h 2660543"/>
              <a:gd name="connsiteX7" fmla="*/ 4346713 w 4346713"/>
              <a:gd name="connsiteY7" fmla="*/ 2365513 h 266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6713" h="2660543">
                <a:moveTo>
                  <a:pt x="0" y="0"/>
                </a:moveTo>
                <a:cubicBezTo>
                  <a:pt x="113748" y="197678"/>
                  <a:pt x="227496" y="395356"/>
                  <a:pt x="364435" y="503582"/>
                </a:cubicBezTo>
                <a:cubicBezTo>
                  <a:pt x="501374" y="611808"/>
                  <a:pt x="821635" y="649356"/>
                  <a:pt x="821635" y="649356"/>
                </a:cubicBezTo>
                <a:cubicBezTo>
                  <a:pt x="1214783" y="785191"/>
                  <a:pt x="2256183" y="1043608"/>
                  <a:pt x="2723322" y="1318591"/>
                </a:cubicBezTo>
                <a:cubicBezTo>
                  <a:pt x="3190461" y="1593574"/>
                  <a:pt x="3444460" y="2082800"/>
                  <a:pt x="3624469" y="2299252"/>
                </a:cubicBezTo>
                <a:cubicBezTo>
                  <a:pt x="3804478" y="2515704"/>
                  <a:pt x="3713922" y="2562087"/>
                  <a:pt x="3803374" y="2617304"/>
                </a:cubicBezTo>
                <a:cubicBezTo>
                  <a:pt x="3892826" y="2672521"/>
                  <a:pt x="4070627" y="2672521"/>
                  <a:pt x="4161183" y="2630556"/>
                </a:cubicBezTo>
                <a:cubicBezTo>
                  <a:pt x="4251739" y="2588591"/>
                  <a:pt x="4299226" y="2477052"/>
                  <a:pt x="4346713" y="2365513"/>
                </a:cubicBez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0" name="Freeform: Shape 1119">
            <a:extLst>
              <a:ext uri="{FF2B5EF4-FFF2-40B4-BE49-F238E27FC236}">
                <a16:creationId xmlns:a16="http://schemas.microsoft.com/office/drawing/2014/main" id="{87F8B428-DC6D-4168-9A5A-8EF757C615F1}"/>
              </a:ext>
            </a:extLst>
          </p:cNvPr>
          <p:cNvSpPr/>
          <p:nvPr/>
        </p:nvSpPr>
        <p:spPr>
          <a:xfrm>
            <a:off x="6339239" y="2700003"/>
            <a:ext cx="1741326" cy="1140375"/>
          </a:xfrm>
          <a:custGeom>
            <a:avLst/>
            <a:gdLst>
              <a:gd name="connsiteX0" fmla="*/ 0 w 1741326"/>
              <a:gd name="connsiteY0" fmla="*/ 0 h 1140375"/>
              <a:gd name="connsiteX1" fmla="*/ 263857 w 1741326"/>
              <a:gd name="connsiteY1" fmla="*/ 232012 h 1140375"/>
              <a:gd name="connsiteX2" fmla="*/ 545910 w 1741326"/>
              <a:gd name="connsiteY2" fmla="*/ 259308 h 1140375"/>
              <a:gd name="connsiteX3" fmla="*/ 1055427 w 1741326"/>
              <a:gd name="connsiteY3" fmla="*/ 1128215 h 1140375"/>
              <a:gd name="connsiteX4" fmla="*/ 1733266 w 1741326"/>
              <a:gd name="connsiteY4" fmla="*/ 759725 h 1140375"/>
              <a:gd name="connsiteX5" fmla="*/ 1446663 w 1741326"/>
              <a:gd name="connsiteY5" fmla="*/ 636896 h 1140375"/>
              <a:gd name="connsiteX6" fmla="*/ 1446663 w 1741326"/>
              <a:gd name="connsiteY6" fmla="*/ 636896 h 114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1326" h="1140375">
                <a:moveTo>
                  <a:pt x="0" y="0"/>
                </a:moveTo>
                <a:cubicBezTo>
                  <a:pt x="86436" y="94397"/>
                  <a:pt x="172872" y="188794"/>
                  <a:pt x="263857" y="232012"/>
                </a:cubicBezTo>
                <a:cubicBezTo>
                  <a:pt x="354842" y="275230"/>
                  <a:pt x="413982" y="109941"/>
                  <a:pt x="545910" y="259308"/>
                </a:cubicBezTo>
                <a:cubicBezTo>
                  <a:pt x="677838" y="408675"/>
                  <a:pt x="857534" y="1044812"/>
                  <a:pt x="1055427" y="1128215"/>
                </a:cubicBezTo>
                <a:cubicBezTo>
                  <a:pt x="1253320" y="1211618"/>
                  <a:pt x="1668060" y="841611"/>
                  <a:pt x="1733266" y="759725"/>
                </a:cubicBezTo>
                <a:cubicBezTo>
                  <a:pt x="1798472" y="677839"/>
                  <a:pt x="1446663" y="636896"/>
                  <a:pt x="1446663" y="636896"/>
                </a:cubicBezTo>
                <a:lnTo>
                  <a:pt x="1446663" y="636896"/>
                </a:ln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1" name="Freeform: Shape 1120">
            <a:extLst>
              <a:ext uri="{FF2B5EF4-FFF2-40B4-BE49-F238E27FC236}">
                <a16:creationId xmlns:a16="http://schemas.microsoft.com/office/drawing/2014/main" id="{FFB5310D-6A88-4352-BB09-51E38BC0D52B}"/>
              </a:ext>
            </a:extLst>
          </p:cNvPr>
          <p:cNvSpPr/>
          <p:nvPr/>
        </p:nvSpPr>
        <p:spPr>
          <a:xfrm>
            <a:off x="5285626" y="1998883"/>
            <a:ext cx="4251560" cy="2217270"/>
          </a:xfrm>
          <a:custGeom>
            <a:avLst/>
            <a:gdLst>
              <a:gd name="connsiteX0" fmla="*/ 892783 w 4251560"/>
              <a:gd name="connsiteY0" fmla="*/ 0 h 2217270"/>
              <a:gd name="connsiteX1" fmla="*/ 546148 w 4251560"/>
              <a:gd name="connsiteY1" fmla="*/ 221129 h 2217270"/>
              <a:gd name="connsiteX2" fmla="*/ 20219 w 4251560"/>
              <a:gd name="connsiteY2" fmla="*/ 651435 h 2217270"/>
              <a:gd name="connsiteX3" fmla="*/ 175607 w 4251560"/>
              <a:gd name="connsiteY3" fmla="*/ 890494 h 2217270"/>
              <a:gd name="connsiteX4" fmla="*/ 797160 w 4251560"/>
              <a:gd name="connsiteY4" fmla="*/ 735106 h 2217270"/>
              <a:gd name="connsiteX5" fmla="*/ 1502383 w 4251560"/>
              <a:gd name="connsiteY5" fmla="*/ 938306 h 2217270"/>
              <a:gd name="connsiteX6" fmla="*/ 2010383 w 4251560"/>
              <a:gd name="connsiteY6" fmla="*/ 1709270 h 2217270"/>
              <a:gd name="connsiteX7" fmla="*/ 2285301 w 4251560"/>
              <a:gd name="connsiteY7" fmla="*/ 1804894 h 2217270"/>
              <a:gd name="connsiteX8" fmla="*/ 3462666 w 4251560"/>
              <a:gd name="connsiteY8" fmla="*/ 2079812 h 2217270"/>
              <a:gd name="connsiteX9" fmla="*/ 4024454 w 4251560"/>
              <a:gd name="connsiteY9" fmla="*/ 2008094 h 2217270"/>
              <a:gd name="connsiteX10" fmla="*/ 4251560 w 4251560"/>
              <a:gd name="connsiteY10" fmla="*/ 2217270 h 22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1560" h="2217270">
                <a:moveTo>
                  <a:pt x="892783" y="0"/>
                </a:moveTo>
                <a:cubicBezTo>
                  <a:pt x="792179" y="56278"/>
                  <a:pt x="691575" y="112556"/>
                  <a:pt x="546148" y="221129"/>
                </a:cubicBezTo>
                <a:cubicBezTo>
                  <a:pt x="400721" y="329702"/>
                  <a:pt x="81976" y="539874"/>
                  <a:pt x="20219" y="651435"/>
                </a:cubicBezTo>
                <a:cubicBezTo>
                  <a:pt x="-41538" y="762996"/>
                  <a:pt x="46117" y="876549"/>
                  <a:pt x="175607" y="890494"/>
                </a:cubicBezTo>
                <a:cubicBezTo>
                  <a:pt x="305097" y="904439"/>
                  <a:pt x="576031" y="727137"/>
                  <a:pt x="797160" y="735106"/>
                </a:cubicBezTo>
                <a:cubicBezTo>
                  <a:pt x="1018289" y="743075"/>
                  <a:pt x="1300179" y="775945"/>
                  <a:pt x="1502383" y="938306"/>
                </a:cubicBezTo>
                <a:cubicBezTo>
                  <a:pt x="1704587" y="1100667"/>
                  <a:pt x="1879897" y="1564839"/>
                  <a:pt x="2010383" y="1709270"/>
                </a:cubicBezTo>
                <a:cubicBezTo>
                  <a:pt x="2140869" y="1853701"/>
                  <a:pt x="2043254" y="1743137"/>
                  <a:pt x="2285301" y="1804894"/>
                </a:cubicBezTo>
                <a:cubicBezTo>
                  <a:pt x="2527348" y="1866651"/>
                  <a:pt x="3172807" y="2045945"/>
                  <a:pt x="3462666" y="2079812"/>
                </a:cubicBezTo>
                <a:cubicBezTo>
                  <a:pt x="3752525" y="2113679"/>
                  <a:pt x="3892972" y="1985184"/>
                  <a:pt x="4024454" y="2008094"/>
                </a:cubicBezTo>
                <a:cubicBezTo>
                  <a:pt x="4155936" y="2031004"/>
                  <a:pt x="4203748" y="2124137"/>
                  <a:pt x="4251560" y="2217270"/>
                </a:cubicBezTo>
              </a:path>
            </a:pathLst>
          </a:custGeom>
          <a:noFill/>
          <a:ln w="34925">
            <a:solidFill>
              <a:schemeClr val="accent2">
                <a:lumMod val="75000"/>
              </a:schemeClr>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2" name="Freeform: Shape 1121">
            <a:extLst>
              <a:ext uri="{FF2B5EF4-FFF2-40B4-BE49-F238E27FC236}">
                <a16:creationId xmlns:a16="http://schemas.microsoft.com/office/drawing/2014/main" id="{9C803283-826E-4949-AB99-E1EC818B259B}"/>
              </a:ext>
            </a:extLst>
          </p:cNvPr>
          <p:cNvSpPr/>
          <p:nvPr/>
        </p:nvSpPr>
        <p:spPr>
          <a:xfrm>
            <a:off x="4062739" y="2728012"/>
            <a:ext cx="1697318" cy="2786471"/>
          </a:xfrm>
          <a:custGeom>
            <a:avLst/>
            <a:gdLst>
              <a:gd name="connsiteX0" fmla="*/ 1697318 w 1697318"/>
              <a:gd name="connsiteY0" fmla="*/ 0 h 2786471"/>
              <a:gd name="connsiteX1" fmla="*/ 1589741 w 1697318"/>
              <a:gd name="connsiteY1" fmla="*/ 95624 h 2786471"/>
              <a:gd name="connsiteX2" fmla="*/ 902447 w 1697318"/>
              <a:gd name="connsiteY2" fmla="*/ 717177 h 2786471"/>
              <a:gd name="connsiteX3" fmla="*/ 693270 w 1697318"/>
              <a:gd name="connsiteY3" fmla="*/ 1810871 h 2786471"/>
              <a:gd name="connsiteX4" fmla="*/ 280894 w 1697318"/>
              <a:gd name="connsiteY4" fmla="*/ 2659530 h 2786471"/>
              <a:gd name="connsiteX5" fmla="*/ 0 w 1697318"/>
              <a:gd name="connsiteY5" fmla="*/ 2767106 h 2786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18" h="2786471">
                <a:moveTo>
                  <a:pt x="1697318" y="0"/>
                </a:moveTo>
                <a:lnTo>
                  <a:pt x="1589741" y="95624"/>
                </a:lnTo>
                <a:cubicBezTo>
                  <a:pt x="1457262" y="215154"/>
                  <a:pt x="1051859" y="431303"/>
                  <a:pt x="902447" y="717177"/>
                </a:cubicBezTo>
                <a:cubicBezTo>
                  <a:pt x="753035" y="1003052"/>
                  <a:pt x="796862" y="1487145"/>
                  <a:pt x="693270" y="1810871"/>
                </a:cubicBezTo>
                <a:cubicBezTo>
                  <a:pt x="589678" y="2134597"/>
                  <a:pt x="396439" y="2500158"/>
                  <a:pt x="280894" y="2659530"/>
                </a:cubicBezTo>
                <a:cubicBezTo>
                  <a:pt x="165349" y="2818902"/>
                  <a:pt x="82674" y="2793004"/>
                  <a:pt x="0" y="2767106"/>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3" name="Freeform: Shape 1122">
            <a:extLst>
              <a:ext uri="{FF2B5EF4-FFF2-40B4-BE49-F238E27FC236}">
                <a16:creationId xmlns:a16="http://schemas.microsoft.com/office/drawing/2014/main" id="{A53261F2-AD63-40C1-84A7-BD0F8B63EAB1}"/>
              </a:ext>
            </a:extLst>
          </p:cNvPr>
          <p:cNvSpPr/>
          <p:nvPr/>
        </p:nvSpPr>
        <p:spPr>
          <a:xfrm>
            <a:off x="4092621" y="2124389"/>
            <a:ext cx="1942353" cy="3536044"/>
          </a:xfrm>
          <a:custGeom>
            <a:avLst/>
            <a:gdLst>
              <a:gd name="connsiteX0" fmla="*/ 1942353 w 1942353"/>
              <a:gd name="connsiteY0" fmla="*/ 0 h 3536044"/>
              <a:gd name="connsiteX1" fmla="*/ 1374588 w 1942353"/>
              <a:gd name="connsiteY1" fmla="*/ 310776 h 3536044"/>
              <a:gd name="connsiteX2" fmla="*/ 944283 w 1942353"/>
              <a:gd name="connsiteY2" fmla="*/ 956235 h 3536044"/>
              <a:gd name="connsiteX3" fmla="*/ 747059 w 1942353"/>
              <a:gd name="connsiteY3" fmla="*/ 2498164 h 3536044"/>
              <a:gd name="connsiteX4" fmla="*/ 310777 w 1942353"/>
              <a:gd name="connsiteY4" fmla="*/ 3448423 h 3536044"/>
              <a:gd name="connsiteX5" fmla="*/ 0 w 1942353"/>
              <a:gd name="connsiteY5" fmla="*/ 3436470 h 353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2353" h="3536044">
                <a:moveTo>
                  <a:pt x="1942353" y="0"/>
                </a:moveTo>
                <a:cubicBezTo>
                  <a:pt x="1741643" y="75702"/>
                  <a:pt x="1540933" y="151404"/>
                  <a:pt x="1374588" y="310776"/>
                </a:cubicBezTo>
                <a:cubicBezTo>
                  <a:pt x="1208243" y="470148"/>
                  <a:pt x="1048871" y="591670"/>
                  <a:pt x="944283" y="956235"/>
                </a:cubicBezTo>
                <a:cubicBezTo>
                  <a:pt x="839695" y="1320800"/>
                  <a:pt x="852643" y="2082799"/>
                  <a:pt x="747059" y="2498164"/>
                </a:cubicBezTo>
                <a:cubicBezTo>
                  <a:pt x="641475" y="2913529"/>
                  <a:pt x="435287" y="3292039"/>
                  <a:pt x="310777" y="3448423"/>
                </a:cubicBezTo>
                <a:cubicBezTo>
                  <a:pt x="186267" y="3604807"/>
                  <a:pt x="93133" y="3520638"/>
                  <a:pt x="0" y="3436470"/>
                </a:cubicBez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4" name="Freeform: Shape 1123">
            <a:extLst>
              <a:ext uri="{FF2B5EF4-FFF2-40B4-BE49-F238E27FC236}">
                <a16:creationId xmlns:a16="http://schemas.microsoft.com/office/drawing/2014/main" id="{0726626B-FFAD-4DA6-9385-9DFDFACFAE32}"/>
              </a:ext>
            </a:extLst>
          </p:cNvPr>
          <p:cNvSpPr/>
          <p:nvPr/>
        </p:nvSpPr>
        <p:spPr>
          <a:xfrm>
            <a:off x="1917186" y="3277848"/>
            <a:ext cx="1410447" cy="2008094"/>
          </a:xfrm>
          <a:custGeom>
            <a:avLst/>
            <a:gdLst>
              <a:gd name="connsiteX0" fmla="*/ 0 w 1410447"/>
              <a:gd name="connsiteY0" fmla="*/ 0 h 2008094"/>
              <a:gd name="connsiteX1" fmla="*/ 227106 w 1410447"/>
              <a:gd name="connsiteY1" fmla="*/ 430305 h 2008094"/>
              <a:gd name="connsiteX2" fmla="*/ 836706 w 1410447"/>
              <a:gd name="connsiteY2" fmla="*/ 1709270 h 2008094"/>
              <a:gd name="connsiteX3" fmla="*/ 1410447 w 1410447"/>
              <a:gd name="connsiteY3" fmla="*/ 2008094 h 2008094"/>
            </a:gdLst>
            <a:ahLst/>
            <a:cxnLst>
              <a:cxn ang="0">
                <a:pos x="connsiteX0" y="connsiteY0"/>
              </a:cxn>
              <a:cxn ang="0">
                <a:pos x="connsiteX1" y="connsiteY1"/>
              </a:cxn>
              <a:cxn ang="0">
                <a:pos x="connsiteX2" y="connsiteY2"/>
              </a:cxn>
              <a:cxn ang="0">
                <a:pos x="connsiteX3" y="connsiteY3"/>
              </a:cxn>
            </a:cxnLst>
            <a:rect l="l" t="t" r="r" b="b"/>
            <a:pathLst>
              <a:path w="1410447" h="2008094">
                <a:moveTo>
                  <a:pt x="0" y="0"/>
                </a:moveTo>
                <a:cubicBezTo>
                  <a:pt x="43827" y="72713"/>
                  <a:pt x="87655" y="145427"/>
                  <a:pt x="227106" y="430305"/>
                </a:cubicBezTo>
                <a:cubicBezTo>
                  <a:pt x="366557" y="715183"/>
                  <a:pt x="639482" y="1446305"/>
                  <a:pt x="836706" y="1709270"/>
                </a:cubicBezTo>
                <a:cubicBezTo>
                  <a:pt x="1033930" y="1972235"/>
                  <a:pt x="1222188" y="1990164"/>
                  <a:pt x="1410447" y="2008094"/>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5" name="Freeform: Shape 1124">
            <a:extLst>
              <a:ext uri="{FF2B5EF4-FFF2-40B4-BE49-F238E27FC236}">
                <a16:creationId xmlns:a16="http://schemas.microsoft.com/office/drawing/2014/main" id="{11EA1475-05D0-4F0B-9CDD-55650E00E9D7}"/>
              </a:ext>
            </a:extLst>
          </p:cNvPr>
          <p:cNvSpPr/>
          <p:nvPr/>
        </p:nvSpPr>
        <p:spPr>
          <a:xfrm>
            <a:off x="2733360" y="3032812"/>
            <a:ext cx="1918872" cy="1619624"/>
          </a:xfrm>
          <a:custGeom>
            <a:avLst/>
            <a:gdLst>
              <a:gd name="connsiteX0" fmla="*/ 44438 w 1918872"/>
              <a:gd name="connsiteY0" fmla="*/ 0 h 1619624"/>
              <a:gd name="connsiteX1" fmla="*/ 56391 w 1918872"/>
              <a:gd name="connsiteY1" fmla="*/ 358588 h 1619624"/>
              <a:gd name="connsiteX2" fmla="*/ 600249 w 1918872"/>
              <a:gd name="connsiteY2" fmla="*/ 627530 h 1619624"/>
              <a:gd name="connsiteX3" fmla="*/ 1783591 w 1918872"/>
              <a:gd name="connsiteY3" fmla="*/ 956236 h 1619624"/>
              <a:gd name="connsiteX4" fmla="*/ 1843355 w 1918872"/>
              <a:gd name="connsiteY4" fmla="*/ 1619624 h 1619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872" h="1619624">
                <a:moveTo>
                  <a:pt x="44438" y="0"/>
                </a:moveTo>
                <a:cubicBezTo>
                  <a:pt x="4097" y="127000"/>
                  <a:pt x="-36244" y="254000"/>
                  <a:pt x="56391" y="358588"/>
                </a:cubicBezTo>
                <a:cubicBezTo>
                  <a:pt x="149026" y="463176"/>
                  <a:pt x="312382" y="527922"/>
                  <a:pt x="600249" y="627530"/>
                </a:cubicBezTo>
                <a:cubicBezTo>
                  <a:pt x="888116" y="727138"/>
                  <a:pt x="1576407" y="790887"/>
                  <a:pt x="1783591" y="956236"/>
                </a:cubicBezTo>
                <a:cubicBezTo>
                  <a:pt x="1990775" y="1121585"/>
                  <a:pt x="1917065" y="1370604"/>
                  <a:pt x="1843355" y="1619624"/>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 name="Freeform: Shape 1125">
            <a:extLst>
              <a:ext uri="{FF2B5EF4-FFF2-40B4-BE49-F238E27FC236}">
                <a16:creationId xmlns:a16="http://schemas.microsoft.com/office/drawing/2014/main" id="{08B9C94D-0899-4D76-928E-34DA0A2C1ECF}"/>
              </a:ext>
            </a:extLst>
          </p:cNvPr>
          <p:cNvSpPr/>
          <p:nvPr/>
        </p:nvSpPr>
        <p:spPr>
          <a:xfrm>
            <a:off x="7714103" y="3256075"/>
            <a:ext cx="2292626" cy="1006506"/>
          </a:xfrm>
          <a:custGeom>
            <a:avLst/>
            <a:gdLst>
              <a:gd name="connsiteX0" fmla="*/ 0 w 2292626"/>
              <a:gd name="connsiteY0" fmla="*/ 5661 h 1006506"/>
              <a:gd name="connsiteX1" fmla="*/ 324678 w 2292626"/>
              <a:gd name="connsiteY1" fmla="*/ 118304 h 1006506"/>
              <a:gd name="connsiteX2" fmla="*/ 821634 w 2292626"/>
              <a:gd name="connsiteY2" fmla="*/ 807417 h 1006506"/>
              <a:gd name="connsiteX3" fmla="*/ 1378226 w 2292626"/>
              <a:gd name="connsiteY3" fmla="*/ 688148 h 1006506"/>
              <a:gd name="connsiteX4" fmla="*/ 1683026 w 2292626"/>
              <a:gd name="connsiteY4" fmla="*/ 860426 h 1006506"/>
              <a:gd name="connsiteX5" fmla="*/ 1822173 w 2292626"/>
              <a:gd name="connsiteY5" fmla="*/ 999574 h 1006506"/>
              <a:gd name="connsiteX6" fmla="*/ 2292626 w 2292626"/>
              <a:gd name="connsiteY6" fmla="*/ 635139 h 100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2626" h="1006506">
                <a:moveTo>
                  <a:pt x="0" y="5661"/>
                </a:moveTo>
                <a:cubicBezTo>
                  <a:pt x="93869" y="-4831"/>
                  <a:pt x="187739" y="-15322"/>
                  <a:pt x="324678" y="118304"/>
                </a:cubicBezTo>
                <a:cubicBezTo>
                  <a:pt x="461617" y="251930"/>
                  <a:pt x="646043" y="712443"/>
                  <a:pt x="821634" y="807417"/>
                </a:cubicBezTo>
                <a:cubicBezTo>
                  <a:pt x="997225" y="902391"/>
                  <a:pt x="1234661" y="679313"/>
                  <a:pt x="1378226" y="688148"/>
                </a:cubicBezTo>
                <a:cubicBezTo>
                  <a:pt x="1521791" y="696983"/>
                  <a:pt x="1609035" y="808522"/>
                  <a:pt x="1683026" y="860426"/>
                </a:cubicBezTo>
                <a:cubicBezTo>
                  <a:pt x="1757017" y="912330"/>
                  <a:pt x="1720573" y="1037122"/>
                  <a:pt x="1822173" y="999574"/>
                </a:cubicBezTo>
                <a:cubicBezTo>
                  <a:pt x="1923773" y="962026"/>
                  <a:pt x="2108199" y="798582"/>
                  <a:pt x="2292626" y="635139"/>
                </a:cubicBez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 name="Title 1">
            <a:extLst>
              <a:ext uri="{FF2B5EF4-FFF2-40B4-BE49-F238E27FC236}">
                <a16:creationId xmlns:a16="http://schemas.microsoft.com/office/drawing/2014/main" id="{24E7AA6A-63EB-4D12-90CF-AFD707DD442D}"/>
              </a:ext>
            </a:extLst>
          </p:cNvPr>
          <p:cNvSpPr txBox="1">
            <a:spLocks/>
          </p:cNvSpPr>
          <p:nvPr/>
        </p:nvSpPr>
        <p:spPr>
          <a:xfrm>
            <a:off x="1988394" y="459930"/>
            <a:ext cx="6209480" cy="603017"/>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3200" b="0" kern="1200">
                <a:solidFill>
                  <a:srgbClr val="598F94"/>
                </a:solidFill>
                <a:latin typeface="Franklin Gothic Demi" panose="020B0703020102020204" pitchFamily="34" charset="0"/>
                <a:ea typeface="Open Sans" panose="020B0606030504020204" pitchFamily="34" charset="0"/>
                <a:cs typeface="Open Sans" panose="020B0606030504020204" pitchFamily="34" charset="0"/>
              </a:defRPr>
            </a:lvl1pPr>
          </a:lstStyle>
          <a:p>
            <a:pPr algn="l"/>
            <a:r>
              <a:rPr lang="en-US">
                <a:solidFill>
                  <a:srgbClr val="2183AF"/>
                </a:solidFill>
                <a:latin typeface="Franklin Gothic Medium" panose="020B0603020102020204" pitchFamily="34" charset="0"/>
              </a:rPr>
              <a:t>GLOBAL COVERAGE</a:t>
            </a:r>
            <a:endParaRPr lang="en-US"/>
          </a:p>
        </p:txBody>
      </p:sp>
      <p:sp>
        <p:nvSpPr>
          <p:cNvPr id="1128" name="Title 1">
            <a:extLst>
              <a:ext uri="{FF2B5EF4-FFF2-40B4-BE49-F238E27FC236}">
                <a16:creationId xmlns:a16="http://schemas.microsoft.com/office/drawing/2014/main" id="{5BC5F65F-46CF-42DA-A6EF-2E7E9C35B368}"/>
              </a:ext>
            </a:extLst>
          </p:cNvPr>
          <p:cNvSpPr txBox="1">
            <a:spLocks/>
          </p:cNvSpPr>
          <p:nvPr/>
        </p:nvSpPr>
        <p:spPr>
          <a:xfrm>
            <a:off x="5508414" y="410820"/>
            <a:ext cx="5603532" cy="6030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a:solidFill>
                  <a:srgbClr val="333C4E"/>
                </a:solidFill>
                <a:latin typeface="Franklin Gothic Medium"/>
              </a:rPr>
              <a:t>COMMON TRADE LANES</a:t>
            </a:r>
          </a:p>
        </p:txBody>
      </p:sp>
      <p:sp>
        <p:nvSpPr>
          <p:cNvPr id="1129" name="Freeform: Shape 1128">
            <a:extLst>
              <a:ext uri="{FF2B5EF4-FFF2-40B4-BE49-F238E27FC236}">
                <a16:creationId xmlns:a16="http://schemas.microsoft.com/office/drawing/2014/main" id="{F6FC687C-87E5-4275-9867-7D78C8355F86}"/>
              </a:ext>
            </a:extLst>
          </p:cNvPr>
          <p:cNvSpPr/>
          <p:nvPr/>
        </p:nvSpPr>
        <p:spPr>
          <a:xfrm>
            <a:off x="3884780" y="5497759"/>
            <a:ext cx="3078627" cy="428124"/>
          </a:xfrm>
          <a:custGeom>
            <a:avLst/>
            <a:gdLst>
              <a:gd name="connsiteX0" fmla="*/ 0 w 3078627"/>
              <a:gd name="connsiteY0" fmla="*/ 255578 h 428124"/>
              <a:gd name="connsiteX1" fmla="*/ 1192696 w 3078627"/>
              <a:gd name="connsiteY1" fmla="*/ 272616 h 428124"/>
              <a:gd name="connsiteX2" fmla="*/ 2851111 w 3078627"/>
              <a:gd name="connsiteY2" fmla="*/ 420283 h 428124"/>
              <a:gd name="connsiteX3" fmla="*/ 3021496 w 3078627"/>
              <a:gd name="connsiteY3" fmla="*/ 0 h 428124"/>
            </a:gdLst>
            <a:ahLst/>
            <a:cxnLst>
              <a:cxn ang="0">
                <a:pos x="connsiteX0" y="connsiteY0"/>
              </a:cxn>
              <a:cxn ang="0">
                <a:pos x="connsiteX1" y="connsiteY1"/>
              </a:cxn>
              <a:cxn ang="0">
                <a:pos x="connsiteX2" y="connsiteY2"/>
              </a:cxn>
              <a:cxn ang="0">
                <a:pos x="connsiteX3" y="connsiteY3"/>
              </a:cxn>
            </a:cxnLst>
            <a:rect l="l" t="t" r="r" b="b"/>
            <a:pathLst>
              <a:path w="3078627" h="428124">
                <a:moveTo>
                  <a:pt x="0" y="255578"/>
                </a:moveTo>
                <a:lnTo>
                  <a:pt x="1192696" y="272616"/>
                </a:lnTo>
                <a:cubicBezTo>
                  <a:pt x="1667881" y="300067"/>
                  <a:pt x="2546311" y="465719"/>
                  <a:pt x="2851111" y="420283"/>
                </a:cubicBezTo>
                <a:cubicBezTo>
                  <a:pt x="3155911" y="374847"/>
                  <a:pt x="3088703" y="187423"/>
                  <a:pt x="3021496" y="0"/>
                </a:cubicBezTo>
              </a:path>
            </a:pathLst>
          </a:custGeom>
          <a:noFill/>
          <a:ln w="34925">
            <a:solidFill>
              <a:schemeClr val="accent2">
                <a:lumMod val="75000"/>
              </a:schemeClr>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0" name="Freeform: Shape 1129">
            <a:extLst>
              <a:ext uri="{FF2B5EF4-FFF2-40B4-BE49-F238E27FC236}">
                <a16:creationId xmlns:a16="http://schemas.microsoft.com/office/drawing/2014/main" id="{FA1A9A8C-8A93-49BC-8527-ACBE67AA3CB5}"/>
              </a:ext>
            </a:extLst>
          </p:cNvPr>
          <p:cNvSpPr/>
          <p:nvPr/>
        </p:nvSpPr>
        <p:spPr>
          <a:xfrm>
            <a:off x="6961734" y="3933254"/>
            <a:ext cx="2590543" cy="1606934"/>
          </a:xfrm>
          <a:custGeom>
            <a:avLst/>
            <a:gdLst>
              <a:gd name="connsiteX0" fmla="*/ 0 w 2590543"/>
              <a:gd name="connsiteY0" fmla="*/ 1606934 h 1606934"/>
              <a:gd name="connsiteX1" fmla="*/ 553251 w 2590543"/>
              <a:gd name="connsiteY1" fmla="*/ 684850 h 1606934"/>
              <a:gd name="connsiteX2" fmla="*/ 2259106 w 2590543"/>
              <a:gd name="connsiteY2" fmla="*/ 24023 h 1606934"/>
              <a:gd name="connsiteX3" fmla="*/ 2589520 w 2590543"/>
              <a:gd name="connsiteY3" fmla="*/ 208440 h 1606934"/>
            </a:gdLst>
            <a:ahLst/>
            <a:cxnLst>
              <a:cxn ang="0">
                <a:pos x="connsiteX0" y="connsiteY0"/>
              </a:cxn>
              <a:cxn ang="0">
                <a:pos x="connsiteX1" y="connsiteY1"/>
              </a:cxn>
              <a:cxn ang="0">
                <a:pos x="connsiteX2" y="connsiteY2"/>
              </a:cxn>
              <a:cxn ang="0">
                <a:pos x="connsiteX3" y="connsiteY3"/>
              </a:cxn>
            </a:cxnLst>
            <a:rect l="l" t="t" r="r" b="b"/>
            <a:pathLst>
              <a:path w="2590543" h="1606934">
                <a:moveTo>
                  <a:pt x="0" y="1606934"/>
                </a:moveTo>
                <a:cubicBezTo>
                  <a:pt x="88366" y="1277801"/>
                  <a:pt x="176733" y="948668"/>
                  <a:pt x="553251" y="684850"/>
                </a:cubicBezTo>
                <a:cubicBezTo>
                  <a:pt x="929769" y="421032"/>
                  <a:pt x="1919728" y="103425"/>
                  <a:pt x="2259106" y="24023"/>
                </a:cubicBezTo>
                <a:cubicBezTo>
                  <a:pt x="2598484" y="-55379"/>
                  <a:pt x="2594002" y="76530"/>
                  <a:pt x="2589520" y="208440"/>
                </a:cubicBez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1" name="Freeform: Shape 1130">
            <a:extLst>
              <a:ext uri="{FF2B5EF4-FFF2-40B4-BE49-F238E27FC236}">
                <a16:creationId xmlns:a16="http://schemas.microsoft.com/office/drawing/2014/main" id="{8D25AA17-4733-4834-9CAB-4BADB5FB7A4E}"/>
              </a:ext>
            </a:extLst>
          </p:cNvPr>
          <p:cNvSpPr/>
          <p:nvPr/>
        </p:nvSpPr>
        <p:spPr>
          <a:xfrm>
            <a:off x="7023207" y="3227294"/>
            <a:ext cx="1030380" cy="2305210"/>
          </a:xfrm>
          <a:custGeom>
            <a:avLst/>
            <a:gdLst>
              <a:gd name="connsiteX0" fmla="*/ 0 w 1030380"/>
              <a:gd name="connsiteY0" fmla="*/ 2305210 h 2305210"/>
              <a:gd name="connsiteX1" fmla="*/ 714615 w 1030380"/>
              <a:gd name="connsiteY1" fmla="*/ 737667 h 2305210"/>
              <a:gd name="connsiteX2" fmla="*/ 1029660 w 1030380"/>
              <a:gd name="connsiteY2" fmla="*/ 322730 h 2305210"/>
              <a:gd name="connsiteX3" fmla="*/ 783771 w 1030380"/>
              <a:gd name="connsiteY3" fmla="*/ 0 h 2305210"/>
            </a:gdLst>
            <a:ahLst/>
            <a:cxnLst>
              <a:cxn ang="0">
                <a:pos x="connsiteX0" y="connsiteY0"/>
              </a:cxn>
              <a:cxn ang="0">
                <a:pos x="connsiteX1" y="connsiteY1"/>
              </a:cxn>
              <a:cxn ang="0">
                <a:pos x="connsiteX2" y="connsiteY2"/>
              </a:cxn>
              <a:cxn ang="0">
                <a:pos x="connsiteX3" y="connsiteY3"/>
              </a:cxn>
            </a:cxnLst>
            <a:rect l="l" t="t" r="r" b="b"/>
            <a:pathLst>
              <a:path w="1030380" h="2305210">
                <a:moveTo>
                  <a:pt x="0" y="2305210"/>
                </a:moveTo>
                <a:cubicBezTo>
                  <a:pt x="271502" y="1686645"/>
                  <a:pt x="543005" y="1068080"/>
                  <a:pt x="714615" y="737667"/>
                </a:cubicBezTo>
                <a:cubicBezTo>
                  <a:pt x="886225" y="407254"/>
                  <a:pt x="1018134" y="445674"/>
                  <a:pt x="1029660" y="322730"/>
                </a:cubicBezTo>
                <a:cubicBezTo>
                  <a:pt x="1041186" y="199786"/>
                  <a:pt x="912478" y="99893"/>
                  <a:pt x="783771" y="0"/>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2" name="Freeform: Shape 1131">
            <a:extLst>
              <a:ext uri="{FF2B5EF4-FFF2-40B4-BE49-F238E27FC236}">
                <a16:creationId xmlns:a16="http://schemas.microsoft.com/office/drawing/2014/main" id="{4E810FFF-85A8-4764-8C2B-38A49FBC2134}"/>
              </a:ext>
            </a:extLst>
          </p:cNvPr>
          <p:cNvSpPr/>
          <p:nvPr/>
        </p:nvSpPr>
        <p:spPr>
          <a:xfrm>
            <a:off x="3434763" y="2612571"/>
            <a:ext cx="3496235" cy="3280105"/>
          </a:xfrm>
          <a:custGeom>
            <a:avLst/>
            <a:gdLst>
              <a:gd name="connsiteX0" fmla="*/ 0 w 3496235"/>
              <a:gd name="connsiteY0" fmla="*/ 0 h 3280105"/>
              <a:gd name="connsiteX1" fmla="*/ 1498387 w 3496235"/>
              <a:gd name="connsiteY1" fmla="*/ 1252498 h 3280105"/>
              <a:gd name="connsiteX2" fmla="*/ 2535731 w 3496235"/>
              <a:gd name="connsiteY2" fmla="*/ 2320579 h 3280105"/>
              <a:gd name="connsiteX3" fmla="*/ 2812356 w 3496235"/>
              <a:gd name="connsiteY3" fmla="*/ 3088982 h 3280105"/>
              <a:gd name="connsiteX4" fmla="*/ 3365607 w 3496235"/>
              <a:gd name="connsiteY4" fmla="*/ 3273399 h 3280105"/>
              <a:gd name="connsiteX5" fmla="*/ 3496235 w 3496235"/>
              <a:gd name="connsiteY5" fmla="*/ 2927617 h 328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6235" h="3280105">
                <a:moveTo>
                  <a:pt x="0" y="0"/>
                </a:moveTo>
                <a:cubicBezTo>
                  <a:pt x="537882" y="432867"/>
                  <a:pt x="1075765" y="865735"/>
                  <a:pt x="1498387" y="1252498"/>
                </a:cubicBezTo>
                <a:cubicBezTo>
                  <a:pt x="1921009" y="1639261"/>
                  <a:pt x="2316736" y="2014498"/>
                  <a:pt x="2535731" y="2320579"/>
                </a:cubicBezTo>
                <a:cubicBezTo>
                  <a:pt x="2754726" y="2626660"/>
                  <a:pt x="2674043" y="2930179"/>
                  <a:pt x="2812356" y="3088982"/>
                </a:cubicBezTo>
                <a:cubicBezTo>
                  <a:pt x="2950669" y="3247785"/>
                  <a:pt x="3251627" y="3300293"/>
                  <a:pt x="3365607" y="3273399"/>
                </a:cubicBezTo>
                <a:cubicBezTo>
                  <a:pt x="3479587" y="3246505"/>
                  <a:pt x="3487911" y="3087061"/>
                  <a:pt x="3496235" y="2927617"/>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3" name="Freeform: Shape 1132">
            <a:extLst>
              <a:ext uri="{FF2B5EF4-FFF2-40B4-BE49-F238E27FC236}">
                <a16:creationId xmlns:a16="http://schemas.microsoft.com/office/drawing/2014/main" id="{792CC2E3-632A-4CC8-A502-66992F03A041}"/>
              </a:ext>
            </a:extLst>
          </p:cNvPr>
          <p:cNvSpPr/>
          <p:nvPr/>
        </p:nvSpPr>
        <p:spPr>
          <a:xfrm>
            <a:off x="2750884" y="2358270"/>
            <a:ext cx="1106726" cy="1056613"/>
          </a:xfrm>
          <a:custGeom>
            <a:avLst/>
            <a:gdLst>
              <a:gd name="connsiteX0" fmla="*/ 653143 w 1106726"/>
              <a:gd name="connsiteY0" fmla="*/ 108305 h 1056613"/>
              <a:gd name="connsiteX1" fmla="*/ 845244 w 1106726"/>
              <a:gd name="connsiteY1" fmla="*/ 46833 h 1056613"/>
              <a:gd name="connsiteX2" fmla="*/ 937452 w 1106726"/>
              <a:gd name="connsiteY2" fmla="*/ 728 h 1056613"/>
              <a:gd name="connsiteX3" fmla="*/ 1106501 w 1106726"/>
              <a:gd name="connsiteY3" fmla="*/ 46833 h 1056613"/>
              <a:gd name="connsiteX4" fmla="*/ 899032 w 1106726"/>
              <a:gd name="connsiteY4" fmla="*/ 338826 h 1056613"/>
              <a:gd name="connsiteX5" fmla="*/ 422622 w 1106726"/>
              <a:gd name="connsiteY5" fmla="*/ 707659 h 1056613"/>
              <a:gd name="connsiteX6" fmla="*/ 353466 w 1106726"/>
              <a:gd name="connsiteY6" fmla="*/ 899760 h 1056613"/>
              <a:gd name="connsiteX7" fmla="*/ 291993 w 1106726"/>
              <a:gd name="connsiteY7" fmla="*/ 1053441 h 1056613"/>
              <a:gd name="connsiteX8" fmla="*/ 138313 w 1106726"/>
              <a:gd name="connsiteY8" fmla="*/ 984285 h 1056613"/>
              <a:gd name="connsiteX9" fmla="*/ 0 w 1106726"/>
              <a:gd name="connsiteY9" fmla="*/ 761448 h 105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6726" h="1056613">
                <a:moveTo>
                  <a:pt x="653143" y="108305"/>
                </a:moveTo>
                <a:cubicBezTo>
                  <a:pt x="725501" y="86533"/>
                  <a:pt x="797859" y="64762"/>
                  <a:pt x="845244" y="46833"/>
                </a:cubicBezTo>
                <a:cubicBezTo>
                  <a:pt x="892629" y="28904"/>
                  <a:pt x="893909" y="728"/>
                  <a:pt x="937452" y="728"/>
                </a:cubicBezTo>
                <a:cubicBezTo>
                  <a:pt x="980995" y="728"/>
                  <a:pt x="1112904" y="-9517"/>
                  <a:pt x="1106501" y="46833"/>
                </a:cubicBezTo>
                <a:cubicBezTo>
                  <a:pt x="1100098" y="103183"/>
                  <a:pt x="1013012" y="228688"/>
                  <a:pt x="899032" y="338826"/>
                </a:cubicBezTo>
                <a:cubicBezTo>
                  <a:pt x="785052" y="448964"/>
                  <a:pt x="513550" y="614170"/>
                  <a:pt x="422622" y="707659"/>
                </a:cubicBezTo>
                <a:cubicBezTo>
                  <a:pt x="331694" y="801148"/>
                  <a:pt x="375237" y="842130"/>
                  <a:pt x="353466" y="899760"/>
                </a:cubicBezTo>
                <a:cubicBezTo>
                  <a:pt x="331695" y="957390"/>
                  <a:pt x="327852" y="1039354"/>
                  <a:pt x="291993" y="1053441"/>
                </a:cubicBezTo>
                <a:cubicBezTo>
                  <a:pt x="256134" y="1067529"/>
                  <a:pt x="186978" y="1032950"/>
                  <a:pt x="138313" y="984285"/>
                </a:cubicBezTo>
                <a:cubicBezTo>
                  <a:pt x="89648" y="935620"/>
                  <a:pt x="44824" y="848534"/>
                  <a:pt x="0" y="761448"/>
                </a:cubicBezTo>
              </a:path>
            </a:pathLst>
          </a:custGeom>
          <a:noFill/>
          <a:ln w="34925">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4" name="Freeform: Shape 1133">
            <a:extLst>
              <a:ext uri="{FF2B5EF4-FFF2-40B4-BE49-F238E27FC236}">
                <a16:creationId xmlns:a16="http://schemas.microsoft.com/office/drawing/2014/main" id="{B6BFDA84-ED70-45AA-A174-4ED1E8EBE3AC}"/>
              </a:ext>
            </a:extLst>
          </p:cNvPr>
          <p:cNvSpPr/>
          <p:nvPr/>
        </p:nvSpPr>
        <p:spPr>
          <a:xfrm>
            <a:off x="3035193" y="1886897"/>
            <a:ext cx="2981405" cy="1194400"/>
          </a:xfrm>
          <a:custGeom>
            <a:avLst/>
            <a:gdLst>
              <a:gd name="connsiteX0" fmla="*/ 2981405 w 2981405"/>
              <a:gd name="connsiteY0" fmla="*/ 203160 h 1194400"/>
              <a:gd name="connsiteX1" fmla="*/ 2697096 w 2981405"/>
              <a:gd name="connsiteY1" fmla="*/ 26427 h 1194400"/>
              <a:gd name="connsiteX2" fmla="*/ 2466575 w 2981405"/>
              <a:gd name="connsiteY2" fmla="*/ 49479 h 1194400"/>
              <a:gd name="connsiteX3" fmla="*/ 2143846 w 2981405"/>
              <a:gd name="connsiteY3" fmla="*/ 479785 h 1194400"/>
              <a:gd name="connsiteX4" fmla="*/ 0 w 2981405"/>
              <a:gd name="connsiteY4" fmla="*/ 1194400 h 119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405" h="1194400">
                <a:moveTo>
                  <a:pt x="2981405" y="203160"/>
                </a:moveTo>
                <a:cubicBezTo>
                  <a:pt x="2882153" y="127600"/>
                  <a:pt x="2782901" y="52040"/>
                  <a:pt x="2697096" y="26427"/>
                </a:cubicBezTo>
                <a:cubicBezTo>
                  <a:pt x="2611291" y="814"/>
                  <a:pt x="2558783" y="-26081"/>
                  <a:pt x="2466575" y="49479"/>
                </a:cubicBezTo>
                <a:cubicBezTo>
                  <a:pt x="2374367" y="125039"/>
                  <a:pt x="2554942" y="288965"/>
                  <a:pt x="2143846" y="479785"/>
                </a:cubicBezTo>
                <a:cubicBezTo>
                  <a:pt x="1732750" y="670605"/>
                  <a:pt x="866375" y="932502"/>
                  <a:pt x="0" y="1194400"/>
                </a:cubicBezTo>
              </a:path>
            </a:pathLst>
          </a:custGeom>
          <a:noFill/>
          <a:ln w="34925">
            <a:solidFill>
              <a:srgbClr val="333C4E"/>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9746538-E689-4BA6-9279-0A85EFE0FBCA}"/>
              </a:ext>
            </a:extLst>
          </p:cNvPr>
          <p:cNvGrpSpPr/>
          <p:nvPr/>
        </p:nvGrpSpPr>
        <p:grpSpPr>
          <a:xfrm>
            <a:off x="-9053" y="5124261"/>
            <a:ext cx="12281572" cy="1322362"/>
            <a:chOff x="-9053" y="5124261"/>
            <a:chExt cx="12281572" cy="1322362"/>
          </a:xfrm>
        </p:grpSpPr>
        <p:sp>
          <p:nvSpPr>
            <p:cNvPr id="2" name="Freeform: Shape 1">
              <a:extLst>
                <a:ext uri="{FF2B5EF4-FFF2-40B4-BE49-F238E27FC236}">
                  <a16:creationId xmlns:a16="http://schemas.microsoft.com/office/drawing/2014/main" id="{356DD93B-B3EC-44A1-BDE9-ED1B456990B5}"/>
                </a:ext>
              </a:extLst>
            </p:cNvPr>
            <p:cNvSpPr/>
            <p:nvPr/>
          </p:nvSpPr>
          <p:spPr>
            <a:xfrm>
              <a:off x="-9053" y="5124261"/>
              <a:ext cx="4032578" cy="1322362"/>
            </a:xfrm>
            <a:custGeom>
              <a:avLst/>
              <a:gdLst>
                <a:gd name="connsiteX0" fmla="*/ 3911097 w 4032578"/>
                <a:gd name="connsiteY0" fmla="*/ 697117 h 1322362"/>
                <a:gd name="connsiteX1" fmla="*/ 4010685 w 4032578"/>
                <a:gd name="connsiteY1" fmla="*/ 1095470 h 1322362"/>
                <a:gd name="connsiteX2" fmla="*/ 3539904 w 4032578"/>
                <a:gd name="connsiteY2" fmla="*/ 1312753 h 1322362"/>
                <a:gd name="connsiteX3" fmla="*/ 2227152 w 4032578"/>
                <a:gd name="connsiteY3" fmla="*/ 787652 h 1322362"/>
                <a:gd name="connsiteX4" fmla="*/ 0 w 4032578"/>
                <a:gd name="connsiteY4" fmla="*/ 0 h 1322362"/>
                <a:gd name="connsiteX5" fmla="*/ 0 w 4032578"/>
                <a:gd name="connsiteY5" fmla="*/ 0 h 132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2578" h="1322362">
                  <a:moveTo>
                    <a:pt x="3911097" y="697117"/>
                  </a:moveTo>
                  <a:cubicBezTo>
                    <a:pt x="3991824" y="844990"/>
                    <a:pt x="4072551" y="992864"/>
                    <a:pt x="4010685" y="1095470"/>
                  </a:cubicBezTo>
                  <a:cubicBezTo>
                    <a:pt x="3948819" y="1198076"/>
                    <a:pt x="3837159" y="1364056"/>
                    <a:pt x="3539904" y="1312753"/>
                  </a:cubicBezTo>
                  <a:cubicBezTo>
                    <a:pt x="3242649" y="1261450"/>
                    <a:pt x="2817136" y="1006444"/>
                    <a:pt x="2227152" y="787652"/>
                  </a:cubicBezTo>
                  <a:cubicBezTo>
                    <a:pt x="1637168" y="568860"/>
                    <a:pt x="0" y="0"/>
                    <a:pt x="0" y="0"/>
                  </a:cubicBezTo>
                  <a:lnTo>
                    <a:pt x="0" y="0"/>
                  </a:lnTo>
                </a:path>
              </a:pathLst>
            </a:custGeom>
            <a:noFill/>
            <a:ln w="31750">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46DA88F-1BE4-49A8-A72A-55DF41EB5C24}"/>
                </a:ext>
              </a:extLst>
            </p:cNvPr>
            <p:cNvSpPr/>
            <p:nvPr/>
          </p:nvSpPr>
          <p:spPr>
            <a:xfrm>
              <a:off x="11751398" y="5341545"/>
              <a:ext cx="521121" cy="371192"/>
            </a:xfrm>
            <a:custGeom>
              <a:avLst/>
              <a:gdLst>
                <a:gd name="connsiteX0" fmla="*/ 534154 w 534154"/>
                <a:gd name="connsiteY0" fmla="*/ 0 h 371192"/>
                <a:gd name="connsiteX1" fmla="*/ 0 w 534154"/>
                <a:gd name="connsiteY1" fmla="*/ 371192 h 371192"/>
              </a:gdLst>
              <a:ahLst/>
              <a:cxnLst>
                <a:cxn ang="0">
                  <a:pos x="connsiteX0" y="connsiteY0"/>
                </a:cxn>
                <a:cxn ang="0">
                  <a:pos x="connsiteX1" y="connsiteY1"/>
                </a:cxn>
              </a:cxnLst>
              <a:rect l="l" t="t" r="r" b="b"/>
              <a:pathLst>
                <a:path w="534154" h="371192">
                  <a:moveTo>
                    <a:pt x="534154" y="0"/>
                  </a:moveTo>
                  <a:lnTo>
                    <a:pt x="0" y="371192"/>
                  </a:lnTo>
                </a:path>
              </a:pathLst>
            </a:custGeom>
            <a:noFill/>
            <a:ln w="31750">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B9F029C-8308-4E89-856F-60BEE1871D08}"/>
                </a:ext>
              </a:extLst>
            </p:cNvPr>
            <p:cNvSpPr/>
            <p:nvPr/>
          </p:nvSpPr>
          <p:spPr>
            <a:xfrm>
              <a:off x="11063335" y="5151422"/>
              <a:ext cx="1167897" cy="320715"/>
            </a:xfrm>
            <a:custGeom>
              <a:avLst/>
              <a:gdLst>
                <a:gd name="connsiteX0" fmla="*/ 1167897 w 1167897"/>
                <a:gd name="connsiteY0" fmla="*/ 0 h 320715"/>
                <a:gd name="connsiteX1" fmla="*/ 516047 w 1167897"/>
                <a:gd name="connsiteY1" fmla="*/ 289711 h 320715"/>
                <a:gd name="connsiteX2" fmla="*/ 0 w 1167897"/>
                <a:gd name="connsiteY2" fmla="*/ 298764 h 320715"/>
              </a:gdLst>
              <a:ahLst/>
              <a:cxnLst>
                <a:cxn ang="0">
                  <a:pos x="connsiteX0" y="connsiteY0"/>
                </a:cxn>
                <a:cxn ang="0">
                  <a:pos x="connsiteX1" y="connsiteY1"/>
                </a:cxn>
                <a:cxn ang="0">
                  <a:pos x="connsiteX2" y="connsiteY2"/>
                </a:cxn>
              </a:cxnLst>
              <a:rect l="l" t="t" r="r" b="b"/>
              <a:pathLst>
                <a:path w="1167897" h="320715">
                  <a:moveTo>
                    <a:pt x="1167897" y="0"/>
                  </a:moveTo>
                  <a:cubicBezTo>
                    <a:pt x="939296" y="119958"/>
                    <a:pt x="710696" y="239917"/>
                    <a:pt x="516047" y="289711"/>
                  </a:cubicBezTo>
                  <a:cubicBezTo>
                    <a:pt x="321398" y="339505"/>
                    <a:pt x="160699" y="319134"/>
                    <a:pt x="0" y="298764"/>
                  </a:cubicBezTo>
                </a:path>
              </a:pathLst>
            </a:custGeom>
            <a:noFill/>
            <a:ln w="31750">
              <a:solidFill>
                <a:srgbClr val="2183AF"/>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reeform: Shape 5">
            <a:extLst>
              <a:ext uri="{FF2B5EF4-FFF2-40B4-BE49-F238E27FC236}">
                <a16:creationId xmlns:a16="http://schemas.microsoft.com/office/drawing/2014/main" id="{FD8C9D81-1356-4DFE-A80D-64297DB6F08B}"/>
              </a:ext>
            </a:extLst>
          </p:cNvPr>
          <p:cNvSpPr/>
          <p:nvPr/>
        </p:nvSpPr>
        <p:spPr>
          <a:xfrm>
            <a:off x="9512073" y="4182701"/>
            <a:ext cx="1764129" cy="1231271"/>
          </a:xfrm>
          <a:custGeom>
            <a:avLst/>
            <a:gdLst>
              <a:gd name="connsiteX0" fmla="*/ 1614636 w 1764129"/>
              <a:gd name="connsiteY0" fmla="*/ 1231271 h 1231271"/>
              <a:gd name="connsiteX1" fmla="*/ 1759491 w 1764129"/>
              <a:gd name="connsiteY1" fmla="*/ 968721 h 1231271"/>
              <a:gd name="connsiteX2" fmla="*/ 1460727 w 1764129"/>
              <a:gd name="connsiteY2" fmla="*/ 534154 h 1231271"/>
              <a:gd name="connsiteX3" fmla="*/ 1017107 w 1764129"/>
              <a:gd name="connsiteY3" fmla="*/ 434566 h 1231271"/>
              <a:gd name="connsiteX4" fmla="*/ 157028 w 1764129"/>
              <a:gd name="connsiteY4" fmla="*/ 226337 h 1231271"/>
              <a:gd name="connsiteX5" fmla="*/ 3119 w 1764129"/>
              <a:gd name="connsiteY5" fmla="*/ 0 h 12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4129" h="1231271">
                <a:moveTo>
                  <a:pt x="1614636" y="1231271"/>
                </a:moveTo>
                <a:cubicBezTo>
                  <a:pt x="1699889" y="1158089"/>
                  <a:pt x="1785143" y="1084907"/>
                  <a:pt x="1759491" y="968721"/>
                </a:cubicBezTo>
                <a:cubicBezTo>
                  <a:pt x="1733839" y="852535"/>
                  <a:pt x="1584458" y="623180"/>
                  <a:pt x="1460727" y="534154"/>
                </a:cubicBezTo>
                <a:cubicBezTo>
                  <a:pt x="1336996" y="445128"/>
                  <a:pt x="1017107" y="434566"/>
                  <a:pt x="1017107" y="434566"/>
                </a:cubicBezTo>
                <a:cubicBezTo>
                  <a:pt x="799824" y="383263"/>
                  <a:pt x="326026" y="298765"/>
                  <a:pt x="157028" y="226337"/>
                </a:cubicBezTo>
                <a:cubicBezTo>
                  <a:pt x="-11970" y="153909"/>
                  <a:pt x="-4426" y="76954"/>
                  <a:pt x="3119" y="0"/>
                </a:cubicBezTo>
              </a:path>
            </a:pathLst>
          </a:custGeom>
          <a:noFill/>
          <a:ln w="31750">
            <a:solidFill>
              <a:srgbClr val="CC6600"/>
            </a:solidFill>
            <a:prstDash val="sys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25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27"/>
                                        </p:tgtEl>
                                        <p:attrNameLst>
                                          <p:attrName>style.visibility</p:attrName>
                                        </p:attrNameLst>
                                      </p:cBhvr>
                                      <p:to>
                                        <p:strVal val="visible"/>
                                      </p:to>
                                    </p:set>
                                    <p:animEffect transition="in" filter="wipe(left)">
                                      <p:cBhvr>
                                        <p:cTn id="7" dur="1000"/>
                                        <p:tgtEl>
                                          <p:spTgt spid="11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24"/>
                                        </p:tgtEl>
                                        <p:attrNameLst>
                                          <p:attrName>style.visibility</p:attrName>
                                        </p:attrNameLst>
                                      </p:cBhvr>
                                      <p:to>
                                        <p:strVal val="visible"/>
                                      </p:to>
                                    </p:set>
                                    <p:animEffect transition="in" filter="barn(inVertical)">
                                      <p:cBhvr>
                                        <p:cTn id="10" dur="500"/>
                                        <p:tgtEl>
                                          <p:spTgt spid="1124"/>
                                        </p:tgtEl>
                                      </p:cBhvr>
                                    </p:animEffect>
                                  </p:childTnLst>
                                </p:cTn>
                              </p:par>
                            </p:childTnLst>
                          </p:cTn>
                        </p:par>
                        <p:par>
                          <p:cTn id="11" fill="hold">
                            <p:stCondLst>
                              <p:cond delay="1000"/>
                            </p:stCondLst>
                            <p:childTnLst>
                              <p:par>
                                <p:cTn id="12" presetID="16" presetClass="entr" presetSubtype="21" fill="hold" grpId="0" nodeType="afterEffect">
                                  <p:stCondLst>
                                    <p:cond delay="250"/>
                                  </p:stCondLst>
                                  <p:childTnLst>
                                    <p:set>
                                      <p:cBhvr>
                                        <p:cTn id="13" dur="1" fill="hold">
                                          <p:stCondLst>
                                            <p:cond delay="0"/>
                                          </p:stCondLst>
                                        </p:cTn>
                                        <p:tgtEl>
                                          <p:spTgt spid="1119"/>
                                        </p:tgtEl>
                                        <p:attrNameLst>
                                          <p:attrName>style.visibility</p:attrName>
                                        </p:attrNameLst>
                                      </p:cBhvr>
                                      <p:to>
                                        <p:strVal val="visible"/>
                                      </p:to>
                                    </p:set>
                                    <p:animEffect transition="in" filter="barn(inVertical)">
                                      <p:cBhvr>
                                        <p:cTn id="14" dur="500"/>
                                        <p:tgtEl>
                                          <p:spTgt spid="1119"/>
                                        </p:tgtEl>
                                      </p:cBhvr>
                                    </p:animEffect>
                                  </p:childTnLst>
                                </p:cTn>
                              </p:par>
                              <p:par>
                                <p:cTn id="15" presetID="16" presetClass="entr" presetSubtype="21" fill="hold" grpId="0" nodeType="withEffect">
                                  <p:stCondLst>
                                    <p:cond delay="250"/>
                                  </p:stCondLst>
                                  <p:childTnLst>
                                    <p:set>
                                      <p:cBhvr>
                                        <p:cTn id="16" dur="1" fill="hold">
                                          <p:stCondLst>
                                            <p:cond delay="0"/>
                                          </p:stCondLst>
                                        </p:cTn>
                                        <p:tgtEl>
                                          <p:spTgt spid="1115"/>
                                        </p:tgtEl>
                                        <p:attrNameLst>
                                          <p:attrName>style.visibility</p:attrName>
                                        </p:attrNameLst>
                                      </p:cBhvr>
                                      <p:to>
                                        <p:strVal val="visible"/>
                                      </p:to>
                                    </p:set>
                                    <p:animEffect transition="in" filter="barn(inVertical)">
                                      <p:cBhvr>
                                        <p:cTn id="17" dur="500"/>
                                        <p:tgtEl>
                                          <p:spTgt spid="1115"/>
                                        </p:tgtEl>
                                      </p:cBhvr>
                                    </p:animEffect>
                                  </p:childTnLst>
                                </p:cTn>
                              </p:par>
                            </p:childTnLst>
                          </p:cTn>
                        </p:par>
                        <p:par>
                          <p:cTn id="18" fill="hold">
                            <p:stCondLst>
                              <p:cond delay="1750"/>
                            </p:stCondLst>
                            <p:childTnLst>
                              <p:par>
                                <p:cTn id="19" presetID="16" presetClass="entr" presetSubtype="21" fill="hold" grpId="0" nodeType="afterEffect">
                                  <p:stCondLst>
                                    <p:cond delay="250"/>
                                  </p:stCondLst>
                                  <p:childTnLst>
                                    <p:set>
                                      <p:cBhvr>
                                        <p:cTn id="20" dur="1" fill="hold">
                                          <p:stCondLst>
                                            <p:cond delay="0"/>
                                          </p:stCondLst>
                                        </p:cTn>
                                        <p:tgtEl>
                                          <p:spTgt spid="1126"/>
                                        </p:tgtEl>
                                        <p:attrNameLst>
                                          <p:attrName>style.visibility</p:attrName>
                                        </p:attrNameLst>
                                      </p:cBhvr>
                                      <p:to>
                                        <p:strVal val="visible"/>
                                      </p:to>
                                    </p:set>
                                    <p:animEffect transition="in" filter="barn(inVertical)">
                                      <p:cBhvr>
                                        <p:cTn id="21" dur="500"/>
                                        <p:tgtEl>
                                          <p:spTgt spid="1126"/>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128"/>
                                        </p:tgtEl>
                                        <p:attrNameLst>
                                          <p:attrName>style.visibility</p:attrName>
                                        </p:attrNameLst>
                                      </p:cBhvr>
                                      <p:to>
                                        <p:strVal val="visible"/>
                                      </p:to>
                                    </p:set>
                                    <p:animEffect transition="in" filter="wipe(left)">
                                      <p:cBhvr>
                                        <p:cTn id="24" dur="1000"/>
                                        <p:tgtEl>
                                          <p:spTgt spid="1128"/>
                                        </p:tgtEl>
                                      </p:cBhvr>
                                    </p:animEffect>
                                  </p:childTnLst>
                                </p:cTn>
                              </p:par>
                            </p:childTnLst>
                          </p:cTn>
                        </p:par>
                        <p:par>
                          <p:cTn id="25" fill="hold">
                            <p:stCondLst>
                              <p:cond delay="2750"/>
                            </p:stCondLst>
                            <p:childTnLst>
                              <p:par>
                                <p:cTn id="26" presetID="16" presetClass="entr" presetSubtype="21" fill="hold" grpId="0" nodeType="afterEffect">
                                  <p:stCondLst>
                                    <p:cond delay="250"/>
                                  </p:stCondLst>
                                  <p:childTnLst>
                                    <p:set>
                                      <p:cBhvr>
                                        <p:cTn id="27" dur="1" fill="hold">
                                          <p:stCondLst>
                                            <p:cond delay="0"/>
                                          </p:stCondLst>
                                        </p:cTn>
                                        <p:tgtEl>
                                          <p:spTgt spid="1118"/>
                                        </p:tgtEl>
                                        <p:attrNameLst>
                                          <p:attrName>style.visibility</p:attrName>
                                        </p:attrNameLst>
                                      </p:cBhvr>
                                      <p:to>
                                        <p:strVal val="visible"/>
                                      </p:to>
                                    </p:set>
                                    <p:animEffect transition="in" filter="barn(inVertical)">
                                      <p:cBhvr>
                                        <p:cTn id="28" dur="500"/>
                                        <p:tgtEl>
                                          <p:spTgt spid="1118"/>
                                        </p:tgtEl>
                                      </p:cBhvr>
                                    </p:animEffect>
                                  </p:childTnLst>
                                </p:cTn>
                              </p:par>
                              <p:par>
                                <p:cTn id="29" presetID="16" presetClass="entr" presetSubtype="21" fill="hold" grpId="0" nodeType="withEffect">
                                  <p:stCondLst>
                                    <p:cond delay="250"/>
                                  </p:stCondLst>
                                  <p:childTnLst>
                                    <p:set>
                                      <p:cBhvr>
                                        <p:cTn id="30" dur="1" fill="hold">
                                          <p:stCondLst>
                                            <p:cond delay="0"/>
                                          </p:stCondLst>
                                        </p:cTn>
                                        <p:tgtEl>
                                          <p:spTgt spid="1125"/>
                                        </p:tgtEl>
                                        <p:attrNameLst>
                                          <p:attrName>style.visibility</p:attrName>
                                        </p:attrNameLst>
                                      </p:cBhvr>
                                      <p:to>
                                        <p:strVal val="visible"/>
                                      </p:to>
                                    </p:set>
                                    <p:animEffect transition="in" filter="barn(inVertical)">
                                      <p:cBhvr>
                                        <p:cTn id="31" dur="500"/>
                                        <p:tgtEl>
                                          <p:spTgt spid="1125"/>
                                        </p:tgtEl>
                                      </p:cBhvr>
                                    </p:animEffect>
                                  </p:childTnLst>
                                </p:cTn>
                              </p:par>
                            </p:childTnLst>
                          </p:cTn>
                        </p:par>
                        <p:par>
                          <p:cTn id="32" fill="hold">
                            <p:stCondLst>
                              <p:cond delay="3500"/>
                            </p:stCondLst>
                            <p:childTnLst>
                              <p:par>
                                <p:cTn id="33" presetID="16" presetClass="entr" presetSubtype="21" fill="hold" grpId="0" nodeType="afterEffect">
                                  <p:stCondLst>
                                    <p:cond delay="250"/>
                                  </p:stCondLst>
                                  <p:childTnLst>
                                    <p:set>
                                      <p:cBhvr>
                                        <p:cTn id="34" dur="1" fill="hold">
                                          <p:stCondLst>
                                            <p:cond delay="0"/>
                                          </p:stCondLst>
                                        </p:cTn>
                                        <p:tgtEl>
                                          <p:spTgt spid="1116"/>
                                        </p:tgtEl>
                                        <p:attrNameLst>
                                          <p:attrName>style.visibility</p:attrName>
                                        </p:attrNameLst>
                                      </p:cBhvr>
                                      <p:to>
                                        <p:strVal val="visible"/>
                                      </p:to>
                                    </p:set>
                                    <p:animEffect transition="in" filter="barn(inVertical)">
                                      <p:cBhvr>
                                        <p:cTn id="35" dur="500"/>
                                        <p:tgtEl>
                                          <p:spTgt spid="1116"/>
                                        </p:tgtEl>
                                      </p:cBhvr>
                                    </p:animEffect>
                                  </p:childTnLst>
                                </p:cTn>
                              </p:par>
                            </p:childTnLst>
                          </p:cTn>
                        </p:par>
                        <p:par>
                          <p:cTn id="36" fill="hold">
                            <p:stCondLst>
                              <p:cond delay="4250"/>
                            </p:stCondLst>
                            <p:childTnLst>
                              <p:par>
                                <p:cTn id="37" presetID="16" presetClass="entr" presetSubtype="21" fill="hold" grpId="0" nodeType="afterEffect">
                                  <p:stCondLst>
                                    <p:cond delay="250"/>
                                  </p:stCondLst>
                                  <p:childTnLst>
                                    <p:set>
                                      <p:cBhvr>
                                        <p:cTn id="38" dur="1" fill="hold">
                                          <p:stCondLst>
                                            <p:cond delay="0"/>
                                          </p:stCondLst>
                                        </p:cTn>
                                        <p:tgtEl>
                                          <p:spTgt spid="1123"/>
                                        </p:tgtEl>
                                        <p:attrNameLst>
                                          <p:attrName>style.visibility</p:attrName>
                                        </p:attrNameLst>
                                      </p:cBhvr>
                                      <p:to>
                                        <p:strVal val="visible"/>
                                      </p:to>
                                    </p:set>
                                    <p:animEffect transition="in" filter="barn(inVertical)">
                                      <p:cBhvr>
                                        <p:cTn id="39" dur="500"/>
                                        <p:tgtEl>
                                          <p:spTgt spid="1123"/>
                                        </p:tgtEl>
                                      </p:cBhvr>
                                    </p:animEffect>
                                  </p:childTnLst>
                                </p:cTn>
                              </p:par>
                            </p:childTnLst>
                          </p:cTn>
                        </p:par>
                        <p:par>
                          <p:cTn id="40" fill="hold">
                            <p:stCondLst>
                              <p:cond delay="5000"/>
                            </p:stCondLst>
                            <p:childTnLst>
                              <p:par>
                                <p:cTn id="41" presetID="16" presetClass="entr" presetSubtype="21" fill="hold" grpId="0" nodeType="afterEffect">
                                  <p:stCondLst>
                                    <p:cond delay="250"/>
                                  </p:stCondLst>
                                  <p:childTnLst>
                                    <p:set>
                                      <p:cBhvr>
                                        <p:cTn id="42" dur="1" fill="hold">
                                          <p:stCondLst>
                                            <p:cond delay="0"/>
                                          </p:stCondLst>
                                        </p:cTn>
                                        <p:tgtEl>
                                          <p:spTgt spid="1117"/>
                                        </p:tgtEl>
                                        <p:attrNameLst>
                                          <p:attrName>style.visibility</p:attrName>
                                        </p:attrNameLst>
                                      </p:cBhvr>
                                      <p:to>
                                        <p:strVal val="visible"/>
                                      </p:to>
                                    </p:set>
                                    <p:animEffect transition="in" filter="barn(inVertical)">
                                      <p:cBhvr>
                                        <p:cTn id="43" dur="500"/>
                                        <p:tgtEl>
                                          <p:spTgt spid="1117"/>
                                        </p:tgtEl>
                                      </p:cBhvr>
                                    </p:animEffect>
                                  </p:childTnLst>
                                </p:cTn>
                              </p:par>
                              <p:par>
                                <p:cTn id="44" presetID="16" presetClass="entr" presetSubtype="21"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inVertical)">
                                      <p:cBhvr>
                                        <p:cTn id="46" dur="500"/>
                                        <p:tgtEl>
                                          <p:spTgt spid="7"/>
                                        </p:tgtEl>
                                      </p:cBhvr>
                                    </p:animEffect>
                                  </p:childTnLst>
                                </p:cTn>
                              </p:par>
                            </p:childTnLst>
                          </p:cTn>
                        </p:par>
                        <p:par>
                          <p:cTn id="47" fill="hold">
                            <p:stCondLst>
                              <p:cond delay="5750"/>
                            </p:stCondLst>
                            <p:childTnLst>
                              <p:par>
                                <p:cTn id="48" presetID="16" presetClass="entr" presetSubtype="21" fill="hold" grpId="0" nodeType="afterEffect">
                                  <p:stCondLst>
                                    <p:cond delay="250"/>
                                  </p:stCondLst>
                                  <p:childTnLst>
                                    <p:set>
                                      <p:cBhvr>
                                        <p:cTn id="49" dur="1" fill="hold">
                                          <p:stCondLst>
                                            <p:cond delay="0"/>
                                          </p:stCondLst>
                                        </p:cTn>
                                        <p:tgtEl>
                                          <p:spTgt spid="1121"/>
                                        </p:tgtEl>
                                        <p:attrNameLst>
                                          <p:attrName>style.visibility</p:attrName>
                                        </p:attrNameLst>
                                      </p:cBhvr>
                                      <p:to>
                                        <p:strVal val="visible"/>
                                      </p:to>
                                    </p:set>
                                    <p:animEffect transition="in" filter="barn(inVertical)">
                                      <p:cBhvr>
                                        <p:cTn id="50" dur="500"/>
                                        <p:tgtEl>
                                          <p:spTgt spid="1121"/>
                                        </p:tgtEl>
                                      </p:cBhvr>
                                    </p:animEffect>
                                  </p:childTnLst>
                                </p:cTn>
                              </p:par>
                            </p:childTnLst>
                          </p:cTn>
                        </p:par>
                        <p:par>
                          <p:cTn id="51" fill="hold">
                            <p:stCondLst>
                              <p:cond delay="6500"/>
                            </p:stCondLst>
                            <p:childTnLst>
                              <p:par>
                                <p:cTn id="52" presetID="16" presetClass="entr" presetSubtype="21" fill="hold" grpId="0" nodeType="afterEffect">
                                  <p:stCondLst>
                                    <p:cond delay="250"/>
                                  </p:stCondLst>
                                  <p:childTnLst>
                                    <p:set>
                                      <p:cBhvr>
                                        <p:cTn id="53" dur="1" fill="hold">
                                          <p:stCondLst>
                                            <p:cond delay="0"/>
                                          </p:stCondLst>
                                        </p:cTn>
                                        <p:tgtEl>
                                          <p:spTgt spid="1122"/>
                                        </p:tgtEl>
                                        <p:attrNameLst>
                                          <p:attrName>style.visibility</p:attrName>
                                        </p:attrNameLst>
                                      </p:cBhvr>
                                      <p:to>
                                        <p:strVal val="visible"/>
                                      </p:to>
                                    </p:set>
                                    <p:animEffect transition="in" filter="barn(inVertical)">
                                      <p:cBhvr>
                                        <p:cTn id="54" dur="500"/>
                                        <p:tgtEl>
                                          <p:spTgt spid="1122"/>
                                        </p:tgtEl>
                                      </p:cBhvr>
                                    </p:animEffect>
                                  </p:childTnLst>
                                </p:cTn>
                              </p:par>
                            </p:childTnLst>
                          </p:cTn>
                        </p:par>
                        <p:par>
                          <p:cTn id="55" fill="hold">
                            <p:stCondLst>
                              <p:cond delay="7250"/>
                            </p:stCondLst>
                            <p:childTnLst>
                              <p:par>
                                <p:cTn id="56" presetID="16" presetClass="entr" presetSubtype="21" fill="hold" grpId="0" nodeType="afterEffect">
                                  <p:stCondLst>
                                    <p:cond delay="250"/>
                                  </p:stCondLst>
                                  <p:childTnLst>
                                    <p:set>
                                      <p:cBhvr>
                                        <p:cTn id="57" dur="1" fill="hold">
                                          <p:stCondLst>
                                            <p:cond delay="0"/>
                                          </p:stCondLst>
                                        </p:cTn>
                                        <p:tgtEl>
                                          <p:spTgt spid="1114"/>
                                        </p:tgtEl>
                                        <p:attrNameLst>
                                          <p:attrName>style.visibility</p:attrName>
                                        </p:attrNameLst>
                                      </p:cBhvr>
                                      <p:to>
                                        <p:strVal val="visible"/>
                                      </p:to>
                                    </p:set>
                                    <p:animEffect transition="in" filter="barn(inVertical)">
                                      <p:cBhvr>
                                        <p:cTn id="58" dur="500"/>
                                        <p:tgtEl>
                                          <p:spTgt spid="1114"/>
                                        </p:tgtEl>
                                      </p:cBhvr>
                                    </p:animEffect>
                                  </p:childTnLst>
                                </p:cTn>
                              </p:par>
                            </p:childTnLst>
                          </p:cTn>
                        </p:par>
                        <p:par>
                          <p:cTn id="59" fill="hold">
                            <p:stCondLst>
                              <p:cond delay="8000"/>
                            </p:stCondLst>
                            <p:childTnLst>
                              <p:par>
                                <p:cTn id="60" presetID="16" presetClass="entr" presetSubtype="21" fill="hold" grpId="0" nodeType="afterEffect">
                                  <p:stCondLst>
                                    <p:cond delay="250"/>
                                  </p:stCondLst>
                                  <p:childTnLst>
                                    <p:set>
                                      <p:cBhvr>
                                        <p:cTn id="61" dur="1" fill="hold">
                                          <p:stCondLst>
                                            <p:cond delay="0"/>
                                          </p:stCondLst>
                                        </p:cTn>
                                        <p:tgtEl>
                                          <p:spTgt spid="1120"/>
                                        </p:tgtEl>
                                        <p:attrNameLst>
                                          <p:attrName>style.visibility</p:attrName>
                                        </p:attrNameLst>
                                      </p:cBhvr>
                                      <p:to>
                                        <p:strVal val="visible"/>
                                      </p:to>
                                    </p:set>
                                    <p:animEffect transition="in" filter="barn(inVertical)">
                                      <p:cBhvr>
                                        <p:cTn id="62" dur="500"/>
                                        <p:tgtEl>
                                          <p:spTgt spid="1120"/>
                                        </p:tgtEl>
                                      </p:cBhvr>
                                    </p:animEffect>
                                  </p:childTnLst>
                                </p:cTn>
                              </p:par>
                              <p:par>
                                <p:cTn id="63" presetID="16" presetClass="entr" presetSubtype="21" fill="hold" grpId="0" nodeType="withEffect">
                                  <p:stCondLst>
                                    <p:cond delay="250"/>
                                  </p:stCondLst>
                                  <p:childTnLst>
                                    <p:set>
                                      <p:cBhvr>
                                        <p:cTn id="64" dur="1" fill="hold">
                                          <p:stCondLst>
                                            <p:cond delay="0"/>
                                          </p:stCondLst>
                                        </p:cTn>
                                        <p:tgtEl>
                                          <p:spTgt spid="1133"/>
                                        </p:tgtEl>
                                        <p:attrNameLst>
                                          <p:attrName>style.visibility</p:attrName>
                                        </p:attrNameLst>
                                      </p:cBhvr>
                                      <p:to>
                                        <p:strVal val="visible"/>
                                      </p:to>
                                    </p:set>
                                    <p:animEffect transition="in" filter="barn(inVertical)">
                                      <p:cBhvr>
                                        <p:cTn id="65" dur="500"/>
                                        <p:tgtEl>
                                          <p:spTgt spid="1133"/>
                                        </p:tgtEl>
                                      </p:cBhvr>
                                    </p:animEffect>
                                  </p:childTnLst>
                                </p:cTn>
                              </p:par>
                            </p:childTnLst>
                          </p:cTn>
                        </p:par>
                        <p:par>
                          <p:cTn id="66" fill="hold">
                            <p:stCondLst>
                              <p:cond delay="8750"/>
                            </p:stCondLst>
                            <p:childTnLst>
                              <p:par>
                                <p:cTn id="67" presetID="16" presetClass="entr" presetSubtype="21" fill="hold" grpId="0" nodeType="afterEffect">
                                  <p:stCondLst>
                                    <p:cond delay="0"/>
                                  </p:stCondLst>
                                  <p:childTnLst>
                                    <p:set>
                                      <p:cBhvr>
                                        <p:cTn id="68" dur="1" fill="hold">
                                          <p:stCondLst>
                                            <p:cond delay="0"/>
                                          </p:stCondLst>
                                        </p:cTn>
                                        <p:tgtEl>
                                          <p:spTgt spid="1129"/>
                                        </p:tgtEl>
                                        <p:attrNameLst>
                                          <p:attrName>style.visibility</p:attrName>
                                        </p:attrNameLst>
                                      </p:cBhvr>
                                      <p:to>
                                        <p:strVal val="visible"/>
                                      </p:to>
                                    </p:set>
                                    <p:animEffect transition="in" filter="barn(inVertical)">
                                      <p:cBhvr>
                                        <p:cTn id="69" dur="500"/>
                                        <p:tgtEl>
                                          <p:spTgt spid="1129"/>
                                        </p:tgtEl>
                                      </p:cBhvr>
                                    </p:animEffect>
                                  </p:childTnLst>
                                </p:cTn>
                              </p:par>
                            </p:childTnLst>
                          </p:cTn>
                        </p:par>
                        <p:par>
                          <p:cTn id="70" fill="hold">
                            <p:stCondLst>
                              <p:cond delay="9250"/>
                            </p:stCondLst>
                            <p:childTnLst>
                              <p:par>
                                <p:cTn id="71" presetID="16" presetClass="entr" presetSubtype="21" fill="hold" grpId="0" nodeType="afterEffect">
                                  <p:stCondLst>
                                    <p:cond delay="0"/>
                                  </p:stCondLst>
                                  <p:childTnLst>
                                    <p:set>
                                      <p:cBhvr>
                                        <p:cTn id="72" dur="1" fill="hold">
                                          <p:stCondLst>
                                            <p:cond delay="0"/>
                                          </p:stCondLst>
                                        </p:cTn>
                                        <p:tgtEl>
                                          <p:spTgt spid="1134"/>
                                        </p:tgtEl>
                                        <p:attrNameLst>
                                          <p:attrName>style.visibility</p:attrName>
                                        </p:attrNameLst>
                                      </p:cBhvr>
                                      <p:to>
                                        <p:strVal val="visible"/>
                                      </p:to>
                                    </p:set>
                                    <p:animEffect transition="in" filter="barn(inVertical)">
                                      <p:cBhvr>
                                        <p:cTn id="73" dur="500"/>
                                        <p:tgtEl>
                                          <p:spTgt spid="1134"/>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1130"/>
                                        </p:tgtEl>
                                        <p:attrNameLst>
                                          <p:attrName>style.visibility</p:attrName>
                                        </p:attrNameLst>
                                      </p:cBhvr>
                                      <p:to>
                                        <p:strVal val="visible"/>
                                      </p:to>
                                    </p:set>
                                    <p:animEffect transition="in" filter="barn(inVertical)">
                                      <p:cBhvr>
                                        <p:cTn id="76" dur="500"/>
                                        <p:tgtEl>
                                          <p:spTgt spid="1130"/>
                                        </p:tgtEl>
                                      </p:cBhvr>
                                    </p:animEffect>
                                  </p:childTnLst>
                                </p:cTn>
                              </p:par>
                            </p:childTnLst>
                          </p:cTn>
                        </p:par>
                        <p:par>
                          <p:cTn id="77" fill="hold">
                            <p:stCondLst>
                              <p:cond delay="9750"/>
                            </p:stCondLst>
                            <p:childTnLst>
                              <p:par>
                                <p:cTn id="78" presetID="16" presetClass="entr" presetSubtype="21" fill="hold" grpId="0" nodeType="afterEffect">
                                  <p:stCondLst>
                                    <p:cond delay="0"/>
                                  </p:stCondLst>
                                  <p:childTnLst>
                                    <p:set>
                                      <p:cBhvr>
                                        <p:cTn id="79" dur="1" fill="hold">
                                          <p:stCondLst>
                                            <p:cond delay="0"/>
                                          </p:stCondLst>
                                        </p:cTn>
                                        <p:tgtEl>
                                          <p:spTgt spid="1132"/>
                                        </p:tgtEl>
                                        <p:attrNameLst>
                                          <p:attrName>style.visibility</p:attrName>
                                        </p:attrNameLst>
                                      </p:cBhvr>
                                      <p:to>
                                        <p:strVal val="visible"/>
                                      </p:to>
                                    </p:set>
                                    <p:animEffect transition="in" filter="barn(inVertical)">
                                      <p:cBhvr>
                                        <p:cTn id="80" dur="500"/>
                                        <p:tgtEl>
                                          <p:spTgt spid="1132"/>
                                        </p:tgtEl>
                                      </p:cBhvr>
                                    </p:animEffect>
                                  </p:childTnLst>
                                </p:cTn>
                              </p:par>
                            </p:childTnLst>
                          </p:cTn>
                        </p:par>
                        <p:par>
                          <p:cTn id="81" fill="hold">
                            <p:stCondLst>
                              <p:cond delay="10250"/>
                            </p:stCondLst>
                            <p:childTnLst>
                              <p:par>
                                <p:cTn id="82" presetID="16" presetClass="entr" presetSubtype="21" fill="hold" grpId="0" nodeType="afterEffect">
                                  <p:stCondLst>
                                    <p:cond delay="0"/>
                                  </p:stCondLst>
                                  <p:childTnLst>
                                    <p:set>
                                      <p:cBhvr>
                                        <p:cTn id="83" dur="1" fill="hold">
                                          <p:stCondLst>
                                            <p:cond delay="0"/>
                                          </p:stCondLst>
                                        </p:cTn>
                                        <p:tgtEl>
                                          <p:spTgt spid="1131"/>
                                        </p:tgtEl>
                                        <p:attrNameLst>
                                          <p:attrName>style.visibility</p:attrName>
                                        </p:attrNameLst>
                                      </p:cBhvr>
                                      <p:to>
                                        <p:strVal val="visible"/>
                                      </p:to>
                                    </p:set>
                                    <p:animEffect transition="in" filter="barn(inVertical)">
                                      <p:cBhvr>
                                        <p:cTn id="84" dur="500"/>
                                        <p:tgtEl>
                                          <p:spTgt spid="1131"/>
                                        </p:tgtEl>
                                      </p:cBhvr>
                                    </p:animEffect>
                                  </p:childTnLst>
                                </p:cTn>
                              </p:par>
                            </p:childTnLst>
                          </p:cTn>
                        </p:par>
                        <p:par>
                          <p:cTn id="85" fill="hold">
                            <p:stCondLst>
                              <p:cond delay="10750"/>
                            </p:stCondLst>
                            <p:childTnLst>
                              <p:par>
                                <p:cTn id="86" presetID="16" presetClass="entr" presetSubtype="21" fill="hold" grpId="0" nodeType="afterEffect">
                                  <p:stCondLst>
                                    <p:cond delay="0"/>
                                  </p:stCondLst>
                                  <p:childTnLst>
                                    <p:set>
                                      <p:cBhvr>
                                        <p:cTn id="87" dur="1" fill="hold">
                                          <p:stCondLst>
                                            <p:cond delay="0"/>
                                          </p:stCondLst>
                                        </p:cTn>
                                        <p:tgtEl>
                                          <p:spTgt spid="6"/>
                                        </p:tgtEl>
                                        <p:attrNameLst>
                                          <p:attrName>style.visibility</p:attrName>
                                        </p:attrNameLst>
                                      </p:cBhvr>
                                      <p:to>
                                        <p:strVal val="visible"/>
                                      </p:to>
                                    </p:set>
                                    <p:animEffect transition="in" filter="barn(inVertical)">
                                      <p:cBhvr>
                                        <p:cTn id="8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4" grpId="0" animBg="1"/>
      <p:bldP spid="1115" grpId="0" animBg="1"/>
      <p:bldP spid="1116" grpId="0" animBg="1"/>
      <p:bldP spid="1117" grpId="0" animBg="1"/>
      <p:bldP spid="1118" grpId="0" animBg="1"/>
      <p:bldP spid="1119" grpId="0" animBg="1"/>
      <p:bldP spid="1120" grpId="0" animBg="1"/>
      <p:bldP spid="1121" grpId="0" animBg="1"/>
      <p:bldP spid="1122" grpId="0" animBg="1"/>
      <p:bldP spid="1123" grpId="0" animBg="1"/>
      <p:bldP spid="1124" grpId="0" animBg="1"/>
      <p:bldP spid="1125" grpId="0" animBg="1"/>
      <p:bldP spid="1126" grpId="0" animBg="1"/>
      <p:bldP spid="1127" grpId="0"/>
      <p:bldP spid="1128" grpId="0"/>
      <p:bldP spid="1129" grpId="0" animBg="1"/>
      <p:bldP spid="1130" grpId="0" animBg="1"/>
      <p:bldP spid="1131" grpId="0" animBg="1"/>
      <p:bldP spid="1132" grpId="0" animBg="1"/>
      <p:bldP spid="1133" grpId="0" animBg="1"/>
      <p:bldP spid="113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AA7A-FD7B-49ED-A5E7-B6AE670FE3F0}"/>
              </a:ext>
            </a:extLst>
          </p:cNvPr>
          <p:cNvSpPr>
            <a:spLocks noGrp="1"/>
          </p:cNvSpPr>
          <p:nvPr>
            <p:ph type="title"/>
          </p:nvPr>
        </p:nvSpPr>
        <p:spPr>
          <a:xfrm>
            <a:off x="0" y="636874"/>
            <a:ext cx="12192000" cy="603017"/>
          </a:xfrm>
        </p:spPr>
        <p:txBody>
          <a:bodyPr>
            <a:normAutofit/>
          </a:bodyPr>
          <a:lstStyle/>
          <a:p>
            <a:r>
              <a:rPr lang="en-US">
                <a:latin typeface="Franklin Gothic Medium"/>
              </a:rPr>
              <a:t>MARINERS AND THE RESPONSE TO </a:t>
            </a:r>
            <a:r>
              <a:rPr lang="en-US">
                <a:solidFill>
                  <a:srgbClr val="142440"/>
                </a:solidFill>
                <a:latin typeface="Franklin Gothic Medium"/>
              </a:rPr>
              <a:t>COVID-19</a:t>
            </a:r>
            <a:endParaRPr lang="en-US" sz="3200">
              <a:latin typeface="Franklin Gothic Medium"/>
            </a:endParaRPr>
          </a:p>
        </p:txBody>
      </p:sp>
      <p:sp>
        <p:nvSpPr>
          <p:cNvPr id="8" name="TextBox 7">
            <a:extLst>
              <a:ext uri="{FF2B5EF4-FFF2-40B4-BE49-F238E27FC236}">
                <a16:creationId xmlns:a16="http://schemas.microsoft.com/office/drawing/2014/main" id="{A76D27DF-F362-47E1-A528-B267BD107301}"/>
              </a:ext>
            </a:extLst>
          </p:cNvPr>
          <p:cNvSpPr txBox="1"/>
          <p:nvPr/>
        </p:nvSpPr>
        <p:spPr>
          <a:xfrm>
            <a:off x="1205069" y="3429000"/>
            <a:ext cx="6953163" cy="456920"/>
          </a:xfrm>
          <a:prstGeom prst="rect">
            <a:avLst/>
          </a:prstGeom>
          <a:noFill/>
        </p:spPr>
        <p:txBody>
          <a:bodyPr wrap="square" rtlCol="0" anchor="t">
            <a:spAutoFit/>
          </a:bodyPr>
          <a:lstStyle/>
          <a:p>
            <a:pPr algn="just">
              <a:lnSpc>
                <a:spcPct val="150000"/>
              </a:lnSpc>
              <a:defRPr/>
            </a:pPr>
            <a:endParaRPr lang="en-US" altLang="en-US">
              <a:solidFill>
                <a:schemeClr val="tx1">
                  <a:lumMod val="65000"/>
                  <a:lumOff val="35000"/>
                </a:schemeClr>
              </a:solidFill>
              <a:latin typeface="Franklin Gothic Medium"/>
              <a:cs typeface="Segoe UI"/>
            </a:endParaRPr>
          </a:p>
        </p:txBody>
      </p:sp>
      <p:sp>
        <p:nvSpPr>
          <p:cNvPr id="4" name="TextBox 3">
            <a:extLst>
              <a:ext uri="{FF2B5EF4-FFF2-40B4-BE49-F238E27FC236}">
                <a16:creationId xmlns:a16="http://schemas.microsoft.com/office/drawing/2014/main" id="{41706025-4A7C-4CFB-9B6A-268858D22499}"/>
              </a:ext>
            </a:extLst>
          </p:cNvPr>
          <p:cNvSpPr txBox="1"/>
          <p:nvPr/>
        </p:nvSpPr>
        <p:spPr>
          <a:xfrm>
            <a:off x="1401581" y="1812083"/>
            <a:ext cx="8132164"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a:ea typeface="+mn-lt"/>
                <a:cs typeface="+mn-lt"/>
              </a:rPr>
              <a:t>Many factors are considered when evaluating the response to COVID-19</a:t>
            </a:r>
          </a:p>
          <a:p>
            <a:pPr marL="285750" indent="-285750" algn="just">
              <a:buFont typeface="Arial" panose="020B0604020202020204" pitchFamily="34" charset="0"/>
              <a:buChar char="•"/>
            </a:pPr>
            <a:endParaRPr lang="en-US">
              <a:ea typeface="+mn-lt"/>
              <a:cs typeface="+mn-lt"/>
            </a:endParaRPr>
          </a:p>
          <a:p>
            <a:pPr marL="285750" indent="-285750" algn="just">
              <a:buFont typeface="Arial" panose="020B0604020202020204" pitchFamily="34" charset="0"/>
              <a:buChar char="•"/>
            </a:pPr>
            <a:endParaRPr lang="en-US">
              <a:ea typeface="+mn-lt"/>
              <a:cs typeface="+mn-lt"/>
            </a:endParaRPr>
          </a:p>
          <a:p>
            <a:pPr marL="285750" indent="-285750" algn="just">
              <a:buFont typeface="Arial" panose="020B0604020202020204" pitchFamily="34" charset="0"/>
              <a:buChar char="•"/>
            </a:pPr>
            <a:r>
              <a:rPr lang="en-US">
                <a:ea typeface="+mn-lt"/>
                <a:cs typeface="+mn-lt"/>
              </a:rPr>
              <a:t>Minimize disruptions to supply chains</a:t>
            </a:r>
          </a:p>
          <a:p>
            <a:pPr marL="285750" indent="-285750" algn="just">
              <a:buFont typeface="Arial" panose="020B0604020202020204" pitchFamily="34" charset="0"/>
              <a:buChar char="•"/>
            </a:pPr>
            <a:endParaRPr lang="en-US">
              <a:ea typeface="+mn-lt"/>
              <a:cs typeface="+mn-lt"/>
            </a:endParaRPr>
          </a:p>
          <a:p>
            <a:pPr marL="285750" indent="-285750" algn="just">
              <a:buFont typeface="Arial" panose="020B0604020202020204" pitchFamily="34" charset="0"/>
              <a:buChar char="•"/>
            </a:pPr>
            <a:r>
              <a:rPr lang="en-US">
                <a:ea typeface="+mn-lt"/>
                <a:cs typeface="+mn-lt"/>
              </a:rPr>
              <a:t>Networks may be halted</a:t>
            </a:r>
          </a:p>
          <a:p>
            <a:pPr marL="285750" indent="-285750" algn="just">
              <a:buFont typeface="Arial" panose="020B0604020202020204" pitchFamily="34" charset="0"/>
              <a:buChar char="•"/>
            </a:pPr>
            <a:endParaRPr lang="en-US">
              <a:ea typeface="+mn-lt"/>
              <a:cs typeface="+mn-lt"/>
            </a:endParaRPr>
          </a:p>
          <a:p>
            <a:pPr marL="285750" indent="-285750" algn="just">
              <a:buFont typeface="Arial" panose="020B0604020202020204" pitchFamily="34" charset="0"/>
              <a:buChar char="•"/>
            </a:pPr>
            <a:r>
              <a:rPr lang="en-US">
                <a:ea typeface="+mn-lt"/>
                <a:cs typeface="+mn-lt"/>
              </a:rPr>
              <a:t>Crew cannot stay onboard indefinitely</a:t>
            </a:r>
          </a:p>
          <a:p>
            <a:pPr marL="285750" indent="-285750" algn="just">
              <a:buFont typeface="Arial" panose="020B0604020202020204" pitchFamily="34" charset="0"/>
              <a:buChar char="•"/>
            </a:pPr>
            <a:endParaRPr lang="en-US">
              <a:ea typeface="+mn-lt"/>
              <a:cs typeface="+mn-lt"/>
            </a:endParaRPr>
          </a:p>
          <a:p>
            <a:pPr marL="285750" indent="-285750" algn="just">
              <a:buFont typeface="Arial" panose="020B0604020202020204" pitchFamily="34" charset="0"/>
              <a:buChar char="•"/>
            </a:pPr>
            <a:r>
              <a:rPr lang="en-US">
                <a:ea typeface="+mn-lt"/>
                <a:cs typeface="+mn-lt"/>
              </a:rPr>
              <a:t>Impacts to the well-being and ship safety</a:t>
            </a:r>
          </a:p>
          <a:p>
            <a:pPr>
              <a:buFont typeface="Arial"/>
              <a:buChar char="•"/>
            </a:pPr>
            <a:endParaRPr lang="en-US">
              <a:ea typeface="+mn-lt"/>
              <a:cs typeface="+mn-lt"/>
            </a:endParaRPr>
          </a:p>
          <a:p>
            <a:pPr>
              <a:buFont typeface="Arial"/>
              <a:buChar char="•"/>
            </a:pPr>
            <a:endParaRPr lang="en-US">
              <a:ea typeface="+mn-lt"/>
              <a:cs typeface="+mn-lt"/>
            </a:endParaRPr>
          </a:p>
          <a:p>
            <a:pPr>
              <a:buFont typeface="Arial"/>
              <a:buChar char="•"/>
            </a:pPr>
            <a:endParaRPr lang="en-US">
              <a:ea typeface="+mn-lt"/>
              <a:cs typeface="+mn-lt"/>
            </a:endParaRPr>
          </a:p>
          <a:p>
            <a:endParaRPr lang="en-US" i="1">
              <a:ea typeface="+mn-lt"/>
              <a:cs typeface="+mn-lt"/>
            </a:endParaRPr>
          </a:p>
        </p:txBody>
      </p:sp>
      <p:pic>
        <p:nvPicPr>
          <p:cNvPr id="5" name="Picture 4" descr="A picture containing animal, hand, cake, holding&#10;&#10;Description automatically generated">
            <a:extLst>
              <a:ext uri="{FF2B5EF4-FFF2-40B4-BE49-F238E27FC236}">
                <a16:creationId xmlns:a16="http://schemas.microsoft.com/office/drawing/2014/main" id="{58FA2567-5A5C-46FA-9464-8BDFD0B94B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329" y="2298299"/>
            <a:ext cx="3693319" cy="3693319"/>
          </a:xfrm>
          <a:prstGeom prst="rect">
            <a:avLst/>
          </a:prstGeom>
        </p:spPr>
      </p:pic>
    </p:spTree>
    <p:extLst>
      <p:ext uri="{BB962C8B-B14F-4D97-AF65-F5344CB8AC3E}">
        <p14:creationId xmlns:p14="http://schemas.microsoft.com/office/powerpoint/2010/main" val="418297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AA7A-FD7B-49ED-A5E7-B6AE670FE3F0}"/>
              </a:ext>
            </a:extLst>
          </p:cNvPr>
          <p:cNvSpPr>
            <a:spLocks noGrp="1"/>
          </p:cNvSpPr>
          <p:nvPr>
            <p:ph type="title"/>
          </p:nvPr>
        </p:nvSpPr>
        <p:spPr>
          <a:xfrm>
            <a:off x="0" y="383100"/>
            <a:ext cx="12192000" cy="603017"/>
          </a:xfrm>
        </p:spPr>
        <p:txBody>
          <a:bodyPr>
            <a:normAutofit/>
          </a:bodyPr>
          <a:lstStyle/>
          <a:p>
            <a:r>
              <a:rPr lang="en-US">
                <a:latin typeface="Franklin Gothic Medium"/>
              </a:rPr>
              <a:t>FCC CREW CHANGES &amp; </a:t>
            </a:r>
            <a:r>
              <a:rPr lang="en-US">
                <a:solidFill>
                  <a:srgbClr val="333C4E"/>
                </a:solidFill>
                <a:latin typeface="Franklin Gothic Medium"/>
              </a:rPr>
              <a:t>THE EFFECTS FROM COVID-19 </a:t>
            </a:r>
            <a:endParaRPr lang="en-US" sz="3200">
              <a:latin typeface="Franklin Gothic Medium"/>
            </a:endParaRPr>
          </a:p>
        </p:txBody>
      </p:sp>
      <p:sp>
        <p:nvSpPr>
          <p:cNvPr id="3" name="TextBox 2">
            <a:extLst>
              <a:ext uri="{FF2B5EF4-FFF2-40B4-BE49-F238E27FC236}">
                <a16:creationId xmlns:a16="http://schemas.microsoft.com/office/drawing/2014/main" id="{C81DD368-174D-4841-B7D0-63046C332F77}"/>
              </a:ext>
            </a:extLst>
          </p:cNvPr>
          <p:cNvSpPr txBox="1"/>
          <p:nvPr/>
        </p:nvSpPr>
        <p:spPr>
          <a:xfrm>
            <a:off x="1205069" y="1198880"/>
            <a:ext cx="9959887" cy="1702710"/>
          </a:xfrm>
          <a:prstGeom prst="rect">
            <a:avLst/>
          </a:prstGeom>
          <a:noFill/>
        </p:spPr>
        <p:txBody>
          <a:bodyPr wrap="square" rtlCol="0">
            <a:spAutoFit/>
          </a:bodyPr>
          <a:lstStyle/>
          <a:p>
            <a:pPr algn="just">
              <a:lnSpc>
                <a:spcPct val="150000"/>
              </a:lnSpc>
              <a:defRPr/>
            </a:pPr>
            <a:r>
              <a:rPr lang="en-US" altLang="en-US">
                <a:solidFill>
                  <a:srgbClr val="142440"/>
                </a:solidFill>
                <a:latin typeface="+mj-lt"/>
                <a:cs typeface="Segoe UI" panose="020B0502040204020203" pitchFamily="34" charset="0"/>
              </a:rPr>
              <a:t>Crew Change Locations  </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India and China - only Indian and Chinese Crew members </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Korea for Korean crew. Other nationalities allowed, but subject to 14-day quarantine</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Hong Kong (if vessel calls for cargo operations) </a:t>
            </a:r>
            <a:endParaRPr lang="en-US"/>
          </a:p>
        </p:txBody>
      </p:sp>
      <p:sp>
        <p:nvSpPr>
          <p:cNvPr id="8" name="TextBox 7">
            <a:extLst>
              <a:ext uri="{FF2B5EF4-FFF2-40B4-BE49-F238E27FC236}">
                <a16:creationId xmlns:a16="http://schemas.microsoft.com/office/drawing/2014/main" id="{A76D27DF-F362-47E1-A528-B267BD107301}"/>
              </a:ext>
            </a:extLst>
          </p:cNvPr>
          <p:cNvSpPr txBox="1"/>
          <p:nvPr/>
        </p:nvSpPr>
        <p:spPr>
          <a:xfrm>
            <a:off x="1205069" y="3429000"/>
            <a:ext cx="6953163" cy="2533707"/>
          </a:xfrm>
          <a:prstGeom prst="rect">
            <a:avLst/>
          </a:prstGeom>
          <a:noFill/>
        </p:spPr>
        <p:txBody>
          <a:bodyPr wrap="square" rtlCol="0">
            <a:spAutoFit/>
          </a:bodyPr>
          <a:lstStyle/>
          <a:p>
            <a:pPr algn="just">
              <a:lnSpc>
                <a:spcPct val="150000"/>
              </a:lnSpc>
              <a:defRPr/>
            </a:pPr>
            <a:r>
              <a:rPr lang="en-US" altLang="en-US">
                <a:solidFill>
                  <a:srgbClr val="142440"/>
                </a:solidFill>
                <a:latin typeface="+mj-lt"/>
                <a:cs typeface="Segoe UI" panose="020B0502040204020203" pitchFamily="34" charset="0"/>
              </a:rPr>
              <a:t>Support for Ship’s Crews</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Support Network for Seafarers</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Connecting to families / internet allowances </a:t>
            </a:r>
          </a:p>
          <a:p>
            <a:pPr marL="285750" indent="-285750" algn="just">
              <a:lnSpc>
                <a:spcPct val="150000"/>
              </a:lnSpc>
              <a:buFont typeface="Arial" panose="020B0604020202020204" pitchFamily="34" charset="0"/>
              <a:buChar char="•"/>
              <a:defRPr/>
            </a:pPr>
            <a:r>
              <a:rPr lang="en-US" altLang="en-US">
                <a:solidFill>
                  <a:schemeClr val="tx1">
                    <a:lumMod val="65000"/>
                    <a:lumOff val="35000"/>
                  </a:schemeClr>
                </a:solidFill>
                <a:latin typeface="Segoe UI" panose="020B0502040204020203" pitchFamily="34" charset="0"/>
                <a:cs typeface="Segoe UI" panose="020B0502040204020203" pitchFamily="34" charset="0"/>
              </a:rPr>
              <a:t>WE CARE Bulletin </a:t>
            </a:r>
          </a:p>
          <a:p>
            <a:pPr marL="285750" indent="-285750" algn="just">
              <a:lnSpc>
                <a:spcPct val="150000"/>
              </a:lnSpc>
              <a:buFont typeface="Arial" panose="020B0604020202020204" pitchFamily="34" charset="0"/>
              <a:buChar char="•"/>
              <a:defRPr/>
            </a:pPr>
            <a:r>
              <a:rPr lang="en-US">
                <a:solidFill>
                  <a:schemeClr val="tx1">
                    <a:lumMod val="65000"/>
                    <a:lumOff val="35000"/>
                  </a:schemeClr>
                </a:solidFill>
                <a:latin typeface="Segoe UI" panose="020B0502040204020203" pitchFamily="34" charset="0"/>
                <a:cs typeface="Segoe UI" panose="020B0502040204020203" pitchFamily="34" charset="0"/>
              </a:rPr>
              <a:t>Additional monetary allowance</a:t>
            </a:r>
          </a:p>
          <a:p>
            <a:pPr marL="285750" indent="-285750" algn="just">
              <a:lnSpc>
                <a:spcPct val="150000"/>
              </a:lnSpc>
              <a:buFont typeface="Arial" panose="020B0604020202020204" pitchFamily="34" charset="0"/>
              <a:buChar char="•"/>
              <a:defRPr/>
            </a:pPr>
            <a:r>
              <a:rPr lang="en-US">
                <a:solidFill>
                  <a:schemeClr val="tx1">
                    <a:lumMod val="65000"/>
                    <a:lumOff val="35000"/>
                  </a:schemeClr>
                </a:solidFill>
                <a:latin typeface="Segoe UI" panose="020B0502040204020203" pitchFamily="34" charset="0"/>
                <a:cs typeface="Segoe UI" panose="020B0502040204020203" pitchFamily="34" charset="0"/>
              </a:rPr>
              <a:t>Reaching out to family members of the crew</a:t>
            </a:r>
            <a:endParaRPr lang="en-US"/>
          </a:p>
        </p:txBody>
      </p:sp>
      <p:pic>
        <p:nvPicPr>
          <p:cNvPr id="10" name="Picture 9">
            <a:extLst>
              <a:ext uri="{FF2B5EF4-FFF2-40B4-BE49-F238E27FC236}">
                <a16:creationId xmlns:a16="http://schemas.microsoft.com/office/drawing/2014/main" id="{D95F9C74-16AC-4E0C-B2B9-868B68EA33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0748" y="3114353"/>
            <a:ext cx="4064208" cy="27094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9300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AA7A-FD7B-49ED-A5E7-B6AE670FE3F0}"/>
              </a:ext>
            </a:extLst>
          </p:cNvPr>
          <p:cNvSpPr>
            <a:spLocks noGrp="1"/>
          </p:cNvSpPr>
          <p:nvPr>
            <p:ph type="title"/>
          </p:nvPr>
        </p:nvSpPr>
        <p:spPr>
          <a:xfrm>
            <a:off x="0" y="383100"/>
            <a:ext cx="12192000" cy="603017"/>
          </a:xfrm>
        </p:spPr>
        <p:txBody>
          <a:bodyPr>
            <a:normAutofit/>
          </a:bodyPr>
          <a:lstStyle/>
          <a:p>
            <a:r>
              <a:rPr lang="en-US">
                <a:latin typeface="Franklin Gothic Medium"/>
              </a:rPr>
              <a:t>MARINERS AND THE RESPONSE TO </a:t>
            </a:r>
            <a:r>
              <a:rPr lang="en-US">
                <a:solidFill>
                  <a:srgbClr val="142440"/>
                </a:solidFill>
                <a:latin typeface="Franklin Gothic Medium"/>
              </a:rPr>
              <a:t>COVID-19</a:t>
            </a:r>
            <a:endParaRPr lang="en-US"/>
          </a:p>
        </p:txBody>
      </p:sp>
      <p:sp>
        <p:nvSpPr>
          <p:cNvPr id="3" name="TextBox 2">
            <a:extLst>
              <a:ext uri="{FF2B5EF4-FFF2-40B4-BE49-F238E27FC236}">
                <a16:creationId xmlns:a16="http://schemas.microsoft.com/office/drawing/2014/main" id="{C81DD368-174D-4841-B7D0-63046C332F77}"/>
              </a:ext>
            </a:extLst>
          </p:cNvPr>
          <p:cNvSpPr txBox="1"/>
          <p:nvPr/>
        </p:nvSpPr>
        <p:spPr>
          <a:xfrm>
            <a:off x="314756" y="1371987"/>
            <a:ext cx="9646208" cy="369332"/>
          </a:xfrm>
          <a:prstGeom prst="rect">
            <a:avLst/>
          </a:prstGeom>
          <a:noFill/>
        </p:spPr>
        <p:txBody>
          <a:bodyPr wrap="square" rtlCol="0" anchor="t">
            <a:spAutoFit/>
          </a:bodyPr>
          <a:lstStyle/>
          <a:p>
            <a:pPr algn="just">
              <a:defRPr/>
            </a:pPr>
            <a:r>
              <a:rPr lang="en-US">
                <a:ea typeface="+mn-lt"/>
                <a:cs typeface="+mn-lt"/>
              </a:rPr>
              <a:t>The IMO recommendations to Governments and National Authorities are:</a:t>
            </a:r>
            <a:endParaRPr lang="en-US"/>
          </a:p>
        </p:txBody>
      </p:sp>
      <p:sp>
        <p:nvSpPr>
          <p:cNvPr id="6" name="TextBox 5">
            <a:extLst>
              <a:ext uri="{FF2B5EF4-FFF2-40B4-BE49-F238E27FC236}">
                <a16:creationId xmlns:a16="http://schemas.microsoft.com/office/drawing/2014/main" id="{56198612-6947-452E-A5F2-B38453ECE28B}"/>
              </a:ext>
            </a:extLst>
          </p:cNvPr>
          <p:cNvSpPr txBox="1"/>
          <p:nvPr/>
        </p:nvSpPr>
        <p:spPr>
          <a:xfrm>
            <a:off x="1205069" y="3629846"/>
            <a:ext cx="9959887" cy="456215"/>
          </a:xfrm>
          <a:prstGeom prst="rect">
            <a:avLst/>
          </a:prstGeom>
          <a:noFill/>
        </p:spPr>
        <p:txBody>
          <a:bodyPr wrap="square" rtlCol="0" anchor="t">
            <a:spAutoFit/>
          </a:bodyPr>
          <a:lstStyle/>
          <a:p>
            <a:pPr algn="just">
              <a:lnSpc>
                <a:spcPct val="150000"/>
              </a:lnSpc>
              <a:defRPr/>
            </a:pPr>
            <a:endParaRPr lang="en-SG" altLang="en-US">
              <a:solidFill>
                <a:schemeClr val="tx1">
                  <a:lumMod val="65000"/>
                  <a:lumOff val="35000"/>
                </a:schemeClr>
              </a:solidFill>
              <a:cs typeface="Segoe UI"/>
            </a:endParaRPr>
          </a:p>
        </p:txBody>
      </p:sp>
      <p:sp>
        <p:nvSpPr>
          <p:cNvPr id="7" name="TextBox 6">
            <a:extLst>
              <a:ext uri="{FF2B5EF4-FFF2-40B4-BE49-F238E27FC236}">
                <a16:creationId xmlns:a16="http://schemas.microsoft.com/office/drawing/2014/main" id="{492C869E-2103-4078-9D53-37B24F2C97BD}"/>
              </a:ext>
            </a:extLst>
          </p:cNvPr>
          <p:cNvSpPr txBox="1"/>
          <p:nvPr/>
        </p:nvSpPr>
        <p:spPr>
          <a:xfrm>
            <a:off x="539608" y="2121309"/>
            <a:ext cx="5556392" cy="3343736"/>
          </a:xfrm>
          <a:prstGeom prst="rect">
            <a:avLst/>
          </a:prstGeom>
          <a:noFill/>
        </p:spPr>
        <p:txBody>
          <a:bodyPr wrap="square" rtlCol="0" anchor="t">
            <a:spAutoFit/>
          </a:bodyPr>
          <a:lstStyle/>
          <a:p>
            <a:pPr marL="285750" indent="-285750" algn="just">
              <a:lnSpc>
                <a:spcPct val="132000"/>
              </a:lnSpc>
              <a:buFont typeface="Arial"/>
              <a:buChar char="•"/>
              <a:defRPr/>
            </a:pPr>
            <a:r>
              <a:rPr lang="en-US">
                <a:ea typeface="+mn-lt"/>
                <a:cs typeface="+mn-lt"/>
              </a:rPr>
              <a:t>Recognize seafarers as “</a:t>
            </a:r>
            <a:r>
              <a:rPr lang="en-US" b="1">
                <a:ea typeface="+mn-lt"/>
                <a:cs typeface="+mn-lt"/>
              </a:rPr>
              <a:t>key workers</a:t>
            </a:r>
            <a:r>
              <a:rPr lang="en-US">
                <a:ea typeface="+mn-lt"/>
                <a:cs typeface="+mn-lt"/>
              </a:rPr>
              <a:t>”</a:t>
            </a:r>
            <a:endParaRPr lang="en-US"/>
          </a:p>
          <a:p>
            <a:pPr marL="285750" indent="-285750" algn="just">
              <a:lnSpc>
                <a:spcPct val="132000"/>
              </a:lnSpc>
              <a:buFont typeface="Arial"/>
              <a:buChar char="•"/>
              <a:defRPr/>
            </a:pPr>
            <a:r>
              <a:rPr lang="en-US">
                <a:ea typeface="+mn-lt"/>
                <a:cs typeface="+mn-lt"/>
              </a:rPr>
              <a:t>Provide seafarers with appropriate exemptions to facilitate joining and leaving ships. </a:t>
            </a:r>
            <a:endParaRPr lang="en-US"/>
          </a:p>
          <a:p>
            <a:pPr marL="285750" indent="-285750" algn="just">
              <a:lnSpc>
                <a:spcPct val="132000"/>
              </a:lnSpc>
              <a:buFont typeface="Arial"/>
              <a:buChar char="•"/>
              <a:defRPr/>
            </a:pPr>
            <a:r>
              <a:rPr lang="en-US">
                <a:ea typeface="+mn-lt"/>
                <a:cs typeface="+mn-lt"/>
              </a:rPr>
              <a:t>Accepts appropriate documentation as evidence of being a  professional seafarer e.g. discharge books, STCW Certificates, employers’ letters of employment. </a:t>
            </a:r>
            <a:endParaRPr lang="en-US"/>
          </a:p>
          <a:p>
            <a:pPr marL="285750" indent="-285750" algn="just">
              <a:lnSpc>
                <a:spcPct val="132000"/>
              </a:lnSpc>
              <a:buFont typeface="Arial"/>
              <a:buChar char="•"/>
              <a:defRPr/>
            </a:pPr>
            <a:r>
              <a:rPr lang="en-US">
                <a:ea typeface="+mn-lt"/>
                <a:cs typeface="+mn-lt"/>
              </a:rPr>
              <a:t>Permit seafarers to disembark in port and transit to airports for crew changes and repatriation </a:t>
            </a:r>
            <a:endParaRPr lang="en-US"/>
          </a:p>
        </p:txBody>
      </p:sp>
      <p:grpSp>
        <p:nvGrpSpPr>
          <p:cNvPr id="5" name="Group 4">
            <a:extLst>
              <a:ext uri="{FF2B5EF4-FFF2-40B4-BE49-F238E27FC236}">
                <a16:creationId xmlns:a16="http://schemas.microsoft.com/office/drawing/2014/main" id="{708479F5-0743-4410-854A-16F54F9FF559}"/>
              </a:ext>
            </a:extLst>
          </p:cNvPr>
          <p:cNvGrpSpPr/>
          <p:nvPr/>
        </p:nvGrpSpPr>
        <p:grpSpPr>
          <a:xfrm>
            <a:off x="6388948" y="2284943"/>
            <a:ext cx="5364658" cy="3532720"/>
            <a:chOff x="6388948" y="2284943"/>
            <a:chExt cx="5364658" cy="3532720"/>
          </a:xfrm>
        </p:grpSpPr>
        <p:pic>
          <p:nvPicPr>
            <p:cNvPr id="4" name="Picture 3">
              <a:extLst>
                <a:ext uri="{FF2B5EF4-FFF2-40B4-BE49-F238E27FC236}">
                  <a16:creationId xmlns:a16="http://schemas.microsoft.com/office/drawing/2014/main" id="{9BD7007F-0B4D-43DC-A0EF-7FC05227AE2B}"/>
                </a:ext>
              </a:extLst>
            </p:cNvPr>
            <p:cNvPicPr>
              <a:picLocks noChangeAspect="1"/>
            </p:cNvPicPr>
            <p:nvPr/>
          </p:nvPicPr>
          <p:blipFill rotWithShape="1">
            <a:blip r:embed="rId3"/>
            <a:srcRect l="7932" t="6448" r="8167"/>
            <a:stretch/>
          </p:blipFill>
          <p:spPr>
            <a:xfrm>
              <a:off x="6388948" y="2284943"/>
              <a:ext cx="5364658" cy="3146019"/>
            </a:xfrm>
            <a:prstGeom prst="rect">
              <a:avLst/>
            </a:prstGeom>
            <a:ln>
              <a:solidFill>
                <a:schemeClr val="bg1">
                  <a:lumMod val="75000"/>
                </a:schemeClr>
              </a:solidFill>
            </a:ln>
          </p:spPr>
        </p:pic>
        <p:sp>
          <p:nvSpPr>
            <p:cNvPr id="8" name="TextBox 7">
              <a:extLst>
                <a:ext uri="{FF2B5EF4-FFF2-40B4-BE49-F238E27FC236}">
                  <a16:creationId xmlns:a16="http://schemas.microsoft.com/office/drawing/2014/main" id="{BDF81437-282D-49EE-AD08-801ACF849778}"/>
                </a:ext>
              </a:extLst>
            </p:cNvPr>
            <p:cNvSpPr txBox="1"/>
            <p:nvPr/>
          </p:nvSpPr>
          <p:spPr>
            <a:xfrm>
              <a:off x="6388948" y="5479109"/>
              <a:ext cx="5364658" cy="338554"/>
            </a:xfrm>
            <a:prstGeom prst="rect">
              <a:avLst/>
            </a:prstGeom>
            <a:noFill/>
          </p:spPr>
          <p:txBody>
            <a:bodyPr wrap="square" rtlCol="0" anchor="t">
              <a:spAutoFit/>
            </a:bodyPr>
            <a:lstStyle/>
            <a:p>
              <a:pPr algn="ctr">
                <a:defRPr/>
              </a:pPr>
              <a:r>
                <a:rPr lang="en-US" sz="1600" i="1">
                  <a:ea typeface="+mn-lt"/>
                  <a:cs typeface="+mn-lt"/>
                </a:rPr>
                <a:t>The IMO in the May 5, 2020 Circular letter no.4204/Add.</a:t>
              </a:r>
              <a:r>
                <a:rPr lang="en-US" sz="1600">
                  <a:ea typeface="+mn-lt"/>
                  <a:cs typeface="+mn-lt"/>
                </a:rPr>
                <a:t> </a:t>
              </a:r>
              <a:endParaRPr lang="en-US" sz="1600"/>
            </a:p>
          </p:txBody>
        </p:sp>
      </p:grpSp>
    </p:spTree>
    <p:extLst>
      <p:ext uri="{BB962C8B-B14F-4D97-AF65-F5344CB8AC3E}">
        <p14:creationId xmlns:p14="http://schemas.microsoft.com/office/powerpoint/2010/main" val="365151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AA7A-FD7B-49ED-A5E7-B6AE670FE3F0}"/>
              </a:ext>
            </a:extLst>
          </p:cNvPr>
          <p:cNvSpPr>
            <a:spLocks noGrp="1"/>
          </p:cNvSpPr>
          <p:nvPr>
            <p:ph type="title"/>
          </p:nvPr>
        </p:nvSpPr>
        <p:spPr>
          <a:xfrm>
            <a:off x="-1" y="675408"/>
            <a:ext cx="12192000" cy="603017"/>
          </a:xfrm>
        </p:spPr>
        <p:txBody>
          <a:bodyPr>
            <a:normAutofit/>
          </a:bodyPr>
          <a:lstStyle/>
          <a:p>
            <a:r>
              <a:rPr lang="en-US">
                <a:latin typeface="Franklin Gothic Medium"/>
              </a:rPr>
              <a:t>MARINERS AND THE RESPONSE TO </a:t>
            </a:r>
            <a:r>
              <a:rPr lang="en-US">
                <a:solidFill>
                  <a:srgbClr val="142440"/>
                </a:solidFill>
                <a:latin typeface="Franklin Gothic Medium"/>
              </a:rPr>
              <a:t>COVID-19</a:t>
            </a:r>
          </a:p>
          <a:p>
            <a:endParaRPr lang="en-US" sz="3200">
              <a:latin typeface="Franklin Gothic Medium"/>
            </a:endParaRPr>
          </a:p>
        </p:txBody>
      </p:sp>
      <p:sp>
        <p:nvSpPr>
          <p:cNvPr id="3" name="TextBox 2">
            <a:extLst>
              <a:ext uri="{FF2B5EF4-FFF2-40B4-BE49-F238E27FC236}">
                <a16:creationId xmlns:a16="http://schemas.microsoft.com/office/drawing/2014/main" id="{C81DD368-174D-4841-B7D0-63046C332F77}"/>
              </a:ext>
            </a:extLst>
          </p:cNvPr>
          <p:cNvSpPr txBox="1"/>
          <p:nvPr/>
        </p:nvSpPr>
        <p:spPr>
          <a:xfrm>
            <a:off x="549676" y="1417520"/>
            <a:ext cx="11092647" cy="4335033"/>
          </a:xfrm>
          <a:prstGeom prst="rect">
            <a:avLst/>
          </a:prstGeom>
          <a:noFill/>
        </p:spPr>
        <p:txBody>
          <a:bodyPr wrap="square" rtlCol="0" anchor="t">
            <a:spAutoFit/>
          </a:bodyPr>
          <a:lstStyle/>
          <a:p>
            <a:pPr algn="just">
              <a:defRPr/>
            </a:pPr>
            <a:r>
              <a:rPr lang="en-US">
                <a:ea typeface="+mn-lt"/>
                <a:cs typeface="+mn-lt"/>
              </a:rPr>
              <a:t>The IMO in the May 5, 2020 Circular letter no.4204/Add.14 sets out a framework of protocols to facilitate crew changes during the COVID-19 pandemic. </a:t>
            </a:r>
            <a:endParaRPr lang="en-US"/>
          </a:p>
          <a:p>
            <a:pPr algn="just">
              <a:defRPr/>
            </a:pPr>
            <a:r>
              <a:rPr lang="en-US">
                <a:ea typeface="+mn-lt"/>
                <a:cs typeface="+mn-lt"/>
              </a:rPr>
              <a:t>  </a:t>
            </a:r>
            <a:endParaRPr lang="en-US"/>
          </a:p>
          <a:p>
            <a:pPr marL="742950" lvl="1" indent="-285750" algn="just">
              <a:buFont typeface="Arial"/>
              <a:buChar char="•"/>
              <a:defRPr/>
            </a:pPr>
            <a:r>
              <a:rPr lang="en-US">
                <a:ea typeface="+mn-lt"/>
                <a:cs typeface="+mn-lt"/>
              </a:rPr>
              <a:t>Protocols for Joining a Ship (P1-P6) </a:t>
            </a:r>
          </a:p>
          <a:p>
            <a:pPr marL="742950" lvl="1" indent="-285750" algn="just">
              <a:buFont typeface="Arial"/>
              <a:buChar char="•"/>
              <a:defRPr/>
            </a:pPr>
            <a:endParaRPr lang="en-US"/>
          </a:p>
          <a:p>
            <a:pPr marL="742950" lvl="1" indent="-285750" algn="just">
              <a:buFont typeface="Arial"/>
              <a:buChar char="•"/>
              <a:defRPr/>
            </a:pPr>
            <a:r>
              <a:rPr lang="en-US">
                <a:ea typeface="+mn-lt"/>
                <a:cs typeface="+mn-lt"/>
              </a:rPr>
              <a:t>Protocols for Leaving a Ship and repatriation (P7-P12) </a:t>
            </a:r>
          </a:p>
          <a:p>
            <a:pPr marL="742950" lvl="1" indent="-285750" algn="just">
              <a:buFont typeface="Arial"/>
              <a:buChar char="•"/>
              <a:defRPr/>
            </a:pPr>
            <a:endParaRPr lang="en-US" i="1">
              <a:ea typeface="+mn-lt"/>
              <a:cs typeface="+mn-lt"/>
            </a:endParaRPr>
          </a:p>
          <a:p>
            <a:pPr marL="742950" lvl="1" indent="-285750" algn="just">
              <a:buFont typeface="Arial"/>
              <a:buChar char="•"/>
              <a:defRPr/>
            </a:pPr>
            <a:r>
              <a:rPr lang="en-US">
                <a:ea typeface="+mn-lt"/>
                <a:cs typeface="+mn-lt"/>
              </a:rPr>
              <a:t>The full letter can be found on the following link:</a:t>
            </a:r>
          </a:p>
          <a:p>
            <a:pPr lvl="1" algn="just">
              <a:defRPr/>
            </a:pPr>
            <a:r>
              <a:rPr lang="en-US" i="1">
                <a:hlinkClick r:id="rId3"/>
              </a:rPr>
              <a:t>http://www.imo.org/en/MediaCentre/HotTopics/Documents/COVID%20CL%204204%20adds/Circular%20Letter%20No.4204-Add.14%20-%20Coronavirus%20(Covid-19)%20-%20Recommended%20Framework%20Of%20Protocols.pdf</a:t>
            </a:r>
            <a:endParaRPr lang="en-US" i="1"/>
          </a:p>
          <a:p>
            <a:pPr marL="742950" lvl="1" indent="-285750" algn="just">
              <a:buFont typeface="Arial"/>
              <a:buChar char="•"/>
              <a:defRPr/>
            </a:pPr>
            <a:endParaRPr lang="en-US" i="1"/>
          </a:p>
          <a:p>
            <a:pPr algn="just">
              <a:defRPr/>
            </a:pPr>
            <a:endParaRPr lang="en-US" i="1"/>
          </a:p>
          <a:p>
            <a:pPr lvl="8" algn="just">
              <a:defRPr/>
            </a:pPr>
            <a:r>
              <a:rPr lang="en-US" i="1"/>
              <a:t>…Or by putting ‘”IMO C</a:t>
            </a:r>
            <a:r>
              <a:rPr lang="pt-BR" i="1"/>
              <a:t>ircular No. 4204/ad.14” in your search engine</a:t>
            </a:r>
            <a:endParaRPr lang="en-US" i="1"/>
          </a:p>
          <a:p>
            <a:pPr algn="just">
              <a:lnSpc>
                <a:spcPct val="150000"/>
              </a:lnSpc>
              <a:defRPr/>
            </a:pPr>
            <a:endParaRPr lang="en-US" altLang="en-US">
              <a:solidFill>
                <a:schemeClr val="tx1">
                  <a:lumMod val="65000"/>
                  <a:lumOff val="35000"/>
                </a:schemeClr>
              </a:solidFill>
              <a:latin typeface="Franklin Gothic Medium"/>
              <a:cs typeface="Segoe UI"/>
            </a:endParaRPr>
          </a:p>
        </p:txBody>
      </p:sp>
      <p:sp>
        <p:nvSpPr>
          <p:cNvPr id="8" name="TextBox 7">
            <a:extLst>
              <a:ext uri="{FF2B5EF4-FFF2-40B4-BE49-F238E27FC236}">
                <a16:creationId xmlns:a16="http://schemas.microsoft.com/office/drawing/2014/main" id="{A76D27DF-F362-47E1-A528-B267BD107301}"/>
              </a:ext>
            </a:extLst>
          </p:cNvPr>
          <p:cNvSpPr txBox="1"/>
          <p:nvPr/>
        </p:nvSpPr>
        <p:spPr>
          <a:xfrm>
            <a:off x="1283790" y="3834060"/>
            <a:ext cx="5556281" cy="456920"/>
          </a:xfrm>
          <a:prstGeom prst="rect">
            <a:avLst/>
          </a:prstGeom>
          <a:noFill/>
        </p:spPr>
        <p:txBody>
          <a:bodyPr wrap="square" rtlCol="0" anchor="t">
            <a:spAutoFit/>
          </a:bodyPr>
          <a:lstStyle/>
          <a:p>
            <a:pPr algn="just">
              <a:lnSpc>
                <a:spcPct val="150000"/>
              </a:lnSpc>
              <a:defRPr/>
            </a:pPr>
            <a:endParaRPr lang="en-US" altLang="en-US">
              <a:solidFill>
                <a:schemeClr val="tx1">
                  <a:lumMod val="65000"/>
                  <a:lumOff val="35000"/>
                </a:schemeClr>
              </a:solidFill>
              <a:latin typeface="Franklin Gothic Medium"/>
              <a:cs typeface="Segoe UI"/>
            </a:endParaRPr>
          </a:p>
        </p:txBody>
      </p:sp>
    </p:spTree>
    <p:extLst>
      <p:ext uri="{BB962C8B-B14F-4D97-AF65-F5344CB8AC3E}">
        <p14:creationId xmlns:p14="http://schemas.microsoft.com/office/powerpoint/2010/main" val="401787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40C05-C28A-4B99-A411-1AFC5122F460}"/>
              </a:ext>
            </a:extLst>
          </p:cNvPr>
          <p:cNvSpPr>
            <a:spLocks noGrp="1"/>
          </p:cNvSpPr>
          <p:nvPr>
            <p:ph type="title"/>
          </p:nvPr>
        </p:nvSpPr>
        <p:spPr>
          <a:xfrm>
            <a:off x="1" y="479688"/>
            <a:ext cx="12191999" cy="603017"/>
          </a:xfrm>
        </p:spPr>
        <p:txBody>
          <a:bodyPr/>
          <a:lstStyle/>
          <a:p>
            <a:r>
              <a:rPr lang="en-US" cap="all"/>
              <a:t>Present Situation in </a:t>
            </a:r>
            <a:r>
              <a:rPr lang="en-US" cap="all">
                <a:solidFill>
                  <a:srgbClr val="142440"/>
                </a:solidFill>
              </a:rPr>
              <a:t>Ports WORLDWIDE</a:t>
            </a:r>
          </a:p>
        </p:txBody>
      </p:sp>
      <p:pic>
        <p:nvPicPr>
          <p:cNvPr id="4" name="Picture 3" descr="A picture containing screenshot&#10;&#10;Description automatically generated">
            <a:extLst>
              <a:ext uri="{FF2B5EF4-FFF2-40B4-BE49-F238E27FC236}">
                <a16:creationId xmlns:a16="http://schemas.microsoft.com/office/drawing/2014/main" id="{655107AE-DC63-440F-ABD8-0B21348225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982253" y="1275646"/>
            <a:ext cx="8062723" cy="40458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picture containing screenshot&#10;&#10;Description automatically generated">
            <a:extLst>
              <a:ext uri="{FF2B5EF4-FFF2-40B4-BE49-F238E27FC236}">
                <a16:creationId xmlns:a16="http://schemas.microsoft.com/office/drawing/2014/main" id="{DF468152-91ED-4BED-A645-0532E6A5A9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925536" y="1275646"/>
            <a:ext cx="8281087" cy="40458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8282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4"/>
                                        </p:tgtEl>
                                        <p:attrNameLst>
                                          <p:attrName>ppt_x</p:attrName>
                                        </p:attrNameLst>
                                      </p:cBhvr>
                                      <p:tavLst>
                                        <p:tav tm="0">
                                          <p:val>
                                            <p:strVal val="ppt_x"/>
                                          </p:val>
                                        </p:tav>
                                        <p:tav tm="100000">
                                          <p:val>
                                            <p:strVal val="ppt_x"/>
                                          </p:val>
                                        </p:tav>
                                      </p:tavLst>
                                    </p:anim>
                                    <p:anim calcmode="lin" valueType="num">
                                      <p:cBhvr additive="base">
                                        <p:cTn id="17" dur="500"/>
                                        <p:tgtEl>
                                          <p:spTgt spid="4"/>
                                        </p:tgtEl>
                                        <p:attrNameLst>
                                          <p:attrName>ppt_y</p:attrName>
                                        </p:attrNameLst>
                                      </p:cBhvr>
                                      <p:tavLst>
                                        <p:tav tm="0">
                                          <p:val>
                                            <p:strVal val="ppt_y"/>
                                          </p:val>
                                        </p:tav>
                                        <p:tav tm="100000">
                                          <p:val>
                                            <p:strVal val="1+ppt_h/2"/>
                                          </p:val>
                                        </p:tav>
                                      </p:tavLst>
                                    </p:anim>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8303-B579-44FA-BDC7-081FA4D13074}"/>
              </a:ext>
            </a:extLst>
          </p:cNvPr>
          <p:cNvSpPr>
            <a:spLocks noGrp="1"/>
          </p:cNvSpPr>
          <p:nvPr>
            <p:ph type="title"/>
          </p:nvPr>
        </p:nvSpPr>
        <p:spPr>
          <a:xfrm>
            <a:off x="1" y="644280"/>
            <a:ext cx="12191999" cy="603017"/>
          </a:xfrm>
        </p:spPr>
        <p:txBody>
          <a:bodyPr/>
          <a:lstStyle/>
          <a:p>
            <a:r>
              <a:rPr lang="en-US" cap="all"/>
              <a:t>What to expect </a:t>
            </a:r>
            <a:r>
              <a:rPr lang="en-US" cap="all">
                <a:solidFill>
                  <a:srgbClr val="142440"/>
                </a:solidFill>
              </a:rPr>
              <a:t>when coming onboard…</a:t>
            </a:r>
          </a:p>
        </p:txBody>
      </p:sp>
      <p:pic>
        <p:nvPicPr>
          <p:cNvPr id="12" name="Picture 11" descr="A picture containing table&#10;&#10;Description automatically generated">
            <a:extLst>
              <a:ext uri="{FF2B5EF4-FFF2-40B4-BE49-F238E27FC236}">
                <a16:creationId xmlns:a16="http://schemas.microsoft.com/office/drawing/2014/main" id="{F50F7ED7-6899-4AF3-9EFA-9814950BE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20738" y="2531075"/>
            <a:ext cx="3519575" cy="26396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Picture 15" descr="A picture containing box, refrigerator&#10;&#10;Description automatically generated">
            <a:extLst>
              <a:ext uri="{FF2B5EF4-FFF2-40B4-BE49-F238E27FC236}">
                <a16:creationId xmlns:a16="http://schemas.microsoft.com/office/drawing/2014/main" id="{BCC3DE69-AFDB-4522-8DD6-CF6D2A6243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813832" y="2540975"/>
            <a:ext cx="3568000" cy="26760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Picture 19" descr="A sign on the side of a building&#10;&#10;Description automatically generated">
            <a:extLst>
              <a:ext uri="{FF2B5EF4-FFF2-40B4-BE49-F238E27FC236}">
                <a16:creationId xmlns:a16="http://schemas.microsoft.com/office/drawing/2014/main" id="{CE25E0F8-9EE0-434C-9E5B-9BCB78A9A9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148278" y="2771885"/>
            <a:ext cx="3244363" cy="24332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17" descr="A picture containing indoor, building, floor, sitting&#10;&#10;Description automatically generated">
            <a:extLst>
              <a:ext uri="{FF2B5EF4-FFF2-40B4-BE49-F238E27FC236}">
                <a16:creationId xmlns:a16="http://schemas.microsoft.com/office/drawing/2014/main" id="{908DFDD1-AD27-4DDC-BBA3-70E4BD8446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8788829" y="2892193"/>
            <a:ext cx="3166609" cy="23749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1709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6780EBE8-7CB7-4C67-8DAC-C4EA7BDB3744}"/>
  <p:tag name="ISPRING_RESOURCE_FOLDER" val="C:\Users\kcm\Documents\Power Point\FCC_Master\"/>
  <p:tag name="ISPRING_PRESENTATION_PATH" val="C:\Users\kcm\Documents\Power Point\FCC_Master.pptx"/>
  <p:tag name="ISPRING_PROJECT_VERSION" val="9.3"/>
  <p:tag name="ISPRING_PROJECT_FOLDER_UPDATED" val="1"/>
  <p:tag name="ISPRING_SCREEN_RECS_UPDATED" val="C:\Users\kcm\Documents\Power Point\FCC_Master\"/>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jttbYLyEbkyIVp3rqipD5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2.xml><?xml version="1.0" encoding="utf-8"?>
<p:tagLst xmlns:a="http://schemas.openxmlformats.org/drawingml/2006/main" xmlns:r="http://schemas.openxmlformats.org/officeDocument/2006/relationships" xmlns:p="http://schemas.openxmlformats.org/presentationml/2006/main">
  <p:tag name="ISPRING_SLIDE_HAS_SCREEN_REC"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KBUChXo_nUeXhYoxb.MpS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WlDnGgMBJUOosEVC6Jujp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VHW49Gaz3kGnDJlYf1sgn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Franklin Gothic Medium"/>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EE47D8D96CF442A48DE7BD3DFF80BC" ma:contentTypeVersion="12" ma:contentTypeDescription="Create a new document." ma:contentTypeScope="" ma:versionID="10e1fe12087babb266b7f94de4aa357a">
  <xsd:schema xmlns:xsd="http://www.w3.org/2001/XMLSchema" xmlns:xs="http://www.w3.org/2001/XMLSchema" xmlns:p="http://schemas.microsoft.com/office/2006/metadata/properties" xmlns:ns2="edf5239b-7f1c-4268-ae1b-e3ef0dbbd894" xmlns:ns3="576292d6-0c7c-46b4-8b4e-8f4645c1864b" targetNamespace="http://schemas.microsoft.com/office/2006/metadata/properties" ma:root="true" ma:fieldsID="66bf8bf06c543e685d4401f996c175b4" ns2:_="" ns3:_="">
    <xsd:import namespace="edf5239b-7f1c-4268-ae1b-e3ef0dbbd894"/>
    <xsd:import namespace="576292d6-0c7c-46b4-8b4e-8f4645c186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f5239b-7f1c-4268-ae1b-e3ef0dbbd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76292d6-0c7c-46b4-8b4e-8f4645c1864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B96929-D795-416A-A799-9A219948F6C6}">
  <ds:schemaRefs>
    <ds:schemaRef ds:uri="http://schemas.microsoft.com/sharepoint/v3/contenttype/forms"/>
  </ds:schemaRefs>
</ds:datastoreItem>
</file>

<file path=customXml/itemProps2.xml><?xml version="1.0" encoding="utf-8"?>
<ds:datastoreItem xmlns:ds="http://schemas.openxmlformats.org/officeDocument/2006/customXml" ds:itemID="{B9618956-3012-4ECB-8F3F-FCBBE67752F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1268CF6-817A-4F87-9487-DE45B95646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f5239b-7f1c-4268-ae1b-e3ef0dbbd894"/>
    <ds:schemaRef ds:uri="576292d6-0c7c-46b4-8b4e-8f4645c186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1708</Words>
  <Application>Microsoft Office PowerPoint</Application>
  <PresentationFormat>Widescreen</PresentationFormat>
  <Paragraphs>161</Paragraphs>
  <Slides>14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Franklin Gothic Book</vt:lpstr>
      <vt:lpstr>Franklin Gothic Demi</vt:lpstr>
      <vt:lpstr>Franklin Gothic Medium</vt:lpstr>
      <vt:lpstr>Impact</vt:lpstr>
      <vt:lpstr>Segoe UI</vt:lpstr>
      <vt:lpstr>Office Theme</vt:lpstr>
      <vt:lpstr>PowerPoint Presentation</vt:lpstr>
      <vt:lpstr>FLEET PROFILE</vt:lpstr>
      <vt:lpstr>Main Tradelines</vt:lpstr>
      <vt:lpstr>MARINERS AND THE RESPONSE TO COVID-19</vt:lpstr>
      <vt:lpstr>FCC CREW CHANGES &amp; THE EFFECTS FROM COVID-19 </vt:lpstr>
      <vt:lpstr>MARINERS AND THE RESPONSE TO COVID-19</vt:lpstr>
      <vt:lpstr>MARINERS AND THE RESPONSE TO COVID-19 </vt:lpstr>
      <vt:lpstr>Present Situation in Ports WORLDWIDE</vt:lpstr>
      <vt:lpstr>What to expect when coming onboard…</vt:lpstr>
      <vt:lpstr>SOCIAL DISTANCE</vt:lpstr>
      <vt:lpstr>UNEXPECTED CIRCUMSTANCES</vt:lpstr>
      <vt:lpstr>The Solution…</vt:lpstr>
      <vt:lpstr>MT FAIRCHEM CHARGER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Miller</dc:creator>
  <cp:lastModifiedBy>Steve Kozlowski</cp:lastModifiedBy>
  <cp:revision>2</cp:revision>
  <dcterms:created xsi:type="dcterms:W3CDTF">2018-06-18T13:57:33Z</dcterms:created>
  <dcterms:modified xsi:type="dcterms:W3CDTF">2020-05-19T16:29:52Z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0x0101005AEE47D8D96CF442A48DE7BD3DFF80BC</vt:lpwstr>
  </property>
</Properties>
</file>