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9" r:id="rId4"/>
    <p:sldMasterId id="2147483670" r:id="rId5"/>
  </p:sldMasterIdLst>
  <p:notesMasterIdLst>
    <p:notesMasterId r:id="rId27"/>
  </p:notesMasterIdLst>
  <p:sldIdLst>
    <p:sldId id="256" r:id="rId6"/>
    <p:sldId id="257" r:id="rId7"/>
    <p:sldId id="258" r:id="rId8"/>
    <p:sldId id="259" r:id="rId9"/>
    <p:sldId id="260" r:id="rId10"/>
    <p:sldId id="261" r:id="rId11"/>
    <p:sldId id="262" r:id="rId12"/>
    <p:sldId id="263" r:id="rId13"/>
    <p:sldId id="264" r:id="rId14"/>
    <p:sldId id="270" r:id="rId15"/>
    <p:sldId id="265" r:id="rId16"/>
    <p:sldId id="269" r:id="rId17"/>
    <p:sldId id="266" r:id="rId18"/>
    <p:sldId id="268" r:id="rId19"/>
    <p:sldId id="272" r:id="rId20"/>
    <p:sldId id="267" r:id="rId21"/>
    <p:sldId id="271" r:id="rId22"/>
    <p:sldId id="273" r:id="rId23"/>
    <p:sldId id="274" r:id="rId24"/>
    <p:sldId id="275" r:id="rId25"/>
    <p:sldId id="276" r:id="rId2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541" autoAdjust="0"/>
  </p:normalViewPr>
  <p:slideViewPr>
    <p:cSldViewPr snapToGrid="0">
      <p:cViewPr varScale="1">
        <p:scale>
          <a:sx n="119" d="100"/>
          <a:sy n="119" d="100"/>
        </p:scale>
        <p:origin x="1296"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e11963d0f4_0_5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e11963d0f4_0_5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Welcome back everyone &amp; thank you for joining us today! In case you forgot, my name is ___________ and I am the __________ with the North American Marine Environment Protection Association, also known as NAMEPA.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e1757d218e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e1757d218e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ASK: </a:t>
            </a:r>
            <a:r>
              <a:rPr lang="en"/>
              <a:t>How is marine wildlife impacted? </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Mistaking debris for food can cause malnutrition and starvation. They aren’t getting the energy the need! For example, turtles prey on jellyfish. What debris item looks like a jellyfish floating in the water? (plastic bag!)</a:t>
            </a:r>
            <a:endParaRPr/>
          </a:p>
          <a:p>
            <a:pPr marL="0" lvl="0" indent="0" algn="l" rtl="0">
              <a:spcBef>
                <a:spcPts val="0"/>
              </a:spcBef>
              <a:spcAft>
                <a:spcPts val="0"/>
              </a:spcAft>
              <a:buNone/>
            </a:pPr>
            <a:endParaRPr/>
          </a:p>
          <a:p>
            <a:pPr marL="457200" lvl="0" indent="-298450" algn="l" rtl="0">
              <a:spcBef>
                <a:spcPts val="0"/>
              </a:spcBef>
              <a:spcAft>
                <a:spcPts val="0"/>
              </a:spcAft>
              <a:buSzPts val="1100"/>
              <a:buChar char="-"/>
            </a:pPr>
            <a:r>
              <a:rPr lang="en"/>
              <a:t>We see wildlife getting trapped in fishing nets, beverage containers, or other forms of plastic. For example, we have seen large species like turtles, sharks, whales, and rays get tangled inside fishing nets. </a:t>
            </a:r>
            <a:endParaRPr/>
          </a:p>
          <a:p>
            <a:pPr marL="0" lvl="0" indent="0" algn="l" rtl="0">
              <a:spcBef>
                <a:spcPts val="0"/>
              </a:spcBef>
              <a:spcAft>
                <a:spcPts val="0"/>
              </a:spcAft>
              <a:buNone/>
            </a:pPr>
            <a:endParaRPr/>
          </a:p>
          <a:p>
            <a:pPr marL="457200" lvl="0" indent="-298450" algn="l" rtl="0">
              <a:spcBef>
                <a:spcPts val="0"/>
              </a:spcBef>
              <a:spcAft>
                <a:spcPts val="0"/>
              </a:spcAft>
              <a:buSzPts val="1100"/>
              <a:buChar char="-"/>
            </a:pPr>
            <a:r>
              <a:rPr lang="en"/>
              <a:t>We also see what is called bioaccumulation. This is when toxic materials can build up in species when they accidentally eat the debris. </a:t>
            </a:r>
            <a:endParaRPr/>
          </a:p>
          <a:p>
            <a:pPr marL="457200" lvl="0" indent="-298450" algn="l" rtl="0">
              <a:spcBef>
                <a:spcPts val="0"/>
              </a:spcBef>
              <a:spcAft>
                <a:spcPts val="0"/>
              </a:spcAft>
              <a:buSzPts val="1100"/>
              <a:buChar char="-"/>
            </a:pPr>
            <a:r>
              <a:rPr lang="en"/>
              <a:t>Some debris, called microplastics, has even been found in the stomach of plankton.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What impact could debris being found in plankton have?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e1757d218e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e1757d218e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ASK:</a:t>
            </a:r>
            <a:r>
              <a:rPr lang="en" dirty="0"/>
              <a:t> Are humans impacted? How?</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 </a:t>
            </a:r>
            <a:r>
              <a:rPr lang="en" dirty="0"/>
              <a:t>In the marine food web, we see larger species eat smaller species. Humans consume seafood. When we see toxic materials accumulating in marine species, we can ingest those toxins. This is why when doctors warn not to consume too much seafood frequently (mercury!) </a:t>
            </a:r>
            <a:endParaRPr dirty="0"/>
          </a:p>
          <a:p>
            <a:pPr marL="0" lvl="0" indent="0" algn="l" rtl="0">
              <a:spcBef>
                <a:spcPts val="0"/>
              </a:spcBef>
              <a:spcAft>
                <a:spcPts val="0"/>
              </a:spcAft>
              <a:buNone/>
            </a:pPr>
            <a:endParaRPr dirty="0"/>
          </a:p>
          <a:p>
            <a:pPr marL="457200" lvl="0" indent="-298450" algn="l" rtl="0">
              <a:spcBef>
                <a:spcPts val="0"/>
              </a:spcBef>
              <a:spcAft>
                <a:spcPts val="0"/>
              </a:spcAft>
              <a:buSzPts val="1100"/>
              <a:buChar char="-"/>
            </a:pPr>
            <a:r>
              <a:rPr lang="en" dirty="0"/>
              <a:t>We also see tourism decreasing. Can you imagine visiting a beach like the images below? Would this be a beach you want to vacation at? </a:t>
            </a:r>
            <a:br>
              <a:rPr lang="en" dirty="0"/>
            </a:br>
            <a:endParaRPr dirty="0"/>
          </a:p>
          <a:p>
            <a:pPr marL="457200" lvl="0" indent="-298450" algn="l" rtl="0">
              <a:spcBef>
                <a:spcPts val="0"/>
              </a:spcBef>
              <a:spcAft>
                <a:spcPts val="0"/>
              </a:spcAft>
              <a:buSzPts val="1100"/>
              <a:buChar char="-"/>
            </a:pPr>
            <a:r>
              <a:rPr lang="en" dirty="0"/>
              <a:t>Debris also can cause navigation hazards for small boats and even larger ones. They can cause damage.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e1757d218e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9" name="Google Shape;689;ge1757d218e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ASK:</a:t>
            </a:r>
            <a:r>
              <a:rPr lang="en"/>
              <a:t> What do you think the top 10 items collected are? (Let kids answer a few) </a:t>
            </a:r>
            <a:endParaRPr/>
          </a:p>
          <a:p>
            <a:pPr marL="0" lvl="0" indent="0" algn="l" rtl="0">
              <a:spcBef>
                <a:spcPts val="0"/>
              </a:spcBef>
              <a:spcAft>
                <a:spcPts val="0"/>
              </a:spcAft>
              <a:buNone/>
            </a:pPr>
            <a:endParaRPr/>
          </a:p>
          <a:p>
            <a:pPr marL="0" lvl="0" indent="0" algn="l" rtl="0">
              <a:spcBef>
                <a:spcPts val="0"/>
              </a:spcBef>
              <a:spcAft>
                <a:spcPts val="0"/>
              </a:spcAft>
              <a:buNone/>
            </a:pPr>
            <a:r>
              <a:rPr lang="en" b="1"/>
              <a:t>DO: </a:t>
            </a:r>
            <a:r>
              <a:rPr lang="en"/>
              <a:t>Share the list with them.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e1757d218e_0_1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3" name="Google Shape;663;ge1757d218e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There is good news though!! </a:t>
            </a:r>
            <a:endParaRPr/>
          </a:p>
          <a:p>
            <a:pPr marL="0" lvl="0" indent="0" algn="l" rtl="0">
              <a:spcBef>
                <a:spcPts val="0"/>
              </a:spcBef>
              <a:spcAft>
                <a:spcPts val="0"/>
              </a:spcAft>
              <a:buNone/>
            </a:pPr>
            <a:endParaRPr/>
          </a:p>
          <a:p>
            <a:pPr marL="0" lvl="0" indent="0" algn="l" rtl="0">
              <a:spcBef>
                <a:spcPts val="0"/>
              </a:spcBef>
              <a:spcAft>
                <a:spcPts val="0"/>
              </a:spcAft>
              <a:buNone/>
            </a:pPr>
            <a:r>
              <a:rPr lang="en" b="1"/>
              <a:t>SAY: </a:t>
            </a:r>
            <a:r>
              <a:rPr lang="en"/>
              <a:t>Globally, we are seeing changes. For example, we have seen a ban of styrofoam in places like the European Union, Maine and Costa Rica. Some states and countries have even banned single use plastic bags like California!!, Connecticut (where our headquarters is!), Oregon, the European Union, Columbia, and more!! Another remarkable feat has been banning plastic straws. Places like Miami, Malibu, Seattle, Scotland, and Taiwan have taken the initiative to ban plastic straws at restaurants and other food service locations.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e1757d218e_0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0" name="Google Shape;680;ge1757d218e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SAY: </a:t>
            </a:r>
            <a:r>
              <a:rPr lang="en-US" dirty="0"/>
              <a:t>Looking at these photos, how can you help? </a:t>
            </a:r>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ge1757d218e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3" name="Google Shape;723;ge1757d218e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e1757d218e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e1757d218e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Ask them for examples of what they can do for each</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ge1757d218e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0" name="Google Shape;710;ge1757d218e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SAY: </a:t>
            </a:r>
            <a:r>
              <a:rPr lang="en-US" b="0" dirty="0"/>
              <a:t>Let’s look at some examples of how you can help! </a:t>
            </a:r>
            <a:endParaRPr b="1"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e1757d218e_0_7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0" name="Google Shape;730;ge1757d218e_0_7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dirty="0"/>
              <a:t>SAY:</a:t>
            </a:r>
            <a:r>
              <a:rPr lang="en" dirty="0"/>
              <a:t> Today we discussed the many ways we can help protect the marine environment. From reducing our consumption, to conducting our own clean ups! If we all work together to make these changes, we can protect the marine environment. Each of us as the feeling like we can save the world, don’t forget that you can! </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e1757d218e_0_7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7" name="Google Shape;737;ge1757d218e_0_7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dirty="0"/>
              <a:t>SAY: </a:t>
            </a:r>
            <a:r>
              <a:rPr lang="en" b="0" dirty="0"/>
              <a:t>Let’s review some of the topics we have discussed together! </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e1757d218e_0_2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e1757d218e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t>SAY:</a:t>
            </a:r>
            <a:r>
              <a:rPr lang="en"/>
              <a:t> Last week we discussed threats such as. . .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e1757d218e_0_7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4" name="Google Shape;744;ge1757d218e_0_7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t>SAY:</a:t>
            </a:r>
            <a:r>
              <a:rPr lang="en"/>
              <a:t> Please put your answers in the chat to these 4 questions. We will do one at a time and then you can put your answer in the chat!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e11963d0f4_0_5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e11963d0f4_0_5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b="0" dirty="0"/>
              <a:t>From our Team at NAMEPA, we wanted to say THANK YOU to you!!! It has been our pleasure to spend these last few weeks with you guys!! We hope that you learned a lot about the marine environment and ways you can help make it better! You can change the world one ! </a:t>
            </a:r>
            <a:endParaRPr dirty="0"/>
          </a:p>
        </p:txBody>
      </p:sp>
    </p:spTree>
    <p:extLst>
      <p:ext uri="{BB962C8B-B14F-4D97-AF65-F5344CB8AC3E}">
        <p14:creationId xmlns:p14="http://schemas.microsoft.com/office/powerpoint/2010/main" val="4067679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e1757d218e_0_7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 name="Google Shape;582;ge1757d218e_0_7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Let’s do a quick activity. Raise your hand or put in the chat your answers! </a:t>
            </a:r>
            <a:endParaRPr b="1" dirty="0"/>
          </a:p>
          <a:p>
            <a:pPr marL="0" lvl="0" indent="0" algn="l" rtl="0">
              <a:spcBef>
                <a:spcPts val="0"/>
              </a:spcBef>
              <a:spcAft>
                <a:spcPts val="0"/>
              </a:spcAft>
              <a:buNone/>
            </a:pPr>
            <a:endParaRPr b="1" dirty="0"/>
          </a:p>
          <a:p>
            <a:pPr marL="457200" lvl="0" indent="-298450" algn="l" rtl="0">
              <a:spcBef>
                <a:spcPts val="0"/>
              </a:spcBef>
              <a:spcAft>
                <a:spcPts val="0"/>
              </a:spcAft>
              <a:buSzPts val="1100"/>
              <a:buAutoNum type="arabicParenR"/>
            </a:pPr>
            <a:r>
              <a:rPr lang="en" dirty="0"/>
              <a:t>FALSE! Many wetlands CAN NOT migrate inland as the sea level rises due to development</a:t>
            </a:r>
            <a:endParaRPr dirty="0"/>
          </a:p>
          <a:p>
            <a:pPr marL="457200" lvl="0" indent="-298450" algn="l" rtl="0">
              <a:spcBef>
                <a:spcPts val="0"/>
              </a:spcBef>
              <a:spcAft>
                <a:spcPts val="0"/>
              </a:spcAft>
              <a:buSzPts val="1100"/>
              <a:buAutoNum type="arabicParenR"/>
            </a:pPr>
            <a:r>
              <a:rPr lang="en" dirty="0"/>
              <a:t>FALSE! Marine Debris DOES affect coastal habitats, all habitats actually </a:t>
            </a:r>
            <a:endParaRPr dirty="0"/>
          </a:p>
          <a:p>
            <a:pPr marL="457200" lvl="0" indent="-298450" algn="l" rtl="0">
              <a:spcBef>
                <a:spcPts val="0"/>
              </a:spcBef>
              <a:spcAft>
                <a:spcPts val="0"/>
              </a:spcAft>
              <a:buSzPts val="1100"/>
              <a:buAutoNum type="arabicParenR"/>
            </a:pPr>
            <a:r>
              <a:rPr lang="en" dirty="0"/>
              <a:t>TRUE! Mangroves capture and store carbon in their roots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e1757d218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e1757d218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Let’s talk trash! I want each of you to take a moment and think about a time you visited a beach, maybe you were on the water, or you were near a river or stream.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Do you remember seeing anything that did not belong there? Where did these things come from? Are these things that could harm wildlife or people? </a:t>
            </a:r>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e1757d218e_0_2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3" name="Google Shape;603;ge1757d218e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Let’s watch this claymation video that shows the life of a plastic bag once it enters the ocean. </a:t>
            </a:r>
            <a:endParaRPr/>
          </a:p>
          <a:p>
            <a:pPr marL="0" lvl="0" indent="0" algn="l" rtl="0">
              <a:spcBef>
                <a:spcPts val="0"/>
              </a:spcBef>
              <a:spcAft>
                <a:spcPts val="0"/>
              </a:spcAft>
              <a:buNone/>
            </a:pPr>
            <a:endParaRPr/>
          </a:p>
          <a:p>
            <a:pPr marL="0" lvl="0" indent="0" algn="l" rtl="0">
              <a:spcBef>
                <a:spcPts val="0"/>
              </a:spcBef>
              <a:spcAft>
                <a:spcPts val="0"/>
              </a:spcAft>
              <a:buNone/>
            </a:pPr>
            <a:r>
              <a:rPr lang="en" b="1"/>
              <a:t>After it’s over:</a:t>
            </a:r>
            <a:r>
              <a:rPr lang="en"/>
              <a:t> So what did you think of that video? Did you see how far the plastic bag traveled?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Does anyone remember from last week how it approximately takes for the plastic bag to break down into microplastic? (</a:t>
            </a:r>
            <a:r>
              <a:rPr lang="en" b="1"/>
              <a:t>~ 20 years)</a:t>
            </a:r>
            <a:endParaRPr b="1"/>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e1757d218e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0" name="Google Shape;610;ge1757d218e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ASK:</a:t>
            </a:r>
            <a:r>
              <a:rPr lang="en"/>
              <a:t> Where do you think we find marine debris? </a:t>
            </a:r>
            <a:endParaRPr/>
          </a:p>
          <a:p>
            <a:pPr marL="0" lvl="0" indent="0" algn="l" rtl="0">
              <a:spcBef>
                <a:spcPts val="0"/>
              </a:spcBef>
              <a:spcAft>
                <a:spcPts val="0"/>
              </a:spcAft>
              <a:buNone/>
            </a:pPr>
            <a:endParaRPr/>
          </a:p>
          <a:p>
            <a:pPr marL="0" lvl="0" indent="0" algn="l" rtl="0">
              <a:spcBef>
                <a:spcPts val="0"/>
              </a:spcBef>
              <a:spcAft>
                <a:spcPts val="0"/>
              </a:spcAft>
              <a:buNone/>
            </a:pPr>
            <a:r>
              <a:rPr lang="en" b="1"/>
              <a:t>SAY: </a:t>
            </a:r>
            <a:r>
              <a:rPr lang="en"/>
              <a:t>We find it in marinas, beaches, inlets, underwater, above water, in currents, rivers, and even gyres. Essentially, we see marine debris EVERYWHERE. Even some uninhabited islands have marine debris on them. From the deepest trenches to the surface. Marine debris is found everywhere. Did you know that in Mariana’s Trench, the deepest part of the ocean, they found plastic?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Does plastic belong there? Does plastic belong anywhere?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e1757d218e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9" name="Google Shape;619;ge1757d218e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ASK:</a:t>
            </a:r>
            <a:r>
              <a:rPr lang="en"/>
              <a:t> Why do we find debris everywhere? </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It has to do with what is called buoyancy.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Does anyone know what buoyancy is? </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Another way to think of buoyancy is determining what items sink or float.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e1757d218e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e1757d218e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Let’s talk about marine debris.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What exactly is marine debris? </a:t>
            </a:r>
            <a:endParaRPr/>
          </a:p>
          <a:p>
            <a:pPr marL="0" lvl="0" indent="0" algn="l" rtl="0">
              <a:spcBef>
                <a:spcPts val="0"/>
              </a:spcBef>
              <a:spcAft>
                <a:spcPts val="0"/>
              </a:spcAft>
              <a:buNone/>
            </a:pPr>
            <a:endParaRPr/>
          </a:p>
          <a:p>
            <a:pPr marL="0" lvl="0" indent="0" algn="l" rtl="0">
              <a:spcBef>
                <a:spcPts val="0"/>
              </a:spcBef>
              <a:spcAft>
                <a:spcPts val="0"/>
              </a:spcAft>
              <a:buNone/>
            </a:pPr>
            <a:r>
              <a:rPr lang="en" b="1"/>
              <a:t>SAY: </a:t>
            </a:r>
            <a:r>
              <a:rPr lang="en"/>
              <a:t>Marine debris is anything that is man made that ends up in the marine environment. Remember the marine environment includes the ocean, rivers, lakes, streams, even ponds.</a:t>
            </a:r>
            <a:endParaRPr/>
          </a:p>
          <a:p>
            <a:pPr marL="0" lvl="0" indent="0" algn="l" rtl="0">
              <a:spcBef>
                <a:spcPts val="0"/>
              </a:spcBef>
              <a:spcAft>
                <a:spcPts val="0"/>
              </a:spcAft>
              <a:buNone/>
            </a:pPr>
            <a:endParaRPr/>
          </a:p>
          <a:p>
            <a:pPr marL="457200" lvl="0" indent="-298450" algn="l" rtl="0">
              <a:spcBef>
                <a:spcPts val="0"/>
              </a:spcBef>
              <a:spcAft>
                <a:spcPts val="0"/>
              </a:spcAft>
              <a:buSzPts val="1100"/>
              <a:buChar char="-"/>
            </a:pPr>
            <a:r>
              <a:rPr lang="en"/>
              <a:t>80% of marine debris comes from land-based sources. This means it comes from the land and eventually finds its’ way to the ocean.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e1757d218e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 name="Google Shape;639;ge1757d218e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ASK:</a:t>
            </a:r>
            <a:r>
              <a:rPr lang="en"/>
              <a:t> Does Marine Debris Impact Wildlife? (kids will say yes)</a:t>
            </a:r>
            <a:endParaRPr/>
          </a:p>
          <a:p>
            <a:pPr marL="0" lvl="0" indent="0" algn="l" rtl="0">
              <a:spcBef>
                <a:spcPts val="0"/>
              </a:spcBef>
              <a:spcAft>
                <a:spcPts val="0"/>
              </a:spcAft>
              <a:buNone/>
            </a:pPr>
            <a:endParaRPr/>
          </a:p>
          <a:p>
            <a:pPr marL="0" lvl="0" indent="0" algn="l" rtl="0">
              <a:spcBef>
                <a:spcPts val="0"/>
              </a:spcBef>
              <a:spcAft>
                <a:spcPts val="0"/>
              </a:spcAft>
              <a:buNone/>
            </a:pPr>
            <a:r>
              <a:rPr lang="en" b="1"/>
              <a:t>ASK: </a:t>
            </a:r>
            <a:r>
              <a:rPr lang="en"/>
              <a:t>How do you think marine debris impacts wildlife? </a:t>
            </a:r>
            <a:endParaRPr/>
          </a:p>
          <a:p>
            <a:pPr marL="0" lvl="0" indent="0" algn="l" rtl="0">
              <a:spcBef>
                <a:spcPts val="0"/>
              </a:spcBef>
              <a:spcAft>
                <a:spcPts val="0"/>
              </a:spcAft>
              <a:buNone/>
            </a:pPr>
            <a:endParaRPr/>
          </a:p>
          <a:p>
            <a:pPr marL="0" lvl="0" indent="0" algn="l" rtl="0">
              <a:spcBef>
                <a:spcPts val="0"/>
              </a:spcBef>
              <a:spcAft>
                <a:spcPts val="0"/>
              </a:spcAft>
              <a:buNone/>
            </a:pPr>
            <a:r>
              <a:rPr lang="en" b="1"/>
              <a:t>DO:</a:t>
            </a:r>
            <a:r>
              <a:rPr lang="en"/>
              <a:t> Show them these photos - does marine debris belong in the water? (NO!) </a:t>
            </a: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206"/>
        <p:cNvGrpSpPr/>
        <p:nvPr/>
      </p:nvGrpSpPr>
      <p:grpSpPr>
        <a:xfrm>
          <a:off x="0" y="0"/>
          <a:ext cx="0" cy="0"/>
          <a:chOff x="0" y="0"/>
          <a:chExt cx="0" cy="0"/>
        </a:xfrm>
      </p:grpSpPr>
      <p:sp>
        <p:nvSpPr>
          <p:cNvPr id="207" name="Google Shape;207;p14"/>
          <p:cNvSpPr txBox="1">
            <a:spLocks noGrp="1"/>
          </p:cNvSpPr>
          <p:nvPr>
            <p:ph type="ctrTitle"/>
          </p:nvPr>
        </p:nvSpPr>
        <p:spPr>
          <a:xfrm>
            <a:off x="2305100" y="1161050"/>
            <a:ext cx="6153000" cy="11598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2"/>
              </a:buClr>
              <a:buSzPts val="4800"/>
              <a:buNone/>
              <a:defRPr sz="4800" b="0">
                <a:solidFill>
                  <a:schemeClr val="dk2"/>
                </a:solidFill>
              </a:defRPr>
            </a:lvl1pPr>
            <a:lvl2pPr lvl="1" algn="r" rtl="0">
              <a:spcBef>
                <a:spcPts val="0"/>
              </a:spcBef>
              <a:spcAft>
                <a:spcPts val="0"/>
              </a:spcAft>
              <a:buClr>
                <a:schemeClr val="dk2"/>
              </a:buClr>
              <a:buSzPts val="4800"/>
              <a:buNone/>
              <a:defRPr sz="4800" b="0">
                <a:solidFill>
                  <a:schemeClr val="dk2"/>
                </a:solidFill>
              </a:defRPr>
            </a:lvl2pPr>
            <a:lvl3pPr lvl="2" algn="r" rtl="0">
              <a:spcBef>
                <a:spcPts val="0"/>
              </a:spcBef>
              <a:spcAft>
                <a:spcPts val="0"/>
              </a:spcAft>
              <a:buClr>
                <a:schemeClr val="dk2"/>
              </a:buClr>
              <a:buSzPts val="4800"/>
              <a:buNone/>
              <a:defRPr sz="4800" b="0">
                <a:solidFill>
                  <a:schemeClr val="dk2"/>
                </a:solidFill>
              </a:defRPr>
            </a:lvl3pPr>
            <a:lvl4pPr lvl="3" algn="r" rtl="0">
              <a:spcBef>
                <a:spcPts val="0"/>
              </a:spcBef>
              <a:spcAft>
                <a:spcPts val="0"/>
              </a:spcAft>
              <a:buClr>
                <a:schemeClr val="dk2"/>
              </a:buClr>
              <a:buSzPts val="4800"/>
              <a:buNone/>
              <a:defRPr sz="4800" b="0">
                <a:solidFill>
                  <a:schemeClr val="dk2"/>
                </a:solidFill>
              </a:defRPr>
            </a:lvl4pPr>
            <a:lvl5pPr lvl="4" algn="r" rtl="0">
              <a:spcBef>
                <a:spcPts val="0"/>
              </a:spcBef>
              <a:spcAft>
                <a:spcPts val="0"/>
              </a:spcAft>
              <a:buClr>
                <a:schemeClr val="dk2"/>
              </a:buClr>
              <a:buSzPts val="4800"/>
              <a:buNone/>
              <a:defRPr sz="4800" b="0">
                <a:solidFill>
                  <a:schemeClr val="dk2"/>
                </a:solidFill>
              </a:defRPr>
            </a:lvl5pPr>
            <a:lvl6pPr lvl="5" algn="r" rtl="0">
              <a:spcBef>
                <a:spcPts val="0"/>
              </a:spcBef>
              <a:spcAft>
                <a:spcPts val="0"/>
              </a:spcAft>
              <a:buClr>
                <a:schemeClr val="dk2"/>
              </a:buClr>
              <a:buSzPts val="4800"/>
              <a:buNone/>
              <a:defRPr sz="4800" b="0">
                <a:solidFill>
                  <a:schemeClr val="dk2"/>
                </a:solidFill>
              </a:defRPr>
            </a:lvl6pPr>
            <a:lvl7pPr lvl="6" algn="r" rtl="0">
              <a:spcBef>
                <a:spcPts val="0"/>
              </a:spcBef>
              <a:spcAft>
                <a:spcPts val="0"/>
              </a:spcAft>
              <a:buClr>
                <a:schemeClr val="dk2"/>
              </a:buClr>
              <a:buSzPts val="4800"/>
              <a:buNone/>
              <a:defRPr sz="4800" b="0">
                <a:solidFill>
                  <a:schemeClr val="dk2"/>
                </a:solidFill>
              </a:defRPr>
            </a:lvl7pPr>
            <a:lvl8pPr lvl="7" algn="r" rtl="0">
              <a:spcBef>
                <a:spcPts val="0"/>
              </a:spcBef>
              <a:spcAft>
                <a:spcPts val="0"/>
              </a:spcAft>
              <a:buClr>
                <a:schemeClr val="dk2"/>
              </a:buClr>
              <a:buSzPts val="4800"/>
              <a:buNone/>
              <a:defRPr sz="4800" b="0">
                <a:solidFill>
                  <a:schemeClr val="dk2"/>
                </a:solidFill>
              </a:defRPr>
            </a:lvl8pPr>
            <a:lvl9pPr lvl="8" algn="r" rtl="0">
              <a:spcBef>
                <a:spcPts val="0"/>
              </a:spcBef>
              <a:spcAft>
                <a:spcPts val="0"/>
              </a:spcAft>
              <a:buClr>
                <a:schemeClr val="dk2"/>
              </a:buClr>
              <a:buSzPts val="4800"/>
              <a:buNone/>
              <a:defRPr sz="4800" b="0">
                <a:solidFill>
                  <a:schemeClr val="dk2"/>
                </a:solidFill>
              </a:defRPr>
            </a:lvl9pPr>
          </a:lstStyle>
          <a:p>
            <a:endParaRPr/>
          </a:p>
        </p:txBody>
      </p:sp>
      <p:sp>
        <p:nvSpPr>
          <p:cNvPr id="208" name="Google Shape;208;p14"/>
          <p:cNvSpPr/>
          <p:nvPr/>
        </p:nvSpPr>
        <p:spPr>
          <a:xfrm>
            <a:off x="723692" y="4220091"/>
            <a:ext cx="794875" cy="985737"/>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09" name="Google Shape;209;p14"/>
          <p:cNvSpPr/>
          <p:nvPr/>
        </p:nvSpPr>
        <p:spPr>
          <a:xfrm>
            <a:off x="-58319" y="3053287"/>
            <a:ext cx="782014" cy="890356"/>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0" name="Google Shape;210;p14"/>
          <p:cNvSpPr/>
          <p:nvPr/>
        </p:nvSpPr>
        <p:spPr>
          <a:xfrm>
            <a:off x="4025101" y="3422420"/>
            <a:ext cx="370865" cy="809588"/>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1" name="Google Shape;211;p14"/>
          <p:cNvSpPr/>
          <p:nvPr/>
        </p:nvSpPr>
        <p:spPr>
          <a:xfrm>
            <a:off x="3078045" y="3128354"/>
            <a:ext cx="730671" cy="895811"/>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2" name="Google Shape;212;p14"/>
          <p:cNvSpPr/>
          <p:nvPr/>
        </p:nvSpPr>
        <p:spPr>
          <a:xfrm>
            <a:off x="5401648" y="3285712"/>
            <a:ext cx="805934" cy="75083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3" name="Google Shape;213;p14"/>
          <p:cNvSpPr/>
          <p:nvPr/>
        </p:nvSpPr>
        <p:spPr>
          <a:xfrm>
            <a:off x="8364459" y="3346843"/>
            <a:ext cx="873792" cy="600260"/>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4" name="Google Shape;214;p14"/>
          <p:cNvSpPr/>
          <p:nvPr/>
        </p:nvSpPr>
        <p:spPr>
          <a:xfrm>
            <a:off x="4551116" y="3125540"/>
            <a:ext cx="657208" cy="679227"/>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5" name="Google Shape;215;p14"/>
          <p:cNvSpPr/>
          <p:nvPr/>
        </p:nvSpPr>
        <p:spPr>
          <a:xfrm>
            <a:off x="4419881" y="3994834"/>
            <a:ext cx="919681" cy="950908"/>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6" name="Google Shape;216;p14"/>
          <p:cNvSpPr/>
          <p:nvPr/>
        </p:nvSpPr>
        <p:spPr>
          <a:xfrm>
            <a:off x="2644912" y="4036538"/>
            <a:ext cx="890356" cy="7068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7" name="Google Shape;217;p14"/>
          <p:cNvSpPr/>
          <p:nvPr/>
        </p:nvSpPr>
        <p:spPr>
          <a:xfrm>
            <a:off x="2116542" y="3186156"/>
            <a:ext cx="829755" cy="780163"/>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8" name="Google Shape;218;p14"/>
          <p:cNvSpPr/>
          <p:nvPr/>
        </p:nvSpPr>
        <p:spPr>
          <a:xfrm>
            <a:off x="1347361" y="3186147"/>
            <a:ext cx="599146" cy="706813"/>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9" name="Google Shape;219;p14"/>
          <p:cNvSpPr/>
          <p:nvPr/>
        </p:nvSpPr>
        <p:spPr>
          <a:xfrm>
            <a:off x="2681615" y="4813558"/>
            <a:ext cx="816944" cy="313967"/>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0" name="Google Shape;220;p14"/>
          <p:cNvSpPr/>
          <p:nvPr/>
        </p:nvSpPr>
        <p:spPr>
          <a:xfrm>
            <a:off x="7146421" y="4508764"/>
            <a:ext cx="1040884" cy="730621"/>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1" name="Google Shape;221;p14"/>
          <p:cNvSpPr/>
          <p:nvPr/>
        </p:nvSpPr>
        <p:spPr>
          <a:xfrm>
            <a:off x="7146430" y="3104432"/>
            <a:ext cx="684732" cy="721463"/>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2" name="Google Shape;222;p14"/>
          <p:cNvSpPr/>
          <p:nvPr/>
        </p:nvSpPr>
        <p:spPr>
          <a:xfrm>
            <a:off x="5262207" y="4729516"/>
            <a:ext cx="525046" cy="372666"/>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3" name="Google Shape;223;p14"/>
          <p:cNvSpPr/>
          <p:nvPr/>
        </p:nvSpPr>
        <p:spPr>
          <a:xfrm>
            <a:off x="8376372" y="4729061"/>
            <a:ext cx="508532" cy="324976"/>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4" name="Google Shape;224;p14"/>
          <p:cNvSpPr/>
          <p:nvPr/>
        </p:nvSpPr>
        <p:spPr>
          <a:xfrm>
            <a:off x="3808716" y="4429326"/>
            <a:ext cx="570935" cy="567282"/>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5" name="Google Shape;225;p14"/>
          <p:cNvSpPr/>
          <p:nvPr/>
        </p:nvSpPr>
        <p:spPr>
          <a:xfrm>
            <a:off x="7975391" y="3053272"/>
            <a:ext cx="541560" cy="67927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6" name="Google Shape;226;p14"/>
          <p:cNvSpPr/>
          <p:nvPr/>
        </p:nvSpPr>
        <p:spPr>
          <a:xfrm>
            <a:off x="1570785" y="4028295"/>
            <a:ext cx="734324" cy="723314"/>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7" name="Google Shape;227;p14"/>
          <p:cNvSpPr/>
          <p:nvPr/>
        </p:nvSpPr>
        <p:spPr>
          <a:xfrm>
            <a:off x="247060" y="4094875"/>
            <a:ext cx="275434" cy="244207"/>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8" name="Google Shape;228;p14"/>
          <p:cNvSpPr/>
          <p:nvPr/>
        </p:nvSpPr>
        <p:spPr>
          <a:xfrm>
            <a:off x="8516944" y="4082884"/>
            <a:ext cx="690236" cy="510383"/>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9" name="Google Shape;229;p14"/>
          <p:cNvSpPr/>
          <p:nvPr/>
        </p:nvSpPr>
        <p:spPr>
          <a:xfrm>
            <a:off x="859713" y="3417443"/>
            <a:ext cx="317620" cy="659010"/>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0" name="Google Shape;230;p14"/>
          <p:cNvSpPr/>
          <p:nvPr/>
        </p:nvSpPr>
        <p:spPr>
          <a:xfrm rot="1920742">
            <a:off x="5707038" y="4213989"/>
            <a:ext cx="884797" cy="750834"/>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1" name="Google Shape;231;p14"/>
          <p:cNvSpPr/>
          <p:nvPr/>
        </p:nvSpPr>
        <p:spPr>
          <a:xfrm rot="-3496844">
            <a:off x="115839" y="4509560"/>
            <a:ext cx="537852" cy="464440"/>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2" name="Google Shape;232;p14"/>
          <p:cNvSpPr/>
          <p:nvPr/>
        </p:nvSpPr>
        <p:spPr>
          <a:xfrm>
            <a:off x="7518184" y="3966329"/>
            <a:ext cx="846269" cy="598458"/>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3" name="Google Shape;233;p14"/>
          <p:cNvSpPr/>
          <p:nvPr/>
        </p:nvSpPr>
        <p:spPr>
          <a:xfrm rot="-5400000">
            <a:off x="6496794" y="3021440"/>
            <a:ext cx="493819" cy="63153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4" name="Google Shape;234;p14"/>
          <p:cNvSpPr/>
          <p:nvPr/>
        </p:nvSpPr>
        <p:spPr>
          <a:xfrm>
            <a:off x="6453205" y="3705907"/>
            <a:ext cx="666366" cy="752689"/>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5" name="Google Shape;235;p14"/>
          <p:cNvSpPr/>
          <p:nvPr/>
        </p:nvSpPr>
        <p:spPr>
          <a:xfrm>
            <a:off x="1866011" y="4742879"/>
            <a:ext cx="681078" cy="455287"/>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6" name="Google Shape;236;p14"/>
          <p:cNvSpPr/>
          <p:nvPr/>
        </p:nvSpPr>
        <p:spPr>
          <a:xfrm>
            <a:off x="6669805" y="4614395"/>
            <a:ext cx="308462" cy="330481"/>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37"/>
        <p:cNvGrpSpPr/>
        <p:nvPr/>
      </p:nvGrpSpPr>
      <p:grpSpPr>
        <a:xfrm>
          <a:off x="0" y="0"/>
          <a:ext cx="0" cy="0"/>
          <a:chOff x="0" y="0"/>
          <a:chExt cx="0" cy="0"/>
        </a:xfrm>
      </p:grpSpPr>
      <p:sp>
        <p:nvSpPr>
          <p:cNvPr id="238" name="Google Shape;238;p15"/>
          <p:cNvSpPr txBox="1">
            <a:spLocks noGrp="1"/>
          </p:cNvSpPr>
          <p:nvPr>
            <p:ph type="ctrTitle"/>
          </p:nvPr>
        </p:nvSpPr>
        <p:spPr>
          <a:xfrm>
            <a:off x="3210935" y="1661762"/>
            <a:ext cx="5301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700"/>
              <a:buNone/>
              <a:defRPr sz="3700" b="0"/>
            </a:lvl1pPr>
            <a:lvl2pPr lvl="1" algn="r" rtl="0">
              <a:spcBef>
                <a:spcPts val="0"/>
              </a:spcBef>
              <a:spcAft>
                <a:spcPts val="0"/>
              </a:spcAft>
              <a:buSzPts val="3700"/>
              <a:buNone/>
              <a:defRPr sz="3700" b="0"/>
            </a:lvl2pPr>
            <a:lvl3pPr lvl="2" algn="r" rtl="0">
              <a:spcBef>
                <a:spcPts val="0"/>
              </a:spcBef>
              <a:spcAft>
                <a:spcPts val="0"/>
              </a:spcAft>
              <a:buSzPts val="3700"/>
              <a:buNone/>
              <a:defRPr sz="3700" b="0"/>
            </a:lvl3pPr>
            <a:lvl4pPr lvl="3" algn="r" rtl="0">
              <a:spcBef>
                <a:spcPts val="0"/>
              </a:spcBef>
              <a:spcAft>
                <a:spcPts val="0"/>
              </a:spcAft>
              <a:buSzPts val="3700"/>
              <a:buNone/>
              <a:defRPr sz="3700" b="0"/>
            </a:lvl4pPr>
            <a:lvl5pPr lvl="4" algn="r" rtl="0">
              <a:spcBef>
                <a:spcPts val="0"/>
              </a:spcBef>
              <a:spcAft>
                <a:spcPts val="0"/>
              </a:spcAft>
              <a:buSzPts val="3700"/>
              <a:buNone/>
              <a:defRPr sz="3700" b="0"/>
            </a:lvl5pPr>
            <a:lvl6pPr lvl="5" algn="r" rtl="0">
              <a:spcBef>
                <a:spcPts val="0"/>
              </a:spcBef>
              <a:spcAft>
                <a:spcPts val="0"/>
              </a:spcAft>
              <a:buSzPts val="3700"/>
              <a:buNone/>
              <a:defRPr sz="3700" b="0"/>
            </a:lvl6pPr>
            <a:lvl7pPr lvl="6" algn="r" rtl="0">
              <a:spcBef>
                <a:spcPts val="0"/>
              </a:spcBef>
              <a:spcAft>
                <a:spcPts val="0"/>
              </a:spcAft>
              <a:buSzPts val="3700"/>
              <a:buNone/>
              <a:defRPr sz="3700" b="0"/>
            </a:lvl7pPr>
            <a:lvl8pPr lvl="7" algn="r" rtl="0">
              <a:spcBef>
                <a:spcPts val="0"/>
              </a:spcBef>
              <a:spcAft>
                <a:spcPts val="0"/>
              </a:spcAft>
              <a:buSzPts val="3700"/>
              <a:buNone/>
              <a:defRPr sz="3700" b="0"/>
            </a:lvl8pPr>
            <a:lvl9pPr lvl="8" algn="r" rtl="0">
              <a:spcBef>
                <a:spcPts val="0"/>
              </a:spcBef>
              <a:spcAft>
                <a:spcPts val="0"/>
              </a:spcAft>
              <a:buSzPts val="3700"/>
              <a:buNone/>
              <a:defRPr sz="3700" b="0"/>
            </a:lvl9pPr>
          </a:lstStyle>
          <a:p>
            <a:endParaRPr/>
          </a:p>
        </p:txBody>
      </p:sp>
      <p:sp>
        <p:nvSpPr>
          <p:cNvPr id="239" name="Google Shape;239;p15"/>
          <p:cNvSpPr txBox="1">
            <a:spLocks noGrp="1"/>
          </p:cNvSpPr>
          <p:nvPr>
            <p:ph type="subTitle" idx="1"/>
          </p:nvPr>
        </p:nvSpPr>
        <p:spPr>
          <a:xfrm>
            <a:off x="3210885" y="2864177"/>
            <a:ext cx="5301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1C4587"/>
              </a:buClr>
              <a:buSzPts val="2600"/>
              <a:buNone/>
              <a:defRPr>
                <a:solidFill>
                  <a:srgbClr val="1C4587"/>
                </a:solidFill>
              </a:defRPr>
            </a:lvl1pPr>
            <a:lvl2pPr lvl="1" algn="r" rtl="0">
              <a:spcBef>
                <a:spcPts val="0"/>
              </a:spcBef>
              <a:spcAft>
                <a:spcPts val="0"/>
              </a:spcAft>
              <a:buClr>
                <a:srgbClr val="1C4587"/>
              </a:buClr>
              <a:buSzPts val="3000"/>
              <a:buNone/>
              <a:defRPr sz="3000">
                <a:solidFill>
                  <a:srgbClr val="1C4587"/>
                </a:solidFill>
              </a:defRPr>
            </a:lvl2pPr>
            <a:lvl3pPr lvl="2" algn="r" rtl="0">
              <a:spcBef>
                <a:spcPts val="0"/>
              </a:spcBef>
              <a:spcAft>
                <a:spcPts val="0"/>
              </a:spcAft>
              <a:buClr>
                <a:srgbClr val="1C4587"/>
              </a:buClr>
              <a:buSzPts val="3000"/>
              <a:buNone/>
              <a:defRPr sz="3000">
                <a:solidFill>
                  <a:srgbClr val="1C4587"/>
                </a:solidFill>
              </a:defRPr>
            </a:lvl3pPr>
            <a:lvl4pPr lvl="3" algn="r" rtl="0">
              <a:spcBef>
                <a:spcPts val="0"/>
              </a:spcBef>
              <a:spcAft>
                <a:spcPts val="0"/>
              </a:spcAft>
              <a:buClr>
                <a:srgbClr val="1C4587"/>
              </a:buClr>
              <a:buSzPts val="3000"/>
              <a:buNone/>
              <a:defRPr sz="3000">
                <a:solidFill>
                  <a:srgbClr val="1C4587"/>
                </a:solidFill>
              </a:defRPr>
            </a:lvl4pPr>
            <a:lvl5pPr lvl="4" algn="r" rtl="0">
              <a:spcBef>
                <a:spcPts val="0"/>
              </a:spcBef>
              <a:spcAft>
                <a:spcPts val="0"/>
              </a:spcAft>
              <a:buClr>
                <a:srgbClr val="1C4587"/>
              </a:buClr>
              <a:buSzPts val="3000"/>
              <a:buNone/>
              <a:defRPr sz="3000">
                <a:solidFill>
                  <a:srgbClr val="1C4587"/>
                </a:solidFill>
              </a:defRPr>
            </a:lvl5pPr>
            <a:lvl6pPr lvl="5" algn="r" rtl="0">
              <a:spcBef>
                <a:spcPts val="0"/>
              </a:spcBef>
              <a:spcAft>
                <a:spcPts val="0"/>
              </a:spcAft>
              <a:buClr>
                <a:srgbClr val="1C4587"/>
              </a:buClr>
              <a:buSzPts val="3000"/>
              <a:buNone/>
              <a:defRPr sz="3000">
                <a:solidFill>
                  <a:srgbClr val="1C4587"/>
                </a:solidFill>
              </a:defRPr>
            </a:lvl6pPr>
            <a:lvl7pPr lvl="6" algn="r" rtl="0">
              <a:spcBef>
                <a:spcPts val="0"/>
              </a:spcBef>
              <a:spcAft>
                <a:spcPts val="0"/>
              </a:spcAft>
              <a:buClr>
                <a:srgbClr val="1C4587"/>
              </a:buClr>
              <a:buSzPts val="3000"/>
              <a:buNone/>
              <a:defRPr sz="3000">
                <a:solidFill>
                  <a:srgbClr val="1C4587"/>
                </a:solidFill>
              </a:defRPr>
            </a:lvl7pPr>
            <a:lvl8pPr lvl="7" algn="r" rtl="0">
              <a:spcBef>
                <a:spcPts val="0"/>
              </a:spcBef>
              <a:spcAft>
                <a:spcPts val="0"/>
              </a:spcAft>
              <a:buClr>
                <a:srgbClr val="1C4587"/>
              </a:buClr>
              <a:buSzPts val="3000"/>
              <a:buNone/>
              <a:defRPr sz="3000">
                <a:solidFill>
                  <a:srgbClr val="1C4587"/>
                </a:solidFill>
              </a:defRPr>
            </a:lvl8pPr>
            <a:lvl9pPr lvl="8" algn="r" rtl="0">
              <a:spcBef>
                <a:spcPts val="0"/>
              </a:spcBef>
              <a:spcAft>
                <a:spcPts val="0"/>
              </a:spcAft>
              <a:buClr>
                <a:srgbClr val="1C4587"/>
              </a:buClr>
              <a:buSzPts val="3000"/>
              <a:buNone/>
              <a:defRPr sz="3000">
                <a:solidFill>
                  <a:srgbClr val="1C4587"/>
                </a:solidFill>
              </a:defRPr>
            </a:lvl9pPr>
          </a:lstStyle>
          <a:p>
            <a:endParaRPr/>
          </a:p>
        </p:txBody>
      </p:sp>
      <p:sp>
        <p:nvSpPr>
          <p:cNvPr id="240" name="Google Shape;240;p15"/>
          <p:cNvSpPr/>
          <p:nvPr/>
        </p:nvSpPr>
        <p:spPr>
          <a:xfrm>
            <a:off x="4412080" y="4661638"/>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1" name="Google Shape;241;p15"/>
          <p:cNvSpPr/>
          <p:nvPr/>
        </p:nvSpPr>
        <p:spPr>
          <a:xfrm>
            <a:off x="3968826" y="4000288"/>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2" name="Google Shape;242;p15"/>
          <p:cNvSpPr/>
          <p:nvPr/>
        </p:nvSpPr>
        <p:spPr>
          <a:xfrm>
            <a:off x="6283364" y="42095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3" name="Google Shape;243;p15"/>
          <p:cNvSpPr/>
          <p:nvPr/>
        </p:nvSpPr>
        <p:spPr>
          <a:xfrm>
            <a:off x="5746560" y="4042836"/>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4" name="Google Shape;244;p15"/>
          <p:cNvSpPr/>
          <p:nvPr/>
        </p:nvSpPr>
        <p:spPr>
          <a:xfrm>
            <a:off x="7063610" y="4132028"/>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5" name="Google Shape;245;p15"/>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6" name="Google Shape;246;p15"/>
          <p:cNvSpPr/>
          <p:nvPr/>
        </p:nvSpPr>
        <p:spPr>
          <a:xfrm>
            <a:off x="6581517" y="4041241"/>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7" name="Google Shape;247;p15"/>
          <p:cNvSpPr/>
          <p:nvPr/>
        </p:nvSpPr>
        <p:spPr>
          <a:xfrm>
            <a:off x="6507132" y="453396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8" name="Google Shape;248;p15"/>
          <p:cNvSpPr/>
          <p:nvPr/>
        </p:nvSpPr>
        <p:spPr>
          <a:xfrm>
            <a:off x="55010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9" name="Google Shape;249;p15"/>
          <p:cNvSpPr/>
          <p:nvPr/>
        </p:nvSpPr>
        <p:spPr>
          <a:xfrm>
            <a:off x="5201567" y="4075599"/>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0" name="Google Shape;250;p15"/>
          <p:cNvSpPr/>
          <p:nvPr/>
        </p:nvSpPr>
        <p:spPr>
          <a:xfrm>
            <a:off x="4765584"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1" name="Google Shape;251;p15"/>
          <p:cNvSpPr/>
          <p:nvPr/>
        </p:nvSpPr>
        <p:spPr>
          <a:xfrm>
            <a:off x="55218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2" name="Google Shape;252;p15"/>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3" name="Google Shape;253;p15"/>
          <p:cNvSpPr/>
          <p:nvPr/>
        </p:nvSpPr>
        <p:spPr>
          <a:xfrm>
            <a:off x="8052577" y="402927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4" name="Google Shape;254;p15"/>
          <p:cNvSpPr/>
          <p:nvPr/>
        </p:nvSpPr>
        <p:spPr>
          <a:xfrm>
            <a:off x="6984573" y="4950383"/>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5" name="Google Shape;255;p15"/>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6" name="Google Shape;256;p15"/>
          <p:cNvSpPr/>
          <p:nvPr/>
        </p:nvSpPr>
        <p:spPr>
          <a:xfrm>
            <a:off x="6160715" y="4780234"/>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7" name="Google Shape;257;p15"/>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8" name="Google Shape;258;p15"/>
          <p:cNvSpPr/>
          <p:nvPr/>
        </p:nvSpPr>
        <p:spPr>
          <a:xfrm>
            <a:off x="48922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9" name="Google Shape;259;p15"/>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0" name="Google Shape;260;p15"/>
          <p:cNvSpPr/>
          <p:nvPr/>
        </p:nvSpPr>
        <p:spPr>
          <a:xfrm>
            <a:off x="4489179" y="4206693"/>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1" name="Google Shape;261;p15"/>
          <p:cNvSpPr/>
          <p:nvPr/>
        </p:nvSpPr>
        <p:spPr>
          <a:xfrm rot="1920548">
            <a:off x="7236726" y="46581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2" name="Google Shape;262;p15"/>
          <p:cNvSpPr/>
          <p:nvPr/>
        </p:nvSpPr>
        <p:spPr>
          <a:xfrm>
            <a:off x="8263292" y="4517805"/>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3" name="Google Shape;263;p15"/>
          <p:cNvSpPr/>
          <p:nvPr/>
        </p:nvSpPr>
        <p:spPr>
          <a:xfrm rot="-5400000">
            <a:off x="7684355" y="39822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4" name="Google Shape;264;p15"/>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5" name="Google Shape;265;p15"/>
          <p:cNvSpPr/>
          <p:nvPr/>
        </p:nvSpPr>
        <p:spPr>
          <a:xfrm>
            <a:off x="50595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6" name="Google Shape;266;p15"/>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7" name="Google Shape;267;p15"/>
          <p:cNvSpPr/>
          <p:nvPr/>
        </p:nvSpPr>
        <p:spPr>
          <a:xfrm>
            <a:off x="1482765" y="42095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8" name="Google Shape;268;p15"/>
          <p:cNvSpPr/>
          <p:nvPr/>
        </p:nvSpPr>
        <p:spPr>
          <a:xfrm>
            <a:off x="945960" y="4042836"/>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9" name="Google Shape;269;p15"/>
          <p:cNvSpPr/>
          <p:nvPr/>
        </p:nvSpPr>
        <p:spPr>
          <a:xfrm>
            <a:off x="2263010" y="4132028"/>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0" name="Google Shape;270;p15"/>
          <p:cNvSpPr/>
          <p:nvPr/>
        </p:nvSpPr>
        <p:spPr>
          <a:xfrm>
            <a:off x="1780917" y="4041241"/>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1" name="Google Shape;271;p15"/>
          <p:cNvSpPr/>
          <p:nvPr/>
        </p:nvSpPr>
        <p:spPr>
          <a:xfrm>
            <a:off x="1706532" y="453396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2" name="Google Shape;272;p15"/>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3" name="Google Shape;273;p15"/>
          <p:cNvSpPr/>
          <p:nvPr/>
        </p:nvSpPr>
        <p:spPr>
          <a:xfrm>
            <a:off x="400967" y="4075599"/>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4" name="Google Shape;274;p15"/>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5" name="Google Shape;275;p15"/>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6" name="Google Shape;276;p15"/>
          <p:cNvSpPr/>
          <p:nvPr/>
        </p:nvSpPr>
        <p:spPr>
          <a:xfrm>
            <a:off x="32519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7" name="Google Shape;277;p15"/>
          <p:cNvSpPr/>
          <p:nvPr/>
        </p:nvSpPr>
        <p:spPr>
          <a:xfrm>
            <a:off x="3251978" y="402927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8" name="Google Shape;278;p15"/>
          <p:cNvSpPr/>
          <p:nvPr/>
        </p:nvSpPr>
        <p:spPr>
          <a:xfrm>
            <a:off x="2183974" y="4950383"/>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9" name="Google Shape;279;p15"/>
          <p:cNvSpPr/>
          <p:nvPr/>
        </p:nvSpPr>
        <p:spPr>
          <a:xfrm>
            <a:off x="39491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0" name="Google Shape;280;p15"/>
          <p:cNvSpPr/>
          <p:nvPr/>
        </p:nvSpPr>
        <p:spPr>
          <a:xfrm>
            <a:off x="1360115" y="4780234"/>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1" name="Google Shape;281;p15"/>
          <p:cNvSpPr/>
          <p:nvPr/>
        </p:nvSpPr>
        <p:spPr>
          <a:xfrm>
            <a:off x="37218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2" name="Google Shape;282;p15"/>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3" name="Google Shape;283;p15"/>
          <p:cNvSpPr/>
          <p:nvPr/>
        </p:nvSpPr>
        <p:spPr>
          <a:xfrm>
            <a:off x="40288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4" name="Google Shape;284;p15"/>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5" name="Google Shape;285;p15"/>
          <p:cNvSpPr/>
          <p:nvPr/>
        </p:nvSpPr>
        <p:spPr>
          <a:xfrm rot="1920548">
            <a:off x="2436125" y="46581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6" name="Google Shape;286;p15"/>
          <p:cNvSpPr/>
          <p:nvPr/>
        </p:nvSpPr>
        <p:spPr>
          <a:xfrm>
            <a:off x="3462692" y="4517805"/>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7" name="Google Shape;287;p15"/>
          <p:cNvSpPr/>
          <p:nvPr/>
        </p:nvSpPr>
        <p:spPr>
          <a:xfrm rot="-5400000">
            <a:off x="2883755" y="39822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8" name="Google Shape;288;p15"/>
          <p:cNvSpPr/>
          <p:nvPr/>
        </p:nvSpPr>
        <p:spPr>
          <a:xfrm>
            <a:off x="28590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9" name="Google Shape;289;p15"/>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0" name="Google Shape;290;p15"/>
          <p:cNvSpPr/>
          <p:nvPr/>
        </p:nvSpPr>
        <p:spPr>
          <a:xfrm>
            <a:off x="29818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91"/>
        <p:cNvGrpSpPr/>
        <p:nvPr/>
      </p:nvGrpSpPr>
      <p:grpSpPr>
        <a:xfrm>
          <a:off x="0" y="0"/>
          <a:ext cx="0" cy="0"/>
          <a:chOff x="0" y="0"/>
          <a:chExt cx="0" cy="0"/>
        </a:xfrm>
      </p:grpSpPr>
      <p:sp>
        <p:nvSpPr>
          <p:cNvPr id="292" name="Google Shape;292;p16"/>
          <p:cNvSpPr txBox="1">
            <a:spLocks noGrp="1"/>
          </p:cNvSpPr>
          <p:nvPr>
            <p:ph type="body" idx="1"/>
          </p:nvPr>
        </p:nvSpPr>
        <p:spPr>
          <a:xfrm>
            <a:off x="2159325" y="2161800"/>
            <a:ext cx="4825500" cy="819900"/>
          </a:xfrm>
          <a:prstGeom prst="rect">
            <a:avLst/>
          </a:prstGeom>
        </p:spPr>
        <p:txBody>
          <a:bodyPr spcFirstLastPara="1" wrap="square" lIns="91425" tIns="91425" rIns="91425" bIns="91425" anchor="ctr" anchorCtr="0">
            <a:noAutofit/>
          </a:bodyPr>
          <a:lstStyle>
            <a:lvl1pPr marL="457200" lvl="0" indent="-387350" algn="ctr" rtl="0">
              <a:spcBef>
                <a:spcPts val="600"/>
              </a:spcBef>
              <a:spcAft>
                <a:spcPts val="0"/>
              </a:spcAft>
              <a:buClr>
                <a:srgbClr val="1C4587"/>
              </a:buClr>
              <a:buSzPts val="2500"/>
              <a:buChar char="✘"/>
              <a:defRPr sz="2500" b="1">
                <a:solidFill>
                  <a:srgbClr val="1C4587"/>
                </a:solidFill>
              </a:defRPr>
            </a:lvl1pPr>
            <a:lvl2pPr marL="914400" lvl="1" indent="-387350" algn="ctr" rtl="0">
              <a:spcBef>
                <a:spcPts val="0"/>
              </a:spcBef>
              <a:spcAft>
                <a:spcPts val="0"/>
              </a:spcAft>
              <a:buClr>
                <a:srgbClr val="1C4587"/>
              </a:buClr>
              <a:buSzPts val="2500"/>
              <a:buChar char="✗"/>
              <a:defRPr sz="2500" b="1">
                <a:solidFill>
                  <a:srgbClr val="1C4587"/>
                </a:solidFill>
              </a:defRPr>
            </a:lvl2pPr>
            <a:lvl3pPr marL="1371600" lvl="2" indent="-387350" algn="ctr" rtl="0">
              <a:spcBef>
                <a:spcPts val="0"/>
              </a:spcBef>
              <a:spcAft>
                <a:spcPts val="0"/>
              </a:spcAft>
              <a:buClr>
                <a:srgbClr val="1C4587"/>
              </a:buClr>
              <a:buSzPts val="2500"/>
              <a:buChar char="■"/>
              <a:defRPr sz="2500" b="1">
                <a:solidFill>
                  <a:srgbClr val="1C4587"/>
                </a:solidFill>
              </a:defRPr>
            </a:lvl3pPr>
            <a:lvl4pPr marL="1828800" lvl="3" indent="-387350" algn="ctr" rtl="0">
              <a:spcBef>
                <a:spcPts val="0"/>
              </a:spcBef>
              <a:spcAft>
                <a:spcPts val="0"/>
              </a:spcAft>
              <a:buClr>
                <a:srgbClr val="1C4587"/>
              </a:buClr>
              <a:buSzPts val="2500"/>
              <a:buChar char="●"/>
              <a:defRPr sz="2500" b="1">
                <a:solidFill>
                  <a:srgbClr val="1C4587"/>
                </a:solidFill>
              </a:defRPr>
            </a:lvl4pPr>
            <a:lvl5pPr marL="2286000" lvl="4" indent="-387350" algn="ctr" rtl="0">
              <a:spcBef>
                <a:spcPts val="0"/>
              </a:spcBef>
              <a:spcAft>
                <a:spcPts val="0"/>
              </a:spcAft>
              <a:buClr>
                <a:srgbClr val="1C4587"/>
              </a:buClr>
              <a:buSzPts val="2500"/>
              <a:buChar char="○"/>
              <a:defRPr sz="2500" b="1">
                <a:solidFill>
                  <a:srgbClr val="1C4587"/>
                </a:solidFill>
              </a:defRPr>
            </a:lvl5pPr>
            <a:lvl6pPr marL="2743200" lvl="5" indent="-387350" algn="ctr" rtl="0">
              <a:spcBef>
                <a:spcPts val="0"/>
              </a:spcBef>
              <a:spcAft>
                <a:spcPts val="0"/>
              </a:spcAft>
              <a:buClr>
                <a:srgbClr val="1C4587"/>
              </a:buClr>
              <a:buSzPts val="2500"/>
              <a:buChar char="■"/>
              <a:defRPr sz="2500" b="1">
                <a:solidFill>
                  <a:srgbClr val="1C4587"/>
                </a:solidFill>
              </a:defRPr>
            </a:lvl6pPr>
            <a:lvl7pPr marL="3200400" lvl="6" indent="-387350" algn="ctr" rtl="0">
              <a:spcBef>
                <a:spcPts val="0"/>
              </a:spcBef>
              <a:spcAft>
                <a:spcPts val="0"/>
              </a:spcAft>
              <a:buClr>
                <a:srgbClr val="1C4587"/>
              </a:buClr>
              <a:buSzPts val="2500"/>
              <a:buChar char="●"/>
              <a:defRPr sz="2500" b="1">
                <a:solidFill>
                  <a:srgbClr val="1C4587"/>
                </a:solidFill>
              </a:defRPr>
            </a:lvl7pPr>
            <a:lvl8pPr marL="3657600" lvl="7" indent="-387350" algn="ctr" rtl="0">
              <a:spcBef>
                <a:spcPts val="0"/>
              </a:spcBef>
              <a:spcAft>
                <a:spcPts val="0"/>
              </a:spcAft>
              <a:buClr>
                <a:srgbClr val="1C4587"/>
              </a:buClr>
              <a:buSzPts val="2500"/>
              <a:buChar char="○"/>
              <a:defRPr sz="2500" b="1">
                <a:solidFill>
                  <a:srgbClr val="1C4587"/>
                </a:solidFill>
              </a:defRPr>
            </a:lvl8pPr>
            <a:lvl9pPr marL="4114800" lvl="8" indent="-387350" algn="ctr" rtl="0">
              <a:spcBef>
                <a:spcPts val="0"/>
              </a:spcBef>
              <a:spcAft>
                <a:spcPts val="0"/>
              </a:spcAft>
              <a:buClr>
                <a:srgbClr val="1C4587"/>
              </a:buClr>
              <a:buSzPts val="2500"/>
              <a:buChar char="■"/>
              <a:defRPr sz="2500" b="1">
                <a:solidFill>
                  <a:srgbClr val="1C4587"/>
                </a:solidFill>
              </a:defRPr>
            </a:lvl9pPr>
          </a:lstStyle>
          <a:p>
            <a:endParaRPr/>
          </a:p>
        </p:txBody>
      </p:sp>
      <p:sp>
        <p:nvSpPr>
          <p:cNvPr id="293" name="Google Shape;293;p16"/>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4" name="Google Shape;294;p16"/>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5" name="Google Shape;295;p16"/>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6" name="Google Shape;296;p16"/>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7" name="Google Shape;297;p16"/>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8" name="Google Shape;298;p16"/>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9" name="Google Shape;299;p16"/>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0" name="Google Shape;300;p16"/>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1" name="Google Shape;301;p16"/>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2" name="Google Shape;302;p16"/>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3" name="Google Shape;303;p16"/>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4" name="Google Shape;304;p16"/>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5" name="Google Shape;305;p16"/>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6" name="Google Shape;306;p16"/>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7" name="Google Shape;307;p16"/>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8" name="Google Shape;308;p16"/>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9" name="Google Shape;309;p16"/>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0" name="Google Shape;310;p16"/>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1" name="Google Shape;311;p16"/>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2" name="Google Shape;312;p16"/>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3" name="Google Shape;313;p16"/>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4" name="Google Shape;314;p16"/>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5" name="Google Shape;315;p16"/>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6" name="Google Shape;316;p16"/>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7" name="Google Shape;317;p16"/>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8" name="Google Shape;318;p16"/>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9" name="Google Shape;319;p16"/>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0" name="Google Shape;320;p16"/>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1" name="Google Shape;321;p16"/>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2" name="Google Shape;322;p16"/>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3" name="Google Shape;323;p16"/>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4" name="Google Shape;324;p16"/>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5" name="Google Shape;325;p16"/>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6" name="Google Shape;326;p16"/>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7" name="Google Shape;327;p16"/>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8" name="Google Shape;328;p16"/>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9" name="Google Shape;329;p16"/>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0" name="Google Shape;330;p16"/>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1" name="Google Shape;331;p16"/>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2" name="Google Shape;332;p16"/>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3" name="Google Shape;333;p16"/>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4" name="Google Shape;334;p16"/>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35"/>
        <p:cNvGrpSpPr/>
        <p:nvPr/>
      </p:nvGrpSpPr>
      <p:grpSpPr>
        <a:xfrm>
          <a:off x="0" y="0"/>
          <a:ext cx="0" cy="0"/>
          <a:chOff x="0" y="0"/>
          <a:chExt cx="0" cy="0"/>
        </a:xfrm>
      </p:grpSpPr>
      <p:sp>
        <p:nvSpPr>
          <p:cNvPr id="336" name="Google Shape;336;p17"/>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337" name="Google Shape;337;p17"/>
          <p:cNvSpPr txBox="1">
            <a:spLocks noGrp="1"/>
          </p:cNvSpPr>
          <p:nvPr>
            <p:ph type="body" idx="1"/>
          </p:nvPr>
        </p:nvSpPr>
        <p:spPr>
          <a:xfrm>
            <a:off x="747925" y="1302837"/>
            <a:ext cx="6140400" cy="3610800"/>
          </a:xfrm>
          <a:prstGeom prst="rect">
            <a:avLst/>
          </a:prstGeom>
        </p:spPr>
        <p:txBody>
          <a:bodyPr spcFirstLastPara="1" wrap="square" lIns="91425" tIns="91425" rIns="91425" bIns="91425" anchor="t" anchorCtr="0">
            <a:noAutofit/>
          </a:bodyPr>
          <a:lstStyle>
            <a:lvl1pPr marL="457200" lvl="0" indent="-387350" rtl="0">
              <a:spcBef>
                <a:spcPts val="600"/>
              </a:spcBef>
              <a:spcAft>
                <a:spcPts val="0"/>
              </a:spcAft>
              <a:buSzPts val="2500"/>
              <a:buChar char="✘"/>
              <a:defRPr sz="2500"/>
            </a:lvl1pPr>
            <a:lvl2pPr marL="914400" lvl="1" indent="-355600" rtl="0">
              <a:spcBef>
                <a:spcPts val="0"/>
              </a:spcBef>
              <a:spcAft>
                <a:spcPts val="0"/>
              </a:spcAft>
              <a:buSzPts val="2000"/>
              <a:buChar char="✗"/>
              <a:defRPr/>
            </a:lvl2pPr>
            <a:lvl3pPr marL="1371600" lvl="2" indent="-355600" rtl="0">
              <a:spcBef>
                <a:spcPts val="0"/>
              </a:spcBef>
              <a:spcAft>
                <a:spcPts val="0"/>
              </a:spcAft>
              <a:buSzPts val="20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grpSp>
        <p:nvGrpSpPr>
          <p:cNvPr id="338" name="Google Shape;338;p17"/>
          <p:cNvGrpSpPr/>
          <p:nvPr/>
        </p:nvGrpSpPr>
        <p:grpSpPr>
          <a:xfrm>
            <a:off x="7442902" y="-91154"/>
            <a:ext cx="1796289" cy="5330574"/>
            <a:chOff x="6023725" y="842300"/>
            <a:chExt cx="1358150" cy="4030375"/>
          </a:xfrm>
        </p:grpSpPr>
        <p:sp>
          <p:nvSpPr>
            <p:cNvPr id="339" name="Google Shape;339;p17"/>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0" name="Google Shape;340;p17"/>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1" name="Google Shape;341;p17"/>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2" name="Google Shape;342;p17"/>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3" name="Google Shape;343;p17"/>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4" name="Google Shape;344;p17"/>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5" name="Google Shape;345;p17"/>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6" name="Google Shape;346;p17"/>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7" name="Google Shape;347;p17"/>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8" name="Google Shape;348;p17"/>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9" name="Google Shape;349;p17"/>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0" name="Google Shape;350;p17"/>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1" name="Google Shape;351;p17"/>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2" name="Google Shape;352;p17"/>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3" name="Google Shape;353;p17"/>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4" name="Google Shape;354;p17"/>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5" name="Google Shape;355;p17"/>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6" name="Google Shape;356;p17"/>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7" name="Google Shape;357;p17"/>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8" name="Google Shape;358;p17"/>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9" name="Google Shape;359;p17"/>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0" name="Google Shape;360;p17"/>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1" name="Google Shape;361;p17"/>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2" name="Google Shape;362;p17"/>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3" name="Google Shape;363;p17"/>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4" name="Google Shape;364;p17"/>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5" name="Google Shape;365;p17"/>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6" name="Google Shape;366;p17"/>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7" name="Google Shape;367;p17"/>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grpSp>
      <p:cxnSp>
        <p:nvCxnSpPr>
          <p:cNvPr id="368" name="Google Shape;368;p17"/>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369" name="Google Shape;369;p17"/>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70"/>
        <p:cNvGrpSpPr/>
        <p:nvPr/>
      </p:nvGrpSpPr>
      <p:grpSpPr>
        <a:xfrm>
          <a:off x="0" y="0"/>
          <a:ext cx="0" cy="0"/>
          <a:chOff x="0" y="0"/>
          <a:chExt cx="0" cy="0"/>
        </a:xfrm>
      </p:grpSpPr>
      <p:sp>
        <p:nvSpPr>
          <p:cNvPr id="371" name="Google Shape;371;p18"/>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372" name="Google Shape;372;p18"/>
          <p:cNvSpPr txBox="1">
            <a:spLocks noGrp="1"/>
          </p:cNvSpPr>
          <p:nvPr>
            <p:ph type="body" idx="1"/>
          </p:nvPr>
        </p:nvSpPr>
        <p:spPr>
          <a:xfrm>
            <a:off x="747925" y="1363153"/>
            <a:ext cx="3159000" cy="3610800"/>
          </a:xfrm>
          <a:prstGeom prst="rect">
            <a:avLst/>
          </a:prstGeom>
        </p:spPr>
        <p:txBody>
          <a:bodyPr spcFirstLastPara="1" wrap="square" lIns="91425" tIns="91425" rIns="91425" bIns="91425"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sp>
        <p:nvSpPr>
          <p:cNvPr id="373" name="Google Shape;373;p18"/>
          <p:cNvSpPr txBox="1">
            <a:spLocks noGrp="1"/>
          </p:cNvSpPr>
          <p:nvPr>
            <p:ph type="body" idx="2"/>
          </p:nvPr>
        </p:nvSpPr>
        <p:spPr>
          <a:xfrm>
            <a:off x="4097098" y="1363153"/>
            <a:ext cx="3159000" cy="3610800"/>
          </a:xfrm>
          <a:prstGeom prst="rect">
            <a:avLst/>
          </a:prstGeom>
        </p:spPr>
        <p:txBody>
          <a:bodyPr spcFirstLastPara="1" wrap="square" lIns="91425" tIns="91425" rIns="91425" bIns="91425"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grpSp>
        <p:nvGrpSpPr>
          <p:cNvPr id="374" name="Google Shape;374;p18"/>
          <p:cNvGrpSpPr/>
          <p:nvPr/>
        </p:nvGrpSpPr>
        <p:grpSpPr>
          <a:xfrm>
            <a:off x="7442902" y="-91154"/>
            <a:ext cx="1796289" cy="5330574"/>
            <a:chOff x="6023725" y="842300"/>
            <a:chExt cx="1358150" cy="4030375"/>
          </a:xfrm>
        </p:grpSpPr>
        <p:sp>
          <p:nvSpPr>
            <p:cNvPr id="375" name="Google Shape;375;p18"/>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8"/>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8"/>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8"/>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8"/>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8"/>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8"/>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8"/>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8"/>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8"/>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8"/>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8"/>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8"/>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8"/>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8"/>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8"/>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8"/>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8"/>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8"/>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8"/>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8"/>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8"/>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8"/>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8"/>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8"/>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8"/>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8"/>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8"/>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8"/>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04" name="Google Shape;404;p18"/>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05" name="Google Shape;405;p18"/>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06"/>
        <p:cNvGrpSpPr/>
        <p:nvPr/>
      </p:nvGrpSpPr>
      <p:grpSpPr>
        <a:xfrm>
          <a:off x="0" y="0"/>
          <a:ext cx="0" cy="0"/>
          <a:chOff x="0" y="0"/>
          <a:chExt cx="0" cy="0"/>
        </a:xfrm>
      </p:grpSpPr>
      <p:sp>
        <p:nvSpPr>
          <p:cNvPr id="407" name="Google Shape;407;p19"/>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408" name="Google Shape;408;p19"/>
          <p:cNvSpPr txBox="1">
            <a:spLocks noGrp="1"/>
          </p:cNvSpPr>
          <p:nvPr>
            <p:ph type="body" idx="1"/>
          </p:nvPr>
        </p:nvSpPr>
        <p:spPr>
          <a:xfrm>
            <a:off x="747925"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409" name="Google Shape;409;p19"/>
          <p:cNvSpPr txBox="1">
            <a:spLocks noGrp="1"/>
          </p:cNvSpPr>
          <p:nvPr>
            <p:ph type="body" idx="2"/>
          </p:nvPr>
        </p:nvSpPr>
        <p:spPr>
          <a:xfrm>
            <a:off x="2953087"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410" name="Google Shape;410;p19"/>
          <p:cNvSpPr txBox="1">
            <a:spLocks noGrp="1"/>
          </p:cNvSpPr>
          <p:nvPr>
            <p:ph type="body" idx="3"/>
          </p:nvPr>
        </p:nvSpPr>
        <p:spPr>
          <a:xfrm>
            <a:off x="5158248"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grpSp>
        <p:nvGrpSpPr>
          <p:cNvPr id="411" name="Google Shape;411;p19"/>
          <p:cNvGrpSpPr/>
          <p:nvPr/>
        </p:nvGrpSpPr>
        <p:grpSpPr>
          <a:xfrm>
            <a:off x="7442902" y="-91154"/>
            <a:ext cx="1796289" cy="5330574"/>
            <a:chOff x="6023725" y="842300"/>
            <a:chExt cx="1358150" cy="4030375"/>
          </a:xfrm>
        </p:grpSpPr>
        <p:sp>
          <p:nvSpPr>
            <p:cNvPr id="412" name="Google Shape;412;p19"/>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9"/>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9"/>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9"/>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9"/>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9"/>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9"/>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9"/>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9"/>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9"/>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9"/>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9"/>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9"/>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9"/>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9"/>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9"/>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9"/>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9"/>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9"/>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9"/>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9"/>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9"/>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9"/>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9"/>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9"/>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9"/>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9"/>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9"/>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9"/>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41" name="Google Shape;441;p19"/>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42" name="Google Shape;442;p19"/>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3"/>
        <p:cNvGrpSpPr/>
        <p:nvPr/>
      </p:nvGrpSpPr>
      <p:grpSpPr>
        <a:xfrm>
          <a:off x="0" y="0"/>
          <a:ext cx="0" cy="0"/>
          <a:chOff x="0" y="0"/>
          <a:chExt cx="0" cy="0"/>
        </a:xfrm>
      </p:grpSpPr>
      <p:sp>
        <p:nvSpPr>
          <p:cNvPr id="444" name="Google Shape;444;p20"/>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grpSp>
        <p:nvGrpSpPr>
          <p:cNvPr id="445" name="Google Shape;445;p20"/>
          <p:cNvGrpSpPr/>
          <p:nvPr/>
        </p:nvGrpSpPr>
        <p:grpSpPr>
          <a:xfrm>
            <a:off x="7442902" y="-91154"/>
            <a:ext cx="1796289" cy="5330574"/>
            <a:chOff x="6023725" y="842300"/>
            <a:chExt cx="1358150" cy="4030375"/>
          </a:xfrm>
        </p:grpSpPr>
        <p:sp>
          <p:nvSpPr>
            <p:cNvPr id="446" name="Google Shape;446;p20"/>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0"/>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0"/>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0"/>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0"/>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0"/>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0"/>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0"/>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0"/>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0"/>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0"/>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0"/>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0"/>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0"/>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0"/>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0"/>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0"/>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0"/>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0"/>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0"/>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0"/>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0"/>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0"/>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0"/>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0"/>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0"/>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0"/>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0"/>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0"/>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75" name="Google Shape;475;p20"/>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76" name="Google Shape;476;p20"/>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77"/>
        <p:cNvGrpSpPr/>
        <p:nvPr/>
      </p:nvGrpSpPr>
      <p:grpSpPr>
        <a:xfrm>
          <a:off x="0" y="0"/>
          <a:ext cx="0" cy="0"/>
          <a:chOff x="0" y="0"/>
          <a:chExt cx="0" cy="0"/>
        </a:xfrm>
      </p:grpSpPr>
      <p:sp>
        <p:nvSpPr>
          <p:cNvPr id="478" name="Google Shape;478;p21"/>
          <p:cNvSpPr txBox="1">
            <a:spLocks noGrp="1"/>
          </p:cNvSpPr>
          <p:nvPr>
            <p:ph type="body" idx="1"/>
          </p:nvPr>
        </p:nvSpPr>
        <p:spPr>
          <a:xfrm>
            <a:off x="457200" y="4406309"/>
            <a:ext cx="8229600" cy="519600"/>
          </a:xfrm>
          <a:prstGeom prst="rect">
            <a:avLst/>
          </a:prstGeom>
        </p:spPr>
        <p:txBody>
          <a:bodyPr spcFirstLastPara="1" wrap="square" lIns="91425" tIns="91425" rIns="91425" bIns="91425" anchor="t" anchorCtr="0">
            <a:noAutofit/>
          </a:bodyPr>
          <a:lstStyle>
            <a:lvl1pPr marL="457200" lvl="0" indent="-228600" algn="ctr" rtl="0">
              <a:spcBef>
                <a:spcPts val="360"/>
              </a:spcBef>
              <a:spcAft>
                <a:spcPts val="0"/>
              </a:spcAft>
              <a:buSzPts val="1800"/>
              <a:buNone/>
              <a:defRPr sz="1800"/>
            </a:lvl1pPr>
          </a:lstStyle>
          <a:p>
            <a:endParaRPr/>
          </a:p>
        </p:txBody>
      </p:sp>
      <p:sp>
        <p:nvSpPr>
          <p:cNvPr id="479" name="Google Shape;479;p21"/>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0" name="Google Shape;480;p21"/>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1" name="Google Shape;481;p21"/>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2" name="Google Shape;482;p21"/>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3" name="Google Shape;483;p21"/>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4" name="Google Shape;484;p21"/>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5" name="Google Shape;485;p21"/>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6" name="Google Shape;486;p21"/>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7" name="Google Shape;487;p21"/>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8" name="Google Shape;488;p21"/>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9" name="Google Shape;489;p21"/>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0" name="Google Shape;490;p21"/>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1" name="Google Shape;491;p21"/>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2" name="Google Shape;492;p21"/>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3" name="Google Shape;493;p21"/>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4" name="Google Shape;494;p21"/>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5" name="Google Shape;495;p21"/>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6" name="Google Shape;496;p21"/>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7" name="Google Shape;497;p21"/>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8" name="Google Shape;498;p21"/>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9" name="Google Shape;499;p21"/>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0" name="Google Shape;500;p21"/>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1" name="Google Shape;501;p21"/>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2" name="Google Shape;502;p21"/>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3" name="Google Shape;503;p21"/>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4" name="Google Shape;504;p21"/>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5" name="Google Shape;505;p21"/>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6" name="Google Shape;506;p21"/>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7" name="Google Shape;507;p21"/>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8" name="Google Shape;508;p21"/>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9" name="Google Shape;509;p21"/>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0" name="Google Shape;510;p21"/>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1" name="Google Shape;511;p21"/>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2" name="Google Shape;512;p21"/>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3" name="Google Shape;513;p21"/>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4" name="Google Shape;514;p21"/>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5" name="Google Shape;515;p21"/>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6" name="Google Shape;516;p21"/>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7" name="Google Shape;517;p21"/>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8" name="Google Shape;518;p21"/>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9" name="Google Shape;519;p21"/>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0" name="Google Shape;520;p21"/>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1"/>
        <p:cNvGrpSpPr/>
        <p:nvPr/>
      </p:nvGrpSpPr>
      <p:grpSpPr>
        <a:xfrm>
          <a:off x="0" y="0"/>
          <a:ext cx="0" cy="0"/>
          <a:chOff x="0" y="0"/>
          <a:chExt cx="0" cy="0"/>
        </a:xfrm>
      </p:grpSpPr>
      <p:sp>
        <p:nvSpPr>
          <p:cNvPr id="522" name="Google Shape;522;p22"/>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3" name="Google Shape;523;p22"/>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4" name="Google Shape;524;p22"/>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5" name="Google Shape;525;p22"/>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6" name="Google Shape;526;p22"/>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7" name="Google Shape;527;p22"/>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8" name="Google Shape;528;p22"/>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9" name="Google Shape;529;p22"/>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0" name="Google Shape;530;p22"/>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1" name="Google Shape;531;p22"/>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2" name="Google Shape;532;p22"/>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3" name="Google Shape;533;p22"/>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4" name="Google Shape;534;p22"/>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5" name="Google Shape;535;p22"/>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6" name="Google Shape;536;p22"/>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7" name="Google Shape;537;p22"/>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8" name="Google Shape;538;p22"/>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9" name="Google Shape;539;p22"/>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0" name="Google Shape;540;p22"/>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1" name="Google Shape;541;p22"/>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2" name="Google Shape;542;p22"/>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3" name="Google Shape;543;p22"/>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4" name="Google Shape;544;p22"/>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5" name="Google Shape;545;p22"/>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6" name="Google Shape;546;p22"/>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7" name="Google Shape;547;p22"/>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8" name="Google Shape;548;p22"/>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9" name="Google Shape;549;p22"/>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0" name="Google Shape;550;p22"/>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1" name="Google Shape;551;p22"/>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2" name="Google Shape;552;p22"/>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3" name="Google Shape;553;p22"/>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4" name="Google Shape;554;p22"/>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5" name="Google Shape;555;p22"/>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6" name="Google Shape;556;p22"/>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7" name="Google Shape;557;p22"/>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8" name="Google Shape;558;p22"/>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9" name="Google Shape;559;p22"/>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0" name="Google Shape;560;p22"/>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1" name="Google Shape;561;p22"/>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2" name="Google Shape;562;p22"/>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3" name="Google Shape;563;p22"/>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letely blank">
  <p:cSld name="BLANK_1">
    <p:spTree>
      <p:nvGrpSpPr>
        <p:cNvPr id="1" name="Shape 564"/>
        <p:cNvGrpSpPr/>
        <p:nvPr/>
      </p:nvGrpSpPr>
      <p:grpSpPr>
        <a:xfrm>
          <a:off x="0" y="0"/>
          <a:ext cx="0" cy="0"/>
          <a:chOff x="0" y="0"/>
          <a:chExt cx="0" cy="0"/>
        </a:xfrm>
      </p:grpSpPr>
      <p:sp>
        <p:nvSpPr>
          <p:cNvPr id="565" name="Google Shape;565;p23"/>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0"/>
        <p:cNvGrpSpPr/>
        <p:nvPr/>
      </p:nvGrpSpPr>
      <p:grpSpPr>
        <a:xfrm>
          <a:off x="0" y="0"/>
          <a:ext cx="0" cy="0"/>
          <a:chOff x="0" y="0"/>
          <a:chExt cx="0" cy="0"/>
        </a:xfrm>
      </p:grpSpPr>
      <p:grpSp>
        <p:nvGrpSpPr>
          <p:cNvPr id="51" name="Google Shape;51;p13"/>
          <p:cNvGrpSpPr/>
          <p:nvPr/>
        </p:nvGrpSpPr>
        <p:grpSpPr>
          <a:xfrm>
            <a:off x="-6" y="-23"/>
            <a:ext cx="9143797" cy="5143378"/>
            <a:chOff x="239950" y="872550"/>
            <a:chExt cx="7042900" cy="3961625"/>
          </a:xfrm>
        </p:grpSpPr>
        <p:sp>
          <p:nvSpPr>
            <p:cNvPr id="52" name="Google Shape;52;p13"/>
            <p:cNvSpPr/>
            <p:nvPr/>
          </p:nvSpPr>
          <p:spPr>
            <a:xfrm>
              <a:off x="239950" y="872550"/>
              <a:ext cx="7042900" cy="3961625"/>
            </a:xfrm>
            <a:custGeom>
              <a:avLst/>
              <a:gdLst/>
              <a:ahLst/>
              <a:cxnLst/>
              <a:rect l="l" t="t" r="r" b="b"/>
              <a:pathLst>
                <a:path w="281716" h="158465" fill="none" extrusionOk="0">
                  <a:moveTo>
                    <a:pt x="0" y="0"/>
                  </a:moveTo>
                  <a:lnTo>
                    <a:pt x="281715" y="0"/>
                  </a:lnTo>
                  <a:lnTo>
                    <a:pt x="281715" y="158464"/>
                  </a:lnTo>
                  <a:lnTo>
                    <a:pt x="0" y="158464"/>
                  </a:lnTo>
                  <a:lnTo>
                    <a:pt x="0" y="0"/>
                  </a:lnTo>
                  <a:close/>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3"/>
            <p:cNvSpPr/>
            <p:nvPr/>
          </p:nvSpPr>
          <p:spPr>
            <a:xfrm>
              <a:off x="239950" y="47617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3"/>
            <p:cNvSpPr/>
            <p:nvPr/>
          </p:nvSpPr>
          <p:spPr>
            <a:xfrm>
              <a:off x="239950" y="46901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3"/>
            <p:cNvSpPr/>
            <p:nvPr/>
          </p:nvSpPr>
          <p:spPr>
            <a:xfrm>
              <a:off x="239950" y="46177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3"/>
            <p:cNvSpPr/>
            <p:nvPr/>
          </p:nvSpPr>
          <p:spPr>
            <a:xfrm>
              <a:off x="239950" y="45462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3"/>
            <p:cNvSpPr/>
            <p:nvPr/>
          </p:nvSpPr>
          <p:spPr>
            <a:xfrm>
              <a:off x="239950" y="44737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3"/>
            <p:cNvSpPr/>
            <p:nvPr/>
          </p:nvSpPr>
          <p:spPr>
            <a:xfrm>
              <a:off x="239950" y="44022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3"/>
            <p:cNvSpPr/>
            <p:nvPr/>
          </p:nvSpPr>
          <p:spPr>
            <a:xfrm>
              <a:off x="239950" y="43297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3"/>
            <p:cNvSpPr/>
            <p:nvPr/>
          </p:nvSpPr>
          <p:spPr>
            <a:xfrm>
              <a:off x="239950" y="42582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3"/>
            <p:cNvSpPr/>
            <p:nvPr/>
          </p:nvSpPr>
          <p:spPr>
            <a:xfrm>
              <a:off x="239950" y="41858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3"/>
            <p:cNvSpPr/>
            <p:nvPr/>
          </p:nvSpPr>
          <p:spPr>
            <a:xfrm>
              <a:off x="239950" y="41142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3"/>
            <p:cNvSpPr/>
            <p:nvPr/>
          </p:nvSpPr>
          <p:spPr>
            <a:xfrm>
              <a:off x="239950" y="40418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3"/>
            <p:cNvSpPr/>
            <p:nvPr/>
          </p:nvSpPr>
          <p:spPr>
            <a:xfrm>
              <a:off x="239950" y="39693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p:nvPr/>
          </p:nvSpPr>
          <p:spPr>
            <a:xfrm>
              <a:off x="239950" y="38978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p:nvPr/>
          </p:nvSpPr>
          <p:spPr>
            <a:xfrm>
              <a:off x="239950" y="38254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3"/>
            <p:cNvSpPr/>
            <p:nvPr/>
          </p:nvSpPr>
          <p:spPr>
            <a:xfrm>
              <a:off x="239950" y="37538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3"/>
            <p:cNvSpPr/>
            <p:nvPr/>
          </p:nvSpPr>
          <p:spPr>
            <a:xfrm>
              <a:off x="239950" y="36814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3"/>
            <p:cNvSpPr/>
            <p:nvPr/>
          </p:nvSpPr>
          <p:spPr>
            <a:xfrm>
              <a:off x="239950" y="36099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3"/>
            <p:cNvSpPr/>
            <p:nvPr/>
          </p:nvSpPr>
          <p:spPr>
            <a:xfrm>
              <a:off x="239950" y="35374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3"/>
            <p:cNvSpPr/>
            <p:nvPr/>
          </p:nvSpPr>
          <p:spPr>
            <a:xfrm>
              <a:off x="239950" y="34659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3"/>
            <p:cNvSpPr/>
            <p:nvPr/>
          </p:nvSpPr>
          <p:spPr>
            <a:xfrm>
              <a:off x="239950" y="33934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3"/>
            <p:cNvSpPr/>
            <p:nvPr/>
          </p:nvSpPr>
          <p:spPr>
            <a:xfrm>
              <a:off x="239950" y="33219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3"/>
            <p:cNvSpPr/>
            <p:nvPr/>
          </p:nvSpPr>
          <p:spPr>
            <a:xfrm>
              <a:off x="239950" y="32495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3"/>
            <p:cNvSpPr/>
            <p:nvPr/>
          </p:nvSpPr>
          <p:spPr>
            <a:xfrm>
              <a:off x="239950" y="31770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3"/>
            <p:cNvSpPr/>
            <p:nvPr/>
          </p:nvSpPr>
          <p:spPr>
            <a:xfrm>
              <a:off x="239950" y="31055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3"/>
            <p:cNvSpPr/>
            <p:nvPr/>
          </p:nvSpPr>
          <p:spPr>
            <a:xfrm>
              <a:off x="239950" y="3033100"/>
              <a:ext cx="7042900" cy="0"/>
            </a:xfrm>
            <a:custGeom>
              <a:avLst/>
              <a:gdLst/>
              <a:ahLst/>
              <a:cxnLst/>
              <a:rect l="l" t="t" r="r" b="b"/>
              <a:pathLst>
                <a:path w="281716"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3"/>
            <p:cNvSpPr/>
            <p:nvPr/>
          </p:nvSpPr>
          <p:spPr>
            <a:xfrm>
              <a:off x="239950" y="29615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3"/>
            <p:cNvSpPr/>
            <p:nvPr/>
          </p:nvSpPr>
          <p:spPr>
            <a:xfrm>
              <a:off x="239950" y="28891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3"/>
            <p:cNvSpPr/>
            <p:nvPr/>
          </p:nvSpPr>
          <p:spPr>
            <a:xfrm>
              <a:off x="239950" y="28175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3"/>
            <p:cNvSpPr/>
            <p:nvPr/>
          </p:nvSpPr>
          <p:spPr>
            <a:xfrm>
              <a:off x="239950" y="27451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3"/>
            <p:cNvSpPr/>
            <p:nvPr/>
          </p:nvSpPr>
          <p:spPr>
            <a:xfrm>
              <a:off x="239950" y="26736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3"/>
            <p:cNvSpPr/>
            <p:nvPr/>
          </p:nvSpPr>
          <p:spPr>
            <a:xfrm>
              <a:off x="239950" y="26011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3"/>
            <p:cNvSpPr/>
            <p:nvPr/>
          </p:nvSpPr>
          <p:spPr>
            <a:xfrm>
              <a:off x="239950" y="25296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3"/>
            <p:cNvSpPr/>
            <p:nvPr/>
          </p:nvSpPr>
          <p:spPr>
            <a:xfrm>
              <a:off x="239950" y="24572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3"/>
            <p:cNvSpPr/>
            <p:nvPr/>
          </p:nvSpPr>
          <p:spPr>
            <a:xfrm>
              <a:off x="239950" y="23847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3"/>
            <p:cNvSpPr/>
            <p:nvPr/>
          </p:nvSpPr>
          <p:spPr>
            <a:xfrm>
              <a:off x="239950" y="23132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3"/>
            <p:cNvSpPr/>
            <p:nvPr/>
          </p:nvSpPr>
          <p:spPr>
            <a:xfrm>
              <a:off x="239950" y="22407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3"/>
            <p:cNvSpPr/>
            <p:nvPr/>
          </p:nvSpPr>
          <p:spPr>
            <a:xfrm>
              <a:off x="239950" y="21692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3"/>
            <p:cNvSpPr/>
            <p:nvPr/>
          </p:nvSpPr>
          <p:spPr>
            <a:xfrm>
              <a:off x="239950" y="20968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3"/>
            <p:cNvSpPr/>
            <p:nvPr/>
          </p:nvSpPr>
          <p:spPr>
            <a:xfrm>
              <a:off x="239950" y="20252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3"/>
            <p:cNvSpPr/>
            <p:nvPr/>
          </p:nvSpPr>
          <p:spPr>
            <a:xfrm>
              <a:off x="239950" y="19528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3"/>
            <p:cNvSpPr/>
            <p:nvPr/>
          </p:nvSpPr>
          <p:spPr>
            <a:xfrm>
              <a:off x="239950" y="18813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3"/>
            <p:cNvSpPr/>
            <p:nvPr/>
          </p:nvSpPr>
          <p:spPr>
            <a:xfrm>
              <a:off x="239950" y="18088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3"/>
            <p:cNvSpPr/>
            <p:nvPr/>
          </p:nvSpPr>
          <p:spPr>
            <a:xfrm>
              <a:off x="239950" y="17373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3"/>
            <p:cNvSpPr/>
            <p:nvPr/>
          </p:nvSpPr>
          <p:spPr>
            <a:xfrm>
              <a:off x="239950" y="16648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3"/>
            <p:cNvSpPr/>
            <p:nvPr/>
          </p:nvSpPr>
          <p:spPr>
            <a:xfrm>
              <a:off x="239950" y="15924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3"/>
            <p:cNvSpPr/>
            <p:nvPr/>
          </p:nvSpPr>
          <p:spPr>
            <a:xfrm>
              <a:off x="239950" y="15209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3"/>
            <p:cNvSpPr/>
            <p:nvPr/>
          </p:nvSpPr>
          <p:spPr>
            <a:xfrm>
              <a:off x="239950" y="14484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3"/>
            <p:cNvSpPr/>
            <p:nvPr/>
          </p:nvSpPr>
          <p:spPr>
            <a:xfrm>
              <a:off x="239950" y="13769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3"/>
            <p:cNvSpPr/>
            <p:nvPr/>
          </p:nvSpPr>
          <p:spPr>
            <a:xfrm>
              <a:off x="239950" y="13044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3"/>
            <p:cNvSpPr/>
            <p:nvPr/>
          </p:nvSpPr>
          <p:spPr>
            <a:xfrm>
              <a:off x="239950" y="12329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3"/>
            <p:cNvSpPr/>
            <p:nvPr/>
          </p:nvSpPr>
          <p:spPr>
            <a:xfrm>
              <a:off x="239950" y="11605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3"/>
            <p:cNvSpPr/>
            <p:nvPr/>
          </p:nvSpPr>
          <p:spPr>
            <a:xfrm>
              <a:off x="239950" y="10889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3"/>
            <p:cNvSpPr/>
            <p:nvPr/>
          </p:nvSpPr>
          <p:spPr>
            <a:xfrm>
              <a:off x="239950" y="10165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3"/>
            <p:cNvSpPr/>
            <p:nvPr/>
          </p:nvSpPr>
          <p:spPr>
            <a:xfrm>
              <a:off x="239950" y="9450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3"/>
            <p:cNvSpPr/>
            <p:nvPr/>
          </p:nvSpPr>
          <p:spPr>
            <a:xfrm>
              <a:off x="72103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3"/>
            <p:cNvSpPr/>
            <p:nvPr/>
          </p:nvSpPr>
          <p:spPr>
            <a:xfrm>
              <a:off x="71379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3"/>
            <p:cNvSpPr/>
            <p:nvPr/>
          </p:nvSpPr>
          <p:spPr>
            <a:xfrm>
              <a:off x="70645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3"/>
            <p:cNvSpPr/>
            <p:nvPr/>
          </p:nvSpPr>
          <p:spPr>
            <a:xfrm>
              <a:off x="69921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3"/>
            <p:cNvSpPr/>
            <p:nvPr/>
          </p:nvSpPr>
          <p:spPr>
            <a:xfrm>
              <a:off x="69196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3"/>
            <p:cNvSpPr/>
            <p:nvPr/>
          </p:nvSpPr>
          <p:spPr>
            <a:xfrm>
              <a:off x="68472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3"/>
            <p:cNvSpPr/>
            <p:nvPr/>
          </p:nvSpPr>
          <p:spPr>
            <a:xfrm>
              <a:off x="67747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3"/>
            <p:cNvSpPr/>
            <p:nvPr/>
          </p:nvSpPr>
          <p:spPr>
            <a:xfrm>
              <a:off x="67023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3"/>
            <p:cNvSpPr/>
            <p:nvPr/>
          </p:nvSpPr>
          <p:spPr>
            <a:xfrm>
              <a:off x="66289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3"/>
            <p:cNvSpPr/>
            <p:nvPr/>
          </p:nvSpPr>
          <p:spPr>
            <a:xfrm>
              <a:off x="65565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3"/>
            <p:cNvSpPr/>
            <p:nvPr/>
          </p:nvSpPr>
          <p:spPr>
            <a:xfrm>
              <a:off x="64840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3"/>
            <p:cNvSpPr/>
            <p:nvPr/>
          </p:nvSpPr>
          <p:spPr>
            <a:xfrm>
              <a:off x="64116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3"/>
            <p:cNvSpPr/>
            <p:nvPr/>
          </p:nvSpPr>
          <p:spPr>
            <a:xfrm>
              <a:off x="6339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3"/>
            <p:cNvSpPr/>
            <p:nvPr/>
          </p:nvSpPr>
          <p:spPr>
            <a:xfrm>
              <a:off x="62667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3"/>
            <p:cNvSpPr/>
            <p:nvPr/>
          </p:nvSpPr>
          <p:spPr>
            <a:xfrm>
              <a:off x="61933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3"/>
            <p:cNvSpPr/>
            <p:nvPr/>
          </p:nvSpPr>
          <p:spPr>
            <a:xfrm>
              <a:off x="61209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3"/>
            <p:cNvSpPr/>
            <p:nvPr/>
          </p:nvSpPr>
          <p:spPr>
            <a:xfrm>
              <a:off x="60484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3"/>
            <p:cNvSpPr/>
            <p:nvPr/>
          </p:nvSpPr>
          <p:spPr>
            <a:xfrm>
              <a:off x="59760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3"/>
            <p:cNvSpPr/>
            <p:nvPr/>
          </p:nvSpPr>
          <p:spPr>
            <a:xfrm>
              <a:off x="59036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3"/>
            <p:cNvSpPr/>
            <p:nvPr/>
          </p:nvSpPr>
          <p:spPr>
            <a:xfrm>
              <a:off x="58302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3"/>
            <p:cNvSpPr/>
            <p:nvPr/>
          </p:nvSpPr>
          <p:spPr>
            <a:xfrm>
              <a:off x="57577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3"/>
            <p:cNvSpPr/>
            <p:nvPr/>
          </p:nvSpPr>
          <p:spPr>
            <a:xfrm>
              <a:off x="56853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3"/>
            <p:cNvSpPr/>
            <p:nvPr/>
          </p:nvSpPr>
          <p:spPr>
            <a:xfrm>
              <a:off x="56129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3"/>
            <p:cNvSpPr/>
            <p:nvPr/>
          </p:nvSpPr>
          <p:spPr>
            <a:xfrm>
              <a:off x="55404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3"/>
            <p:cNvSpPr/>
            <p:nvPr/>
          </p:nvSpPr>
          <p:spPr>
            <a:xfrm>
              <a:off x="54680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3"/>
            <p:cNvSpPr/>
            <p:nvPr/>
          </p:nvSpPr>
          <p:spPr>
            <a:xfrm>
              <a:off x="53946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3"/>
            <p:cNvSpPr/>
            <p:nvPr/>
          </p:nvSpPr>
          <p:spPr>
            <a:xfrm>
              <a:off x="53222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3"/>
            <p:cNvSpPr/>
            <p:nvPr/>
          </p:nvSpPr>
          <p:spPr>
            <a:xfrm>
              <a:off x="52497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3"/>
            <p:cNvSpPr/>
            <p:nvPr/>
          </p:nvSpPr>
          <p:spPr>
            <a:xfrm>
              <a:off x="51773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3"/>
            <p:cNvSpPr/>
            <p:nvPr/>
          </p:nvSpPr>
          <p:spPr>
            <a:xfrm>
              <a:off x="5104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3"/>
            <p:cNvSpPr/>
            <p:nvPr/>
          </p:nvSpPr>
          <p:spPr>
            <a:xfrm>
              <a:off x="50324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3"/>
            <p:cNvSpPr/>
            <p:nvPr/>
          </p:nvSpPr>
          <p:spPr>
            <a:xfrm>
              <a:off x="49590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3"/>
            <p:cNvSpPr/>
            <p:nvPr/>
          </p:nvSpPr>
          <p:spPr>
            <a:xfrm>
              <a:off x="48866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3"/>
            <p:cNvSpPr/>
            <p:nvPr/>
          </p:nvSpPr>
          <p:spPr>
            <a:xfrm>
              <a:off x="48141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3"/>
            <p:cNvSpPr/>
            <p:nvPr/>
          </p:nvSpPr>
          <p:spPr>
            <a:xfrm>
              <a:off x="47417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3"/>
            <p:cNvSpPr/>
            <p:nvPr/>
          </p:nvSpPr>
          <p:spPr>
            <a:xfrm>
              <a:off x="46692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3"/>
            <p:cNvSpPr/>
            <p:nvPr/>
          </p:nvSpPr>
          <p:spPr>
            <a:xfrm>
              <a:off x="45968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3"/>
            <p:cNvSpPr/>
            <p:nvPr/>
          </p:nvSpPr>
          <p:spPr>
            <a:xfrm>
              <a:off x="45234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3"/>
            <p:cNvSpPr/>
            <p:nvPr/>
          </p:nvSpPr>
          <p:spPr>
            <a:xfrm>
              <a:off x="44510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3"/>
            <p:cNvSpPr/>
            <p:nvPr/>
          </p:nvSpPr>
          <p:spPr>
            <a:xfrm>
              <a:off x="43785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3"/>
            <p:cNvSpPr/>
            <p:nvPr/>
          </p:nvSpPr>
          <p:spPr>
            <a:xfrm>
              <a:off x="43061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3"/>
            <p:cNvSpPr/>
            <p:nvPr/>
          </p:nvSpPr>
          <p:spPr>
            <a:xfrm>
              <a:off x="42336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3"/>
            <p:cNvSpPr/>
            <p:nvPr/>
          </p:nvSpPr>
          <p:spPr>
            <a:xfrm>
              <a:off x="41603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3"/>
            <p:cNvSpPr/>
            <p:nvPr/>
          </p:nvSpPr>
          <p:spPr>
            <a:xfrm>
              <a:off x="40878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3"/>
            <p:cNvSpPr/>
            <p:nvPr/>
          </p:nvSpPr>
          <p:spPr>
            <a:xfrm>
              <a:off x="40154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3"/>
            <p:cNvSpPr/>
            <p:nvPr/>
          </p:nvSpPr>
          <p:spPr>
            <a:xfrm>
              <a:off x="39429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3"/>
            <p:cNvSpPr/>
            <p:nvPr/>
          </p:nvSpPr>
          <p:spPr>
            <a:xfrm>
              <a:off x="38705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3"/>
            <p:cNvSpPr/>
            <p:nvPr/>
          </p:nvSpPr>
          <p:spPr>
            <a:xfrm>
              <a:off x="37980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3"/>
            <p:cNvSpPr/>
            <p:nvPr/>
          </p:nvSpPr>
          <p:spPr>
            <a:xfrm>
              <a:off x="37247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3"/>
            <p:cNvSpPr/>
            <p:nvPr/>
          </p:nvSpPr>
          <p:spPr>
            <a:xfrm>
              <a:off x="36522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3"/>
            <p:cNvSpPr/>
            <p:nvPr/>
          </p:nvSpPr>
          <p:spPr>
            <a:xfrm>
              <a:off x="35798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3"/>
            <p:cNvSpPr/>
            <p:nvPr/>
          </p:nvSpPr>
          <p:spPr>
            <a:xfrm>
              <a:off x="35073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3"/>
            <p:cNvSpPr/>
            <p:nvPr/>
          </p:nvSpPr>
          <p:spPr>
            <a:xfrm>
              <a:off x="34349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3"/>
            <p:cNvSpPr/>
            <p:nvPr/>
          </p:nvSpPr>
          <p:spPr>
            <a:xfrm>
              <a:off x="33624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3"/>
            <p:cNvSpPr/>
            <p:nvPr/>
          </p:nvSpPr>
          <p:spPr>
            <a:xfrm>
              <a:off x="32891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3"/>
            <p:cNvSpPr/>
            <p:nvPr/>
          </p:nvSpPr>
          <p:spPr>
            <a:xfrm>
              <a:off x="32166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3"/>
            <p:cNvSpPr/>
            <p:nvPr/>
          </p:nvSpPr>
          <p:spPr>
            <a:xfrm>
              <a:off x="31442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30717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3"/>
            <p:cNvSpPr/>
            <p:nvPr/>
          </p:nvSpPr>
          <p:spPr>
            <a:xfrm>
              <a:off x="29993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3"/>
            <p:cNvSpPr/>
            <p:nvPr/>
          </p:nvSpPr>
          <p:spPr>
            <a:xfrm>
              <a:off x="29259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3"/>
            <p:cNvSpPr/>
            <p:nvPr/>
          </p:nvSpPr>
          <p:spPr>
            <a:xfrm>
              <a:off x="28535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a:off x="27810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3"/>
            <p:cNvSpPr/>
            <p:nvPr/>
          </p:nvSpPr>
          <p:spPr>
            <a:xfrm>
              <a:off x="27086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3"/>
            <p:cNvSpPr/>
            <p:nvPr/>
          </p:nvSpPr>
          <p:spPr>
            <a:xfrm>
              <a:off x="2636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3"/>
            <p:cNvSpPr/>
            <p:nvPr/>
          </p:nvSpPr>
          <p:spPr>
            <a:xfrm>
              <a:off x="25637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3"/>
            <p:cNvSpPr/>
            <p:nvPr/>
          </p:nvSpPr>
          <p:spPr>
            <a:xfrm>
              <a:off x="24903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3"/>
            <p:cNvSpPr/>
            <p:nvPr/>
          </p:nvSpPr>
          <p:spPr>
            <a:xfrm>
              <a:off x="24179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3"/>
            <p:cNvSpPr/>
            <p:nvPr/>
          </p:nvSpPr>
          <p:spPr>
            <a:xfrm>
              <a:off x="23454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3"/>
            <p:cNvSpPr/>
            <p:nvPr/>
          </p:nvSpPr>
          <p:spPr>
            <a:xfrm>
              <a:off x="22730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3"/>
            <p:cNvSpPr/>
            <p:nvPr/>
          </p:nvSpPr>
          <p:spPr>
            <a:xfrm>
              <a:off x="22005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3"/>
            <p:cNvSpPr/>
            <p:nvPr/>
          </p:nvSpPr>
          <p:spPr>
            <a:xfrm>
              <a:off x="21281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3"/>
            <p:cNvSpPr/>
            <p:nvPr/>
          </p:nvSpPr>
          <p:spPr>
            <a:xfrm>
              <a:off x="20547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3"/>
            <p:cNvSpPr/>
            <p:nvPr/>
          </p:nvSpPr>
          <p:spPr>
            <a:xfrm>
              <a:off x="19823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3"/>
            <p:cNvSpPr/>
            <p:nvPr/>
          </p:nvSpPr>
          <p:spPr>
            <a:xfrm>
              <a:off x="19098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3"/>
            <p:cNvSpPr/>
            <p:nvPr/>
          </p:nvSpPr>
          <p:spPr>
            <a:xfrm>
              <a:off x="18374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3"/>
            <p:cNvSpPr/>
            <p:nvPr/>
          </p:nvSpPr>
          <p:spPr>
            <a:xfrm>
              <a:off x="17649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3"/>
            <p:cNvSpPr/>
            <p:nvPr/>
          </p:nvSpPr>
          <p:spPr>
            <a:xfrm>
              <a:off x="16925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3"/>
            <p:cNvSpPr/>
            <p:nvPr/>
          </p:nvSpPr>
          <p:spPr>
            <a:xfrm>
              <a:off x="1619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3"/>
            <p:cNvSpPr/>
            <p:nvPr/>
          </p:nvSpPr>
          <p:spPr>
            <a:xfrm>
              <a:off x="15467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3"/>
            <p:cNvSpPr/>
            <p:nvPr/>
          </p:nvSpPr>
          <p:spPr>
            <a:xfrm>
              <a:off x="14742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3"/>
            <p:cNvSpPr/>
            <p:nvPr/>
          </p:nvSpPr>
          <p:spPr>
            <a:xfrm>
              <a:off x="1401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3"/>
            <p:cNvSpPr/>
            <p:nvPr/>
          </p:nvSpPr>
          <p:spPr>
            <a:xfrm>
              <a:off x="13294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3"/>
            <p:cNvSpPr/>
            <p:nvPr/>
          </p:nvSpPr>
          <p:spPr>
            <a:xfrm>
              <a:off x="12560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3"/>
            <p:cNvSpPr/>
            <p:nvPr/>
          </p:nvSpPr>
          <p:spPr>
            <a:xfrm>
              <a:off x="11835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3"/>
            <p:cNvSpPr/>
            <p:nvPr/>
          </p:nvSpPr>
          <p:spPr>
            <a:xfrm>
              <a:off x="11111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3"/>
            <p:cNvSpPr/>
            <p:nvPr/>
          </p:nvSpPr>
          <p:spPr>
            <a:xfrm>
              <a:off x="10387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3"/>
            <p:cNvSpPr/>
            <p:nvPr/>
          </p:nvSpPr>
          <p:spPr>
            <a:xfrm>
              <a:off x="9662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3"/>
            <p:cNvSpPr/>
            <p:nvPr/>
          </p:nvSpPr>
          <p:spPr>
            <a:xfrm>
              <a:off x="8938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3"/>
            <p:cNvSpPr/>
            <p:nvPr/>
          </p:nvSpPr>
          <p:spPr>
            <a:xfrm>
              <a:off x="8204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3"/>
            <p:cNvSpPr/>
            <p:nvPr/>
          </p:nvSpPr>
          <p:spPr>
            <a:xfrm>
              <a:off x="7479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3"/>
            <p:cNvSpPr/>
            <p:nvPr/>
          </p:nvSpPr>
          <p:spPr>
            <a:xfrm>
              <a:off x="6755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3"/>
            <p:cNvSpPr/>
            <p:nvPr/>
          </p:nvSpPr>
          <p:spPr>
            <a:xfrm>
              <a:off x="6031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3"/>
            <p:cNvSpPr/>
            <p:nvPr/>
          </p:nvSpPr>
          <p:spPr>
            <a:xfrm>
              <a:off x="5306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3"/>
            <p:cNvSpPr/>
            <p:nvPr/>
          </p:nvSpPr>
          <p:spPr>
            <a:xfrm>
              <a:off x="4582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3"/>
            <p:cNvSpPr/>
            <p:nvPr/>
          </p:nvSpPr>
          <p:spPr>
            <a:xfrm>
              <a:off x="384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3"/>
            <p:cNvSpPr/>
            <p:nvPr/>
          </p:nvSpPr>
          <p:spPr>
            <a:xfrm>
              <a:off x="3124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 name="Google Shape;203;p13"/>
          <p:cNvSpPr txBox="1">
            <a:spLocks noGrp="1"/>
          </p:cNvSpPr>
          <p:nvPr>
            <p:ph type="title"/>
          </p:nvPr>
        </p:nvSpPr>
        <p:spPr>
          <a:xfrm>
            <a:off x="747925" y="225025"/>
            <a:ext cx="6791700" cy="8574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1pPr>
            <a:lvl2pPr lvl="1"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2pPr>
            <a:lvl3pPr lvl="2"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3pPr>
            <a:lvl4pPr lvl="3"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4pPr>
            <a:lvl5pPr lvl="4"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5pPr>
            <a:lvl6pPr lvl="5"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6pPr>
            <a:lvl7pPr lvl="6"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7pPr>
            <a:lvl8pPr lvl="7"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8pPr>
            <a:lvl9pPr lvl="8"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9pPr>
          </a:lstStyle>
          <a:p>
            <a:endParaRPr/>
          </a:p>
        </p:txBody>
      </p:sp>
      <p:sp>
        <p:nvSpPr>
          <p:cNvPr id="204" name="Google Shape;204;p13"/>
          <p:cNvSpPr txBox="1">
            <a:spLocks noGrp="1"/>
          </p:cNvSpPr>
          <p:nvPr>
            <p:ph type="body" idx="1"/>
          </p:nvPr>
        </p:nvSpPr>
        <p:spPr>
          <a:xfrm>
            <a:off x="747925" y="1314900"/>
            <a:ext cx="6791700" cy="3610800"/>
          </a:xfrm>
          <a:prstGeom prst="rect">
            <a:avLst/>
          </a:prstGeom>
          <a:noFill/>
          <a:ln>
            <a:noFill/>
          </a:ln>
        </p:spPr>
        <p:txBody>
          <a:bodyPr spcFirstLastPara="1" wrap="square" lIns="91425" tIns="91425" rIns="91425" bIns="91425" anchor="t" anchorCtr="0">
            <a:noAutofit/>
          </a:bodyPr>
          <a:lstStyle>
            <a:lvl1pPr marL="457200" lvl="0" indent="-393700" rtl="0">
              <a:spcBef>
                <a:spcPts val="600"/>
              </a:spcBef>
              <a:spcAft>
                <a:spcPts val="0"/>
              </a:spcAft>
              <a:buClr>
                <a:schemeClr val="dk1"/>
              </a:buClr>
              <a:buSzPts val="2600"/>
              <a:buFont typeface="Dosis"/>
              <a:buChar char="✘"/>
              <a:defRPr sz="2600">
                <a:solidFill>
                  <a:schemeClr val="dk1"/>
                </a:solidFill>
                <a:latin typeface="Dosis"/>
                <a:ea typeface="Dosis"/>
                <a:cs typeface="Dosis"/>
                <a:sym typeface="Dosis"/>
              </a:defRPr>
            </a:lvl1pPr>
            <a:lvl2pPr marL="914400" lvl="1" indent="-355600" rtl="0">
              <a:spcBef>
                <a:spcPts val="0"/>
              </a:spcBef>
              <a:spcAft>
                <a:spcPts val="0"/>
              </a:spcAft>
              <a:buClr>
                <a:schemeClr val="dk1"/>
              </a:buClr>
              <a:buSzPts val="2000"/>
              <a:buFont typeface="Dosis"/>
              <a:buChar char="✗"/>
              <a:defRPr sz="2000">
                <a:solidFill>
                  <a:schemeClr val="dk1"/>
                </a:solidFill>
                <a:latin typeface="Dosis"/>
                <a:ea typeface="Dosis"/>
                <a:cs typeface="Dosis"/>
                <a:sym typeface="Dosis"/>
              </a:defRPr>
            </a:lvl2pPr>
            <a:lvl3pPr marL="1371600" lvl="2" indent="-355600" rtl="0">
              <a:spcBef>
                <a:spcPts val="0"/>
              </a:spcBef>
              <a:spcAft>
                <a:spcPts val="0"/>
              </a:spcAft>
              <a:buClr>
                <a:schemeClr val="dk1"/>
              </a:buClr>
              <a:buSzPts val="2000"/>
              <a:buFont typeface="Dosis"/>
              <a:buChar char="■"/>
              <a:defRPr sz="2000">
                <a:solidFill>
                  <a:schemeClr val="dk1"/>
                </a:solidFill>
                <a:latin typeface="Dosis"/>
                <a:ea typeface="Dosis"/>
                <a:cs typeface="Dosis"/>
                <a:sym typeface="Dosis"/>
              </a:defRPr>
            </a:lvl3pPr>
            <a:lvl4pPr marL="1828800" lvl="3"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4pPr>
            <a:lvl5pPr marL="2286000" lvl="4"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5pPr>
            <a:lvl6pPr marL="2743200" lvl="5"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6pPr>
            <a:lvl7pPr marL="3200400" lvl="6"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7pPr>
            <a:lvl8pPr marL="3657600" lvl="7"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8pPr>
            <a:lvl9pPr marL="4114800" lvl="8"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9pPr>
          </a:lstStyle>
          <a:p>
            <a:endParaRPr/>
          </a:p>
        </p:txBody>
      </p:sp>
      <p:sp>
        <p:nvSpPr>
          <p:cNvPr id="205" name="Google Shape;205;p13"/>
          <p:cNvSpPr txBox="1">
            <a:spLocks noGrp="1"/>
          </p:cNvSpPr>
          <p:nvPr>
            <p:ph type="sldNum" idx="12"/>
          </p:nvPr>
        </p:nvSpPr>
        <p:spPr>
          <a:xfrm>
            <a:off x="90619" y="4722737"/>
            <a:ext cx="548700" cy="393600"/>
          </a:xfrm>
          <a:prstGeom prst="rect">
            <a:avLst/>
          </a:prstGeom>
          <a:noFill/>
          <a:ln>
            <a:noFill/>
          </a:ln>
        </p:spPr>
        <p:txBody>
          <a:bodyPr spcFirstLastPara="1" wrap="square" lIns="91425" tIns="91425" rIns="91425" bIns="91425" anchor="t" anchorCtr="0">
            <a:noAutofit/>
          </a:bodyPr>
          <a:lstStyle>
            <a:lvl1pPr lvl="0" rtl="0">
              <a:buNone/>
              <a:defRPr sz="1200">
                <a:solidFill>
                  <a:schemeClr val="accent1"/>
                </a:solidFill>
                <a:latin typeface="Sniglet"/>
                <a:ea typeface="Sniglet"/>
                <a:cs typeface="Sniglet"/>
                <a:sym typeface="Sniglet"/>
              </a:defRPr>
            </a:lvl1pPr>
            <a:lvl2pPr lvl="1" rtl="0">
              <a:buNone/>
              <a:defRPr sz="1200">
                <a:solidFill>
                  <a:schemeClr val="accent1"/>
                </a:solidFill>
                <a:latin typeface="Sniglet"/>
                <a:ea typeface="Sniglet"/>
                <a:cs typeface="Sniglet"/>
                <a:sym typeface="Sniglet"/>
              </a:defRPr>
            </a:lvl2pPr>
            <a:lvl3pPr lvl="2" rtl="0">
              <a:buNone/>
              <a:defRPr sz="1200">
                <a:solidFill>
                  <a:schemeClr val="accent1"/>
                </a:solidFill>
                <a:latin typeface="Sniglet"/>
                <a:ea typeface="Sniglet"/>
                <a:cs typeface="Sniglet"/>
                <a:sym typeface="Sniglet"/>
              </a:defRPr>
            </a:lvl3pPr>
            <a:lvl4pPr lvl="3" rtl="0">
              <a:buNone/>
              <a:defRPr sz="1200">
                <a:solidFill>
                  <a:schemeClr val="accent1"/>
                </a:solidFill>
                <a:latin typeface="Sniglet"/>
                <a:ea typeface="Sniglet"/>
                <a:cs typeface="Sniglet"/>
                <a:sym typeface="Sniglet"/>
              </a:defRPr>
            </a:lvl4pPr>
            <a:lvl5pPr lvl="4" rtl="0">
              <a:buNone/>
              <a:defRPr sz="1200">
                <a:solidFill>
                  <a:schemeClr val="accent1"/>
                </a:solidFill>
                <a:latin typeface="Sniglet"/>
                <a:ea typeface="Sniglet"/>
                <a:cs typeface="Sniglet"/>
                <a:sym typeface="Sniglet"/>
              </a:defRPr>
            </a:lvl5pPr>
            <a:lvl6pPr lvl="5" rtl="0">
              <a:buNone/>
              <a:defRPr sz="1200">
                <a:solidFill>
                  <a:schemeClr val="accent1"/>
                </a:solidFill>
                <a:latin typeface="Sniglet"/>
                <a:ea typeface="Sniglet"/>
                <a:cs typeface="Sniglet"/>
                <a:sym typeface="Sniglet"/>
              </a:defRPr>
            </a:lvl6pPr>
            <a:lvl7pPr lvl="6" rtl="0">
              <a:buNone/>
              <a:defRPr sz="1200">
                <a:solidFill>
                  <a:schemeClr val="accent1"/>
                </a:solidFill>
                <a:latin typeface="Sniglet"/>
                <a:ea typeface="Sniglet"/>
                <a:cs typeface="Sniglet"/>
                <a:sym typeface="Sniglet"/>
              </a:defRPr>
            </a:lvl7pPr>
            <a:lvl8pPr lvl="7" rtl="0">
              <a:buNone/>
              <a:defRPr sz="1200">
                <a:solidFill>
                  <a:schemeClr val="accent1"/>
                </a:solidFill>
                <a:latin typeface="Sniglet"/>
                <a:ea typeface="Sniglet"/>
                <a:cs typeface="Sniglet"/>
                <a:sym typeface="Sniglet"/>
              </a:defRPr>
            </a:lvl8pPr>
            <a:lvl9pPr lvl="8" rtl="0">
              <a:buNone/>
              <a:defRPr sz="1200">
                <a:solidFill>
                  <a:schemeClr val="accent1"/>
                </a:solidFill>
                <a:latin typeface="Sniglet"/>
                <a:ea typeface="Sniglet"/>
                <a:cs typeface="Sniglet"/>
                <a:sym typeface="Sniglet"/>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1.xml"/><Relationship Id="rId4" Type="http://schemas.openxmlformats.org/officeDocument/2006/relationships/image" Target="../media/image23.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image" Target="../media/image1.jpg"/><Relationship Id="rId7"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8.jp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1.xml"/><Relationship Id="rId5" Type="http://schemas.openxmlformats.org/officeDocument/2006/relationships/image" Target="../media/image32.png"/><Relationship Id="rId4" Type="http://schemas.openxmlformats.org/officeDocument/2006/relationships/image" Target="../media/image31.jp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1.xm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8.xml"/><Relationship Id="rId5" Type="http://schemas.openxmlformats.org/officeDocument/2006/relationships/image" Target="../media/image35.jpg"/><Relationship Id="rId4" Type="http://schemas.openxmlformats.org/officeDocument/2006/relationships/hyperlink" Target="http://www.youtube.com/watch?v=QE06V7OqZk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1.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image" Target="../media/image1.jpg"/><Relationship Id="rId7" Type="http://schemas.openxmlformats.org/officeDocument/2006/relationships/image" Target="../media/image40.jp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image" Target="../media/image39.jp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QGZovhpygrc" TargetMode="External"/><Relationship Id="rId2" Type="http://schemas.openxmlformats.org/officeDocument/2006/relationships/notesSlide" Target="../notesSlides/notesSlide5.xml"/><Relationship Id="rId1" Type="http://schemas.openxmlformats.org/officeDocument/2006/relationships/slideLayout" Target="../slideLayouts/slideLayout21.xml"/><Relationship Id="rId5" Type="http://schemas.openxmlformats.org/officeDocument/2006/relationships/image" Target="../media/image1.jp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1.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1.xml"/><Relationship Id="rId5" Type="http://schemas.openxmlformats.org/officeDocument/2006/relationships/image" Target="../media/image10.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jp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24"/>
          <p:cNvSpPr txBox="1">
            <a:spLocks noGrp="1"/>
          </p:cNvSpPr>
          <p:nvPr>
            <p:ph type="ctrTitle"/>
          </p:nvPr>
        </p:nvSpPr>
        <p:spPr>
          <a:xfrm>
            <a:off x="1266900" y="1107150"/>
            <a:ext cx="61530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0000">
                <a:solidFill>
                  <a:schemeClr val="dk1"/>
                </a:solidFill>
              </a:rPr>
              <a:t>Welcome Back! </a:t>
            </a:r>
            <a:endParaRPr sz="10000">
              <a:solidFill>
                <a:schemeClr val="dk1"/>
              </a:solidFill>
            </a:endParaRPr>
          </a:p>
        </p:txBody>
      </p:sp>
      <p:pic>
        <p:nvPicPr>
          <p:cNvPr id="571" name="Google Shape;571;p24"/>
          <p:cNvPicPr preferRelativeResize="0"/>
          <p:nvPr/>
        </p:nvPicPr>
        <p:blipFill>
          <a:blip r:embed="rId3">
            <a:alphaModFix/>
          </a:blip>
          <a:stretch>
            <a:fillRect/>
          </a:stretch>
        </p:blipFill>
        <p:spPr>
          <a:xfrm>
            <a:off x="6606250" y="0"/>
            <a:ext cx="2537748" cy="6344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38"/>
          <p:cNvSpPr txBox="1">
            <a:spLocks noGrp="1"/>
          </p:cNvSpPr>
          <p:nvPr>
            <p:ph type="title" idx="4294967295"/>
          </p:nvPr>
        </p:nvSpPr>
        <p:spPr>
          <a:xfrm>
            <a:off x="747925" y="-35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How is Marine Wildlife Impacted?</a:t>
            </a:r>
            <a:endParaRPr sz="3200"/>
          </a:p>
        </p:txBody>
      </p:sp>
      <p:pic>
        <p:nvPicPr>
          <p:cNvPr id="705" name="Google Shape;705;p38"/>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706" name="Google Shape;706;p38"/>
          <p:cNvSpPr txBox="1">
            <a:spLocks noGrp="1"/>
          </p:cNvSpPr>
          <p:nvPr>
            <p:ph type="body" idx="4294967295"/>
          </p:nvPr>
        </p:nvSpPr>
        <p:spPr>
          <a:xfrm>
            <a:off x="511524" y="853825"/>
            <a:ext cx="5848500" cy="3797100"/>
          </a:xfrm>
          <a:prstGeom prst="rect">
            <a:avLst/>
          </a:prstGeom>
        </p:spPr>
        <p:txBody>
          <a:bodyPr spcFirstLastPara="1" wrap="square" lIns="91425" tIns="91425" rIns="91425" bIns="91425" anchor="t" anchorCtr="0">
            <a:noAutofit/>
          </a:bodyPr>
          <a:lstStyle/>
          <a:p>
            <a:pPr marL="457200" lvl="0" indent="-374650" algn="l" rtl="0">
              <a:spcBef>
                <a:spcPts val="600"/>
              </a:spcBef>
              <a:spcAft>
                <a:spcPts val="0"/>
              </a:spcAft>
              <a:buSzPts val="2300"/>
              <a:buChar char="✘"/>
            </a:pPr>
            <a:r>
              <a:rPr lang="en" sz="2300" dirty="0"/>
              <a:t>Mistaking debris for food causes malnutrition and starvation</a:t>
            </a:r>
            <a:br>
              <a:rPr lang="en" sz="2300" dirty="0"/>
            </a:br>
            <a:endParaRPr sz="2300" dirty="0"/>
          </a:p>
          <a:p>
            <a:pPr marL="457200" lvl="0" indent="-374650" algn="l" rtl="0">
              <a:spcBef>
                <a:spcPts val="0"/>
              </a:spcBef>
              <a:spcAft>
                <a:spcPts val="0"/>
              </a:spcAft>
              <a:buSzPts val="2300"/>
              <a:buChar char="✘"/>
            </a:pPr>
            <a:r>
              <a:rPr lang="en" sz="2300" dirty="0"/>
              <a:t>Trapped in fishing line or beverage containers</a:t>
            </a:r>
            <a:br>
              <a:rPr lang="en" sz="2300" dirty="0"/>
            </a:br>
            <a:endParaRPr sz="2300" dirty="0"/>
          </a:p>
          <a:p>
            <a:pPr marL="457200" lvl="0" indent="-374650" algn="l" rtl="0">
              <a:spcBef>
                <a:spcPts val="0"/>
              </a:spcBef>
              <a:spcAft>
                <a:spcPts val="0"/>
              </a:spcAft>
              <a:buSzPts val="2300"/>
              <a:buChar char="✘"/>
            </a:pPr>
            <a:r>
              <a:rPr lang="en" sz="2300" dirty="0"/>
              <a:t>Toxic materials can build up in species - </a:t>
            </a:r>
            <a:r>
              <a:rPr lang="en" sz="2300" b="1" dirty="0"/>
              <a:t>bioaccumulation</a:t>
            </a:r>
            <a:br>
              <a:rPr lang="en" sz="2300" dirty="0"/>
            </a:br>
            <a:endParaRPr sz="2300" dirty="0"/>
          </a:p>
          <a:p>
            <a:pPr marL="457200" lvl="0" indent="-374650" algn="l" rtl="0">
              <a:spcBef>
                <a:spcPts val="0"/>
              </a:spcBef>
              <a:spcAft>
                <a:spcPts val="0"/>
              </a:spcAft>
              <a:buSzPts val="2300"/>
              <a:buChar char="✘"/>
            </a:pPr>
            <a:r>
              <a:rPr lang="en" sz="2300" dirty="0"/>
              <a:t>Debris has been found in the stomachs of plankton</a:t>
            </a:r>
            <a:endParaRPr sz="2300" dirty="0"/>
          </a:p>
          <a:p>
            <a:pPr marL="914400" lvl="1" indent="-336550" algn="l" rtl="0">
              <a:spcBef>
                <a:spcPts val="0"/>
              </a:spcBef>
              <a:spcAft>
                <a:spcPts val="0"/>
              </a:spcAft>
              <a:buSzPts val="1700"/>
              <a:buChar char="✗"/>
            </a:pPr>
            <a:r>
              <a:rPr lang="en" sz="1700" dirty="0"/>
              <a:t>What impact could this have?</a:t>
            </a:r>
            <a:endParaRPr sz="1700" dirty="0"/>
          </a:p>
        </p:txBody>
      </p:sp>
      <p:pic>
        <p:nvPicPr>
          <p:cNvPr id="707" name="Google Shape;707;p38"/>
          <p:cNvPicPr preferRelativeResize="0"/>
          <p:nvPr/>
        </p:nvPicPr>
        <p:blipFill>
          <a:blip r:embed="rId4">
            <a:alphaModFix/>
          </a:blip>
          <a:stretch>
            <a:fillRect/>
          </a:stretch>
        </p:blipFill>
        <p:spPr>
          <a:xfrm>
            <a:off x="6721325" y="1092375"/>
            <a:ext cx="2129501" cy="295875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0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0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0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06">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0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33"/>
          <p:cNvSpPr txBox="1">
            <a:spLocks noGrp="1"/>
          </p:cNvSpPr>
          <p:nvPr>
            <p:ph type="title" idx="4294967295"/>
          </p:nvPr>
        </p:nvSpPr>
        <p:spPr>
          <a:xfrm>
            <a:off x="747925" y="-797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Are Humans Impacted?</a:t>
            </a:r>
            <a:endParaRPr sz="3200" dirty="0"/>
          </a:p>
        </p:txBody>
      </p:sp>
      <p:pic>
        <p:nvPicPr>
          <p:cNvPr id="655" name="Google Shape;655;p33"/>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656" name="Google Shape;656;p33"/>
          <p:cNvSpPr txBox="1">
            <a:spLocks noGrp="1"/>
          </p:cNvSpPr>
          <p:nvPr>
            <p:ph type="body" idx="4294967295"/>
          </p:nvPr>
        </p:nvSpPr>
        <p:spPr>
          <a:xfrm>
            <a:off x="466089" y="821667"/>
            <a:ext cx="6140400" cy="930915"/>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Seafood economy is damaged </a:t>
            </a:r>
            <a:br>
              <a:rPr lang="en" dirty="0"/>
            </a:br>
            <a:endParaRPr dirty="0"/>
          </a:p>
        </p:txBody>
      </p:sp>
      <p:pic>
        <p:nvPicPr>
          <p:cNvPr id="657" name="Google Shape;657;p33"/>
          <p:cNvPicPr preferRelativeResize="0"/>
          <p:nvPr/>
        </p:nvPicPr>
        <p:blipFill>
          <a:blip r:embed="rId4">
            <a:alphaModFix/>
          </a:blip>
          <a:stretch>
            <a:fillRect/>
          </a:stretch>
        </p:blipFill>
        <p:spPr>
          <a:xfrm>
            <a:off x="163900" y="3179900"/>
            <a:ext cx="2489700" cy="1801500"/>
          </a:xfrm>
          <a:prstGeom prst="roundRect">
            <a:avLst>
              <a:gd name="adj" fmla="val 16667"/>
            </a:avLst>
          </a:prstGeom>
          <a:noFill/>
          <a:ln>
            <a:noFill/>
          </a:ln>
        </p:spPr>
      </p:pic>
      <p:pic>
        <p:nvPicPr>
          <p:cNvPr id="658" name="Google Shape;658;p33"/>
          <p:cNvPicPr preferRelativeResize="0"/>
          <p:nvPr/>
        </p:nvPicPr>
        <p:blipFill>
          <a:blip r:embed="rId5">
            <a:alphaModFix/>
          </a:blip>
          <a:stretch>
            <a:fillRect/>
          </a:stretch>
        </p:blipFill>
        <p:spPr>
          <a:xfrm>
            <a:off x="6000350" y="2764700"/>
            <a:ext cx="2985000" cy="2238600"/>
          </a:xfrm>
          <a:prstGeom prst="roundRect">
            <a:avLst>
              <a:gd name="adj" fmla="val 16667"/>
            </a:avLst>
          </a:prstGeom>
          <a:noFill/>
          <a:ln>
            <a:noFill/>
          </a:ln>
        </p:spPr>
      </p:pic>
      <p:pic>
        <p:nvPicPr>
          <p:cNvPr id="659" name="Google Shape;659;p33"/>
          <p:cNvPicPr preferRelativeResize="0"/>
          <p:nvPr/>
        </p:nvPicPr>
        <p:blipFill>
          <a:blip r:embed="rId6">
            <a:alphaModFix/>
          </a:blip>
          <a:stretch>
            <a:fillRect/>
          </a:stretch>
        </p:blipFill>
        <p:spPr>
          <a:xfrm>
            <a:off x="6042450" y="429725"/>
            <a:ext cx="2883600" cy="2041800"/>
          </a:xfrm>
          <a:prstGeom prst="roundRect">
            <a:avLst>
              <a:gd name="adj" fmla="val 16667"/>
            </a:avLst>
          </a:prstGeom>
          <a:noFill/>
          <a:ln>
            <a:noFill/>
          </a:ln>
        </p:spPr>
      </p:pic>
      <p:pic>
        <p:nvPicPr>
          <p:cNvPr id="660" name="Google Shape;660;p33"/>
          <p:cNvPicPr preferRelativeResize="0"/>
          <p:nvPr/>
        </p:nvPicPr>
        <p:blipFill>
          <a:blip r:embed="rId7">
            <a:alphaModFix/>
          </a:blip>
          <a:stretch>
            <a:fillRect/>
          </a:stretch>
        </p:blipFill>
        <p:spPr>
          <a:xfrm>
            <a:off x="2935572" y="3158000"/>
            <a:ext cx="2782800" cy="1845300"/>
          </a:xfrm>
          <a:prstGeom prst="roundRect">
            <a:avLst>
              <a:gd name="adj" fmla="val 16667"/>
            </a:avLst>
          </a:prstGeom>
          <a:noFill/>
          <a:ln>
            <a:noFill/>
          </a:ln>
        </p:spPr>
      </p:pic>
      <p:sp>
        <p:nvSpPr>
          <p:cNvPr id="9" name="Google Shape;656;p33">
            <a:extLst>
              <a:ext uri="{FF2B5EF4-FFF2-40B4-BE49-F238E27FC236}">
                <a16:creationId xmlns:a16="http://schemas.microsoft.com/office/drawing/2014/main" id="{C2125470-EF3F-4C61-9EBB-5D4DD51E4BB8}"/>
              </a:ext>
            </a:extLst>
          </p:cNvPr>
          <p:cNvSpPr txBox="1">
            <a:spLocks/>
          </p:cNvSpPr>
          <p:nvPr/>
        </p:nvSpPr>
        <p:spPr>
          <a:xfrm>
            <a:off x="466089" y="1145792"/>
            <a:ext cx="5024486" cy="126453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63500" indent="0">
              <a:buNone/>
            </a:pPr>
            <a:endParaRPr lang="en-US" dirty="0"/>
          </a:p>
          <a:p>
            <a:pPr>
              <a:spcBef>
                <a:spcPts val="0"/>
              </a:spcBef>
            </a:pPr>
            <a:r>
              <a:rPr lang="en-US" dirty="0"/>
              <a:t>Tourism decreases </a:t>
            </a:r>
            <a:br>
              <a:rPr lang="en-US" dirty="0"/>
            </a:br>
            <a:endParaRPr lang="en-US" dirty="0"/>
          </a:p>
        </p:txBody>
      </p:sp>
      <p:sp>
        <p:nvSpPr>
          <p:cNvPr id="10" name="Google Shape;656;p33">
            <a:extLst>
              <a:ext uri="{FF2B5EF4-FFF2-40B4-BE49-F238E27FC236}">
                <a16:creationId xmlns:a16="http://schemas.microsoft.com/office/drawing/2014/main" id="{F467265B-CECC-4B19-830D-642B153D8B57}"/>
              </a:ext>
            </a:extLst>
          </p:cNvPr>
          <p:cNvSpPr txBox="1">
            <a:spLocks/>
          </p:cNvSpPr>
          <p:nvPr/>
        </p:nvSpPr>
        <p:spPr>
          <a:xfrm>
            <a:off x="466089" y="2428677"/>
            <a:ext cx="6140400" cy="63303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a:spcBef>
                <a:spcPts val="0"/>
              </a:spcBef>
            </a:pPr>
            <a:r>
              <a:rPr lang="en-US" dirty="0"/>
              <a:t>Navigation hazards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6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5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56">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37"/>
          <p:cNvSpPr txBox="1">
            <a:spLocks noGrp="1"/>
          </p:cNvSpPr>
          <p:nvPr>
            <p:ph type="title" idx="4294967295"/>
          </p:nvPr>
        </p:nvSpPr>
        <p:spPr>
          <a:xfrm>
            <a:off x="747925" y="-35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Top 10 Items Collected</a:t>
            </a:r>
            <a:endParaRPr sz="3200" dirty="0"/>
          </a:p>
        </p:txBody>
      </p:sp>
      <p:pic>
        <p:nvPicPr>
          <p:cNvPr id="692" name="Google Shape;692;p37"/>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693" name="Google Shape;693;p37"/>
          <p:cNvSpPr txBox="1">
            <a:spLocks noGrp="1"/>
          </p:cNvSpPr>
          <p:nvPr>
            <p:ph type="body" idx="4294967295"/>
          </p:nvPr>
        </p:nvSpPr>
        <p:spPr>
          <a:xfrm>
            <a:off x="647725" y="795375"/>
            <a:ext cx="8061000" cy="6909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What do you think the top 10 items collected are? </a:t>
            </a:r>
            <a:endParaRPr dirty="0"/>
          </a:p>
        </p:txBody>
      </p:sp>
      <p:sp>
        <p:nvSpPr>
          <p:cNvPr id="694" name="Google Shape;694;p37"/>
          <p:cNvSpPr txBox="1"/>
          <p:nvPr/>
        </p:nvSpPr>
        <p:spPr>
          <a:xfrm>
            <a:off x="425850" y="1544725"/>
            <a:ext cx="6613200" cy="3417000"/>
          </a:xfrm>
          <a:prstGeom prst="rect">
            <a:avLst/>
          </a:prstGeom>
          <a:noFill/>
          <a:ln>
            <a:noFill/>
          </a:ln>
        </p:spPr>
        <p:txBody>
          <a:bodyPr spcFirstLastPara="1" wrap="square" lIns="91425" tIns="91425" rIns="91425" bIns="91425" anchor="t" anchorCtr="0">
            <a:spAutoFit/>
          </a:bodyPr>
          <a:lstStyle/>
          <a:p>
            <a:pPr marL="457200" lvl="0" indent="-361950" algn="l" rtl="0">
              <a:spcBef>
                <a:spcPts val="0"/>
              </a:spcBef>
              <a:spcAft>
                <a:spcPts val="0"/>
              </a:spcAft>
              <a:buSzPts val="2100"/>
              <a:buFont typeface="Dosis"/>
              <a:buAutoNum type="arabicPeriod"/>
            </a:pPr>
            <a:r>
              <a:rPr lang="en" sz="2100" dirty="0">
                <a:latin typeface="Dosis"/>
                <a:ea typeface="Dosis"/>
                <a:cs typeface="Dosis"/>
                <a:sym typeface="Dosis"/>
              </a:rPr>
              <a:t>Cigarette butts</a:t>
            </a:r>
            <a:endParaRPr sz="2100" dirty="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dirty="0">
                <a:latin typeface="Dosis"/>
                <a:ea typeface="Dosis"/>
                <a:cs typeface="Dosis"/>
                <a:sym typeface="Dosis"/>
              </a:rPr>
              <a:t>Food wrapping</a:t>
            </a:r>
            <a:endParaRPr sz="2100" dirty="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dirty="0">
                <a:latin typeface="Dosis"/>
                <a:ea typeface="Dosis"/>
                <a:cs typeface="Dosis"/>
                <a:sym typeface="Dosis"/>
              </a:rPr>
              <a:t>Plastic beverage bottles</a:t>
            </a:r>
            <a:endParaRPr sz="2100" dirty="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dirty="0">
                <a:latin typeface="Dosis"/>
                <a:ea typeface="Dosis"/>
                <a:cs typeface="Dosis"/>
                <a:sym typeface="Dosis"/>
              </a:rPr>
              <a:t>Plastic bottle caps </a:t>
            </a:r>
            <a:endParaRPr sz="2100" dirty="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dirty="0">
                <a:latin typeface="Dosis"/>
                <a:ea typeface="Dosis"/>
                <a:cs typeface="Dosis"/>
                <a:sym typeface="Dosis"/>
              </a:rPr>
              <a:t>Straws and stirrers </a:t>
            </a:r>
            <a:endParaRPr sz="2100" dirty="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dirty="0">
                <a:latin typeface="Dosis"/>
                <a:ea typeface="Dosis"/>
                <a:cs typeface="Dosis"/>
                <a:sym typeface="Dosis"/>
              </a:rPr>
              <a:t>Plastic bags </a:t>
            </a:r>
            <a:endParaRPr sz="2100" dirty="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dirty="0">
                <a:latin typeface="Dosis"/>
                <a:ea typeface="Dosis"/>
                <a:cs typeface="Dosis"/>
                <a:sym typeface="Dosis"/>
              </a:rPr>
              <a:t>Plastic grocery bags </a:t>
            </a:r>
            <a:endParaRPr sz="2100" dirty="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dirty="0">
                <a:latin typeface="Dosis"/>
                <a:ea typeface="Dosis"/>
                <a:cs typeface="Dosis"/>
                <a:sym typeface="Dosis"/>
              </a:rPr>
              <a:t>Glass beverage bottles </a:t>
            </a:r>
            <a:endParaRPr sz="2100" dirty="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dirty="0">
                <a:latin typeface="Dosis"/>
                <a:ea typeface="Dosis"/>
                <a:cs typeface="Dosis"/>
                <a:sym typeface="Dosis"/>
              </a:rPr>
              <a:t>Other beverage cans </a:t>
            </a:r>
            <a:endParaRPr sz="2100" dirty="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dirty="0">
                <a:latin typeface="Dosis"/>
                <a:ea typeface="Dosis"/>
                <a:cs typeface="Dosis"/>
                <a:sym typeface="Dosis"/>
              </a:rPr>
              <a:t>Plastic cups and plates </a:t>
            </a:r>
            <a:endParaRPr sz="2100" dirty="0">
              <a:latin typeface="Dosis"/>
              <a:ea typeface="Dosis"/>
              <a:cs typeface="Dosis"/>
              <a:sym typeface="Dosis"/>
            </a:endParaRPr>
          </a:p>
        </p:txBody>
      </p:sp>
      <p:pic>
        <p:nvPicPr>
          <p:cNvPr id="695" name="Google Shape;695;p37"/>
          <p:cNvPicPr preferRelativeResize="0"/>
          <p:nvPr/>
        </p:nvPicPr>
        <p:blipFill>
          <a:blip r:embed="rId4">
            <a:alphaModFix/>
          </a:blip>
          <a:stretch>
            <a:fillRect/>
          </a:stretch>
        </p:blipFill>
        <p:spPr>
          <a:xfrm>
            <a:off x="6245675" y="1579050"/>
            <a:ext cx="2404800" cy="1277400"/>
          </a:xfrm>
          <a:prstGeom prst="roundRect">
            <a:avLst>
              <a:gd name="adj" fmla="val 16667"/>
            </a:avLst>
          </a:prstGeom>
          <a:noFill/>
          <a:ln>
            <a:noFill/>
          </a:ln>
        </p:spPr>
      </p:pic>
      <p:pic>
        <p:nvPicPr>
          <p:cNvPr id="696" name="Google Shape;696;p37"/>
          <p:cNvPicPr preferRelativeResize="0"/>
          <p:nvPr/>
        </p:nvPicPr>
        <p:blipFill>
          <a:blip r:embed="rId5">
            <a:alphaModFix/>
          </a:blip>
          <a:stretch>
            <a:fillRect/>
          </a:stretch>
        </p:blipFill>
        <p:spPr>
          <a:xfrm rot="-498770">
            <a:off x="4454100" y="3906450"/>
            <a:ext cx="1061175" cy="1166475"/>
          </a:xfrm>
          <a:prstGeom prst="rect">
            <a:avLst/>
          </a:prstGeom>
          <a:noFill/>
          <a:ln>
            <a:noFill/>
          </a:ln>
        </p:spPr>
      </p:pic>
      <p:pic>
        <p:nvPicPr>
          <p:cNvPr id="697" name="Google Shape;697;p37"/>
          <p:cNvPicPr preferRelativeResize="0"/>
          <p:nvPr/>
        </p:nvPicPr>
        <p:blipFill>
          <a:blip r:embed="rId6">
            <a:alphaModFix/>
          </a:blip>
          <a:stretch>
            <a:fillRect/>
          </a:stretch>
        </p:blipFill>
        <p:spPr>
          <a:xfrm>
            <a:off x="7389757" y="3492600"/>
            <a:ext cx="1478609" cy="1368425"/>
          </a:xfrm>
          <a:prstGeom prst="rect">
            <a:avLst/>
          </a:prstGeom>
          <a:noFill/>
          <a:ln>
            <a:noFill/>
          </a:ln>
        </p:spPr>
      </p:pic>
      <p:pic>
        <p:nvPicPr>
          <p:cNvPr id="698" name="Google Shape;698;p37"/>
          <p:cNvPicPr preferRelativeResize="0"/>
          <p:nvPr/>
        </p:nvPicPr>
        <p:blipFill>
          <a:blip r:embed="rId7">
            <a:alphaModFix/>
          </a:blip>
          <a:stretch>
            <a:fillRect/>
          </a:stretch>
        </p:blipFill>
        <p:spPr>
          <a:xfrm rot="-1738654">
            <a:off x="5774457" y="2969243"/>
            <a:ext cx="1400658" cy="1400669"/>
          </a:xfrm>
          <a:prstGeom prst="rect">
            <a:avLst/>
          </a:prstGeom>
          <a:noFill/>
          <a:ln>
            <a:noFill/>
          </a:ln>
        </p:spPr>
      </p:pic>
      <p:pic>
        <p:nvPicPr>
          <p:cNvPr id="699" name="Google Shape;699;p37"/>
          <p:cNvPicPr preferRelativeResize="0"/>
          <p:nvPr/>
        </p:nvPicPr>
        <p:blipFill>
          <a:blip r:embed="rId8">
            <a:alphaModFix/>
          </a:blip>
          <a:stretch>
            <a:fillRect/>
          </a:stretch>
        </p:blipFill>
        <p:spPr>
          <a:xfrm>
            <a:off x="4311047" y="1707538"/>
            <a:ext cx="1151700" cy="1728300"/>
          </a:xfrm>
          <a:prstGeom prst="roundRect">
            <a:avLst>
              <a:gd name="adj" fmla="val 16667"/>
            </a:avLst>
          </a:prstGeom>
          <a:noFill/>
          <a:ln>
            <a:noFill/>
          </a:ln>
        </p:spPr>
      </p:pic>
      <p:pic>
        <p:nvPicPr>
          <p:cNvPr id="11" name="Google Shape;695;p37">
            <a:extLst>
              <a:ext uri="{FF2B5EF4-FFF2-40B4-BE49-F238E27FC236}">
                <a16:creationId xmlns:a16="http://schemas.microsoft.com/office/drawing/2014/main" id="{A8D73501-9E4E-44B9-B057-47FC3DA5C87A}"/>
              </a:ext>
            </a:extLst>
          </p:cNvPr>
          <p:cNvPicPr preferRelativeResize="0"/>
          <p:nvPr/>
        </p:nvPicPr>
        <p:blipFill>
          <a:blip r:embed="rId4">
            <a:alphaModFix/>
          </a:blip>
          <a:stretch>
            <a:fillRect/>
          </a:stretch>
        </p:blipFill>
        <p:spPr>
          <a:xfrm>
            <a:off x="6303924" y="1579042"/>
            <a:ext cx="2404800" cy="1277400"/>
          </a:xfrm>
          <a:prstGeom prst="roundRect">
            <a:avLst>
              <a:gd name="adj" fmla="val 16667"/>
            </a:avLst>
          </a:prstGeom>
          <a:noFill/>
          <a:ln>
            <a:noFill/>
          </a:ln>
        </p:spPr>
      </p:pic>
      <p:pic>
        <p:nvPicPr>
          <p:cNvPr id="12" name="Google Shape;696;p37">
            <a:extLst>
              <a:ext uri="{FF2B5EF4-FFF2-40B4-BE49-F238E27FC236}">
                <a16:creationId xmlns:a16="http://schemas.microsoft.com/office/drawing/2014/main" id="{FAAF6587-A113-45BC-B000-E0E6777317D6}"/>
              </a:ext>
            </a:extLst>
          </p:cNvPr>
          <p:cNvPicPr preferRelativeResize="0"/>
          <p:nvPr/>
        </p:nvPicPr>
        <p:blipFill>
          <a:blip r:embed="rId5">
            <a:alphaModFix/>
          </a:blip>
          <a:stretch>
            <a:fillRect/>
          </a:stretch>
        </p:blipFill>
        <p:spPr>
          <a:xfrm rot="-498770">
            <a:off x="4512349" y="3906442"/>
            <a:ext cx="1061175" cy="1166475"/>
          </a:xfrm>
          <a:prstGeom prst="rect">
            <a:avLst/>
          </a:prstGeom>
          <a:noFill/>
          <a:ln>
            <a:noFill/>
          </a:ln>
        </p:spPr>
      </p:pic>
      <p:pic>
        <p:nvPicPr>
          <p:cNvPr id="13" name="Google Shape;698;p37">
            <a:extLst>
              <a:ext uri="{FF2B5EF4-FFF2-40B4-BE49-F238E27FC236}">
                <a16:creationId xmlns:a16="http://schemas.microsoft.com/office/drawing/2014/main" id="{AF33DC76-AE0E-4FE0-BE94-B1AB71A0FA2B}"/>
              </a:ext>
            </a:extLst>
          </p:cNvPr>
          <p:cNvPicPr preferRelativeResize="0"/>
          <p:nvPr/>
        </p:nvPicPr>
        <p:blipFill>
          <a:blip r:embed="rId7">
            <a:alphaModFix/>
          </a:blip>
          <a:stretch>
            <a:fillRect/>
          </a:stretch>
        </p:blipFill>
        <p:spPr>
          <a:xfrm rot="-1738654">
            <a:off x="5832706" y="2969235"/>
            <a:ext cx="1400658" cy="1400669"/>
          </a:xfrm>
          <a:prstGeom prst="rect">
            <a:avLst/>
          </a:prstGeom>
          <a:noFill/>
          <a:ln>
            <a:noFill/>
          </a:ln>
        </p:spPr>
      </p:pic>
      <p:pic>
        <p:nvPicPr>
          <p:cNvPr id="14" name="Google Shape;699;p37">
            <a:extLst>
              <a:ext uri="{FF2B5EF4-FFF2-40B4-BE49-F238E27FC236}">
                <a16:creationId xmlns:a16="http://schemas.microsoft.com/office/drawing/2014/main" id="{42711EF0-B5B1-4292-A58C-626A1FD760ED}"/>
              </a:ext>
            </a:extLst>
          </p:cNvPr>
          <p:cNvPicPr preferRelativeResize="0"/>
          <p:nvPr/>
        </p:nvPicPr>
        <p:blipFill>
          <a:blip r:embed="rId8">
            <a:alphaModFix/>
          </a:blip>
          <a:stretch>
            <a:fillRect/>
          </a:stretch>
        </p:blipFill>
        <p:spPr>
          <a:xfrm>
            <a:off x="4369296" y="1707530"/>
            <a:ext cx="1151700" cy="17283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9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9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9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9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9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94">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94">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94">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94">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34"/>
          <p:cNvSpPr txBox="1">
            <a:spLocks noGrp="1"/>
          </p:cNvSpPr>
          <p:nvPr>
            <p:ph type="title" idx="4294967295"/>
          </p:nvPr>
        </p:nvSpPr>
        <p:spPr>
          <a:xfrm>
            <a:off x="747925" y="-797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The Good News: A Global Effort</a:t>
            </a:r>
            <a:endParaRPr sz="3200"/>
          </a:p>
        </p:txBody>
      </p:sp>
      <p:pic>
        <p:nvPicPr>
          <p:cNvPr id="666" name="Google Shape;666;p34"/>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667" name="Google Shape;667;p34"/>
          <p:cNvSpPr txBox="1">
            <a:spLocks noGrp="1"/>
          </p:cNvSpPr>
          <p:nvPr>
            <p:ph type="body" idx="4294967295"/>
          </p:nvPr>
        </p:nvSpPr>
        <p:spPr>
          <a:xfrm>
            <a:off x="438975" y="833150"/>
            <a:ext cx="5781600" cy="40764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b="1" dirty="0"/>
              <a:t>Banned Styrofoam:</a:t>
            </a:r>
            <a:r>
              <a:rPr lang="en" dirty="0"/>
              <a:t> European Union, Maine, Costa Rica </a:t>
            </a:r>
            <a:br>
              <a:rPr lang="en" dirty="0"/>
            </a:br>
            <a:endParaRPr dirty="0"/>
          </a:p>
          <a:p>
            <a:pPr marL="457200" lvl="0" indent="-393700" algn="l" rtl="0">
              <a:spcBef>
                <a:spcPts val="0"/>
              </a:spcBef>
              <a:spcAft>
                <a:spcPts val="0"/>
              </a:spcAft>
              <a:buSzPts val="2600"/>
              <a:buChar char="✘"/>
            </a:pPr>
            <a:r>
              <a:rPr lang="en" b="1" dirty="0"/>
              <a:t>Banned Single-Use Plastic Bags:</a:t>
            </a:r>
            <a:r>
              <a:rPr lang="en" dirty="0"/>
              <a:t> California, Connecticut, Oregon, European Union, Columbia, and many more! </a:t>
            </a:r>
            <a:br>
              <a:rPr lang="en" dirty="0"/>
            </a:br>
            <a:endParaRPr dirty="0"/>
          </a:p>
          <a:p>
            <a:pPr marL="457200" lvl="0" indent="-393700" algn="l" rtl="0">
              <a:spcBef>
                <a:spcPts val="0"/>
              </a:spcBef>
              <a:spcAft>
                <a:spcPts val="0"/>
              </a:spcAft>
              <a:buSzPts val="2600"/>
              <a:buChar char="✘"/>
            </a:pPr>
            <a:r>
              <a:rPr lang="en" b="1" dirty="0"/>
              <a:t>Banned Plastic Straws: </a:t>
            </a:r>
            <a:r>
              <a:rPr lang="en" dirty="0"/>
              <a:t>Miami, Malibu, Seattle, Scotland, Taiwan </a:t>
            </a:r>
            <a:endParaRPr dirty="0"/>
          </a:p>
          <a:p>
            <a:pPr marL="0" lvl="0" indent="0" algn="l" rtl="0">
              <a:spcBef>
                <a:spcPts val="600"/>
              </a:spcBef>
              <a:spcAft>
                <a:spcPts val="0"/>
              </a:spcAft>
              <a:buNone/>
            </a:pPr>
            <a:br>
              <a:rPr lang="en" dirty="0"/>
            </a:br>
            <a:endParaRPr dirty="0"/>
          </a:p>
          <a:p>
            <a:pPr marL="457200" lvl="0" indent="0" algn="l" rtl="0">
              <a:spcBef>
                <a:spcPts val="600"/>
              </a:spcBef>
              <a:spcAft>
                <a:spcPts val="0"/>
              </a:spcAft>
              <a:buNone/>
            </a:pPr>
            <a:endParaRPr dirty="0"/>
          </a:p>
        </p:txBody>
      </p:sp>
      <p:pic>
        <p:nvPicPr>
          <p:cNvPr id="668" name="Google Shape;668;p34"/>
          <p:cNvPicPr preferRelativeResize="0"/>
          <p:nvPr/>
        </p:nvPicPr>
        <p:blipFill>
          <a:blip r:embed="rId4">
            <a:alphaModFix/>
          </a:blip>
          <a:stretch>
            <a:fillRect/>
          </a:stretch>
        </p:blipFill>
        <p:spPr>
          <a:xfrm>
            <a:off x="6615100" y="245325"/>
            <a:ext cx="2260800" cy="2260800"/>
          </a:xfrm>
          <a:prstGeom prst="ellipse">
            <a:avLst/>
          </a:prstGeom>
          <a:noFill/>
          <a:ln>
            <a:noFill/>
          </a:ln>
        </p:spPr>
      </p:pic>
      <p:pic>
        <p:nvPicPr>
          <p:cNvPr id="669" name="Google Shape;669;p34"/>
          <p:cNvPicPr preferRelativeResize="0"/>
          <p:nvPr/>
        </p:nvPicPr>
        <p:blipFill>
          <a:blip r:embed="rId5">
            <a:alphaModFix/>
          </a:blip>
          <a:stretch>
            <a:fillRect/>
          </a:stretch>
        </p:blipFill>
        <p:spPr>
          <a:xfrm>
            <a:off x="6566750" y="2658525"/>
            <a:ext cx="2309155" cy="23325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6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6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6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36"/>
          <p:cNvSpPr txBox="1">
            <a:spLocks noGrp="1"/>
          </p:cNvSpPr>
          <p:nvPr>
            <p:ph type="title" idx="4294967295"/>
          </p:nvPr>
        </p:nvSpPr>
        <p:spPr>
          <a:xfrm>
            <a:off x="747925" y="-797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How Can You Help?</a:t>
            </a:r>
            <a:endParaRPr sz="3200"/>
          </a:p>
        </p:txBody>
      </p:sp>
      <p:pic>
        <p:nvPicPr>
          <p:cNvPr id="683" name="Google Shape;683;p36"/>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684" name="Google Shape;684;p36"/>
          <p:cNvSpPr txBox="1">
            <a:spLocks noGrp="1"/>
          </p:cNvSpPr>
          <p:nvPr>
            <p:ph type="body" idx="4294967295"/>
          </p:nvPr>
        </p:nvSpPr>
        <p:spPr>
          <a:xfrm>
            <a:off x="418375" y="777625"/>
            <a:ext cx="5691000" cy="4510767"/>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b="1" dirty="0"/>
              <a:t>Advocate! </a:t>
            </a:r>
            <a:endParaRPr b="1" dirty="0">
              <a:solidFill>
                <a:srgbClr val="FF0000"/>
              </a:solidFill>
            </a:endParaRPr>
          </a:p>
          <a:p>
            <a:pPr marL="914400" lvl="1" indent="-355600" algn="l" rtl="0">
              <a:spcBef>
                <a:spcPts val="0"/>
              </a:spcBef>
              <a:spcAft>
                <a:spcPts val="0"/>
              </a:spcAft>
              <a:buSzPts val="2000"/>
              <a:buChar char="✗"/>
            </a:pPr>
            <a:r>
              <a:rPr lang="en" dirty="0"/>
              <a:t>Speak up about the importance of the ocean to your local officials and other leaders</a:t>
            </a:r>
            <a:endParaRPr dirty="0"/>
          </a:p>
          <a:p>
            <a:pPr marL="457200" lvl="0" indent="-393700" algn="l" rtl="0">
              <a:spcBef>
                <a:spcPts val="600"/>
              </a:spcBef>
              <a:spcAft>
                <a:spcPts val="0"/>
              </a:spcAft>
              <a:buSzPts val="2600"/>
              <a:buChar char="✘"/>
            </a:pPr>
            <a:r>
              <a:rPr lang="en" b="1" dirty="0"/>
              <a:t>Educate! </a:t>
            </a:r>
            <a:endParaRPr b="1" dirty="0"/>
          </a:p>
          <a:p>
            <a:pPr marL="914400" lvl="1" indent="-355600" algn="l" rtl="0">
              <a:spcBef>
                <a:spcPts val="0"/>
              </a:spcBef>
              <a:spcAft>
                <a:spcPts val="0"/>
              </a:spcAft>
              <a:buSzPts val="2000"/>
              <a:buChar char="✗"/>
            </a:pPr>
            <a:r>
              <a:rPr lang="en" dirty="0"/>
              <a:t>Share with your friends and family ways to protect the marine environment </a:t>
            </a:r>
            <a:br>
              <a:rPr lang="en" dirty="0"/>
            </a:br>
            <a:endParaRPr dirty="0"/>
          </a:p>
          <a:p>
            <a:pPr marL="457200" lvl="0" indent="-393700" algn="l" rtl="0">
              <a:spcBef>
                <a:spcPts val="0"/>
              </a:spcBef>
              <a:spcAft>
                <a:spcPts val="0"/>
              </a:spcAft>
              <a:buSzPts val="2600"/>
              <a:buChar char="✘"/>
            </a:pPr>
            <a:r>
              <a:rPr lang="en" b="1" dirty="0"/>
              <a:t>Activate! </a:t>
            </a:r>
            <a:endParaRPr b="1" dirty="0"/>
          </a:p>
          <a:p>
            <a:pPr marL="914400" lvl="1" indent="-355600" algn="l" rtl="0">
              <a:spcBef>
                <a:spcPts val="0"/>
              </a:spcBef>
              <a:spcAft>
                <a:spcPts val="0"/>
              </a:spcAft>
              <a:buSzPts val="2000"/>
              <a:buChar char="✗"/>
            </a:pPr>
            <a:r>
              <a:rPr lang="en" dirty="0"/>
              <a:t>Conduct a beach or waterway clean up</a:t>
            </a:r>
            <a:endParaRPr dirty="0"/>
          </a:p>
          <a:p>
            <a:pPr marL="914400" lvl="1" indent="-355600" algn="l" rtl="0">
              <a:spcBef>
                <a:spcPts val="0"/>
              </a:spcBef>
              <a:spcAft>
                <a:spcPts val="0"/>
              </a:spcAft>
              <a:buSzPts val="2000"/>
              <a:buChar char="✗"/>
            </a:pPr>
            <a:r>
              <a:rPr lang="en" dirty="0"/>
              <a:t>Volunteer with a local organization </a:t>
            </a:r>
            <a:endParaRPr dirty="0"/>
          </a:p>
          <a:p>
            <a:pPr marL="0" lvl="0" indent="0" algn="l" rtl="0">
              <a:spcBef>
                <a:spcPts val="600"/>
              </a:spcBef>
              <a:spcAft>
                <a:spcPts val="0"/>
              </a:spcAft>
              <a:buNone/>
            </a:pPr>
            <a:br>
              <a:rPr lang="en" dirty="0"/>
            </a:br>
            <a:endParaRPr dirty="0"/>
          </a:p>
          <a:p>
            <a:pPr marL="457200" lvl="0" indent="0" algn="l" rtl="0">
              <a:spcBef>
                <a:spcPts val="600"/>
              </a:spcBef>
              <a:spcAft>
                <a:spcPts val="0"/>
              </a:spcAft>
              <a:buNone/>
            </a:pPr>
            <a:endParaRPr dirty="0"/>
          </a:p>
        </p:txBody>
      </p:sp>
      <p:pic>
        <p:nvPicPr>
          <p:cNvPr id="685" name="Google Shape;685;p36"/>
          <p:cNvPicPr preferRelativeResize="0"/>
          <p:nvPr/>
        </p:nvPicPr>
        <p:blipFill>
          <a:blip r:embed="rId4">
            <a:alphaModFix/>
          </a:blip>
          <a:stretch>
            <a:fillRect/>
          </a:stretch>
        </p:blipFill>
        <p:spPr>
          <a:xfrm>
            <a:off x="6170525" y="192050"/>
            <a:ext cx="2555100" cy="1916400"/>
          </a:xfrm>
          <a:prstGeom prst="roundRect">
            <a:avLst>
              <a:gd name="adj" fmla="val 16667"/>
            </a:avLst>
          </a:prstGeom>
          <a:noFill/>
          <a:ln>
            <a:noFill/>
          </a:ln>
        </p:spPr>
      </p:pic>
      <p:pic>
        <p:nvPicPr>
          <p:cNvPr id="686" name="Google Shape;686;p36"/>
          <p:cNvPicPr preferRelativeResize="0"/>
          <p:nvPr/>
        </p:nvPicPr>
        <p:blipFill>
          <a:blip r:embed="rId5">
            <a:alphaModFix/>
          </a:blip>
          <a:stretch>
            <a:fillRect/>
          </a:stretch>
        </p:blipFill>
        <p:spPr>
          <a:xfrm>
            <a:off x="6220400" y="2304550"/>
            <a:ext cx="2555100" cy="24786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84">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8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8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8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84">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84">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8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sp>
        <p:nvSpPr>
          <p:cNvPr id="725" name="Google Shape;725;p40"/>
          <p:cNvSpPr txBox="1">
            <a:spLocks noGrp="1"/>
          </p:cNvSpPr>
          <p:nvPr>
            <p:ph type="title"/>
          </p:nvPr>
        </p:nvSpPr>
        <p:spPr>
          <a:xfrm>
            <a:off x="747924" y="225025"/>
            <a:ext cx="6567275"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A Way To Help: Beach Cleanup Tips! </a:t>
            </a:r>
            <a:endParaRPr sz="3200" dirty="0"/>
          </a:p>
        </p:txBody>
      </p:sp>
      <p:pic>
        <p:nvPicPr>
          <p:cNvPr id="726" name="Google Shape;726;p40"/>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727" name="Google Shape;727;p40" title="NAMEPA Beach Clean Up Tips 2021">
            <a:hlinkClick r:id="rId4"/>
          </p:cNvPr>
          <p:cNvPicPr preferRelativeResize="0"/>
          <p:nvPr/>
        </p:nvPicPr>
        <p:blipFill>
          <a:blip r:embed="rId5">
            <a:alphaModFix/>
          </a:blip>
          <a:stretch>
            <a:fillRect/>
          </a:stretch>
        </p:blipFill>
        <p:spPr>
          <a:xfrm>
            <a:off x="856475" y="1137125"/>
            <a:ext cx="5197150" cy="38978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7"/>
                                        </p:tgtEl>
                                        <p:attrNameLst>
                                          <p:attrName>style.visibility</p:attrName>
                                        </p:attrNameLst>
                                      </p:cBhvr>
                                      <p:to>
                                        <p:strVal val="visible"/>
                                      </p:to>
                                    </p:set>
                                    <p:animEffect transition="in" filter="fade">
                                      <p:cBhvr>
                                        <p:cTn id="7" dur="1000"/>
                                        <p:tgtEl>
                                          <p:spTgt spid="7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35"/>
          <p:cNvSpPr txBox="1">
            <a:spLocks noGrp="1"/>
          </p:cNvSpPr>
          <p:nvPr>
            <p:ph type="title" idx="4294967295"/>
          </p:nvPr>
        </p:nvSpPr>
        <p:spPr>
          <a:xfrm>
            <a:off x="747925" y="-797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How Can You Help? The 5 R’s</a:t>
            </a:r>
            <a:endParaRPr sz="3200"/>
          </a:p>
        </p:txBody>
      </p:sp>
      <p:pic>
        <p:nvPicPr>
          <p:cNvPr id="675" name="Google Shape;675;p35"/>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676" name="Google Shape;676;p35"/>
          <p:cNvSpPr txBox="1">
            <a:spLocks noGrp="1"/>
          </p:cNvSpPr>
          <p:nvPr>
            <p:ph type="body" idx="4294967295"/>
          </p:nvPr>
        </p:nvSpPr>
        <p:spPr>
          <a:xfrm>
            <a:off x="647725" y="841500"/>
            <a:ext cx="7835700" cy="4076400"/>
          </a:xfrm>
          <a:prstGeom prst="rect">
            <a:avLst/>
          </a:prstGeom>
        </p:spPr>
        <p:txBody>
          <a:bodyPr spcFirstLastPara="1" wrap="square" lIns="91425" tIns="91425" rIns="91425" bIns="91425" anchor="t" anchorCtr="0">
            <a:noAutofit/>
          </a:bodyPr>
          <a:lstStyle/>
          <a:p>
            <a:pPr marL="457200" lvl="0" indent="-387350" algn="l" rtl="0">
              <a:spcBef>
                <a:spcPts val="600"/>
              </a:spcBef>
              <a:spcAft>
                <a:spcPts val="0"/>
              </a:spcAft>
              <a:buSzPts val="2500"/>
              <a:buChar char="✘"/>
            </a:pPr>
            <a:r>
              <a:rPr lang="en" sz="2500" b="1" dirty="0"/>
              <a:t>Refuse</a:t>
            </a:r>
            <a:r>
              <a:rPr lang="en" sz="2500" dirty="0"/>
              <a:t> what you do not need</a:t>
            </a:r>
            <a:br>
              <a:rPr lang="en" sz="2500" dirty="0"/>
            </a:br>
            <a:r>
              <a:rPr lang="en" sz="2500" dirty="0"/>
              <a:t> </a:t>
            </a:r>
            <a:endParaRPr sz="2500" dirty="0"/>
          </a:p>
          <a:p>
            <a:pPr marL="457200" lvl="0" indent="-387350" algn="l" rtl="0">
              <a:spcBef>
                <a:spcPts val="0"/>
              </a:spcBef>
              <a:spcAft>
                <a:spcPts val="0"/>
              </a:spcAft>
              <a:buSzPts val="2500"/>
              <a:buChar char="✘"/>
            </a:pPr>
            <a:r>
              <a:rPr lang="en" sz="2500" b="1" dirty="0"/>
              <a:t>Reduce</a:t>
            </a:r>
            <a:r>
              <a:rPr lang="en" sz="2500" dirty="0"/>
              <a:t> what you do need </a:t>
            </a:r>
            <a:br>
              <a:rPr lang="en" sz="2500" dirty="0"/>
            </a:br>
            <a:endParaRPr sz="2500" dirty="0"/>
          </a:p>
          <a:p>
            <a:pPr marL="457200" lvl="0" indent="-387350" algn="l" rtl="0">
              <a:spcBef>
                <a:spcPts val="0"/>
              </a:spcBef>
              <a:spcAft>
                <a:spcPts val="0"/>
              </a:spcAft>
              <a:buSzPts val="2500"/>
              <a:buChar char="✘"/>
            </a:pPr>
            <a:r>
              <a:rPr lang="en" sz="2500" b="1" dirty="0"/>
              <a:t>Reuse</a:t>
            </a:r>
            <a:r>
              <a:rPr lang="en" sz="2500" dirty="0"/>
              <a:t> what you consume </a:t>
            </a:r>
            <a:br>
              <a:rPr lang="en" sz="2500" dirty="0"/>
            </a:br>
            <a:endParaRPr sz="2500" dirty="0"/>
          </a:p>
          <a:p>
            <a:pPr marL="457200" lvl="0" indent="-387350" algn="l" rtl="0">
              <a:spcBef>
                <a:spcPts val="0"/>
              </a:spcBef>
              <a:spcAft>
                <a:spcPts val="0"/>
              </a:spcAft>
              <a:buSzPts val="2500"/>
              <a:buChar char="✘"/>
            </a:pPr>
            <a:r>
              <a:rPr lang="en" sz="2500" b="1" dirty="0"/>
              <a:t>Repurpose </a:t>
            </a:r>
            <a:r>
              <a:rPr lang="en" sz="2500" dirty="0"/>
              <a:t>what you can not refuse, reduce or reuse </a:t>
            </a:r>
            <a:br>
              <a:rPr lang="en" sz="2500" dirty="0"/>
            </a:br>
            <a:endParaRPr sz="2500" dirty="0"/>
          </a:p>
          <a:p>
            <a:pPr marL="457200" lvl="0" indent="-387350" algn="l" rtl="0">
              <a:spcBef>
                <a:spcPts val="0"/>
              </a:spcBef>
              <a:spcAft>
                <a:spcPts val="0"/>
              </a:spcAft>
              <a:buSzPts val="2500"/>
              <a:buChar char="✘"/>
            </a:pPr>
            <a:r>
              <a:rPr lang="en" sz="2500" b="1" dirty="0"/>
              <a:t>Recycle </a:t>
            </a:r>
            <a:r>
              <a:rPr lang="en" sz="2500" dirty="0"/>
              <a:t>what you can not refuse, reduce, reuse, or repurpose </a:t>
            </a:r>
            <a:endParaRPr sz="2500" b="1" dirty="0"/>
          </a:p>
          <a:p>
            <a:pPr marL="0" lvl="0" indent="0" algn="l" rtl="0">
              <a:spcBef>
                <a:spcPts val="600"/>
              </a:spcBef>
              <a:spcAft>
                <a:spcPts val="0"/>
              </a:spcAft>
              <a:buNone/>
            </a:pPr>
            <a:br>
              <a:rPr lang="en" sz="2500" dirty="0"/>
            </a:br>
            <a:endParaRPr sz="2500" dirty="0"/>
          </a:p>
          <a:p>
            <a:pPr marL="457200" lvl="0" indent="0" algn="l" rtl="0">
              <a:spcBef>
                <a:spcPts val="600"/>
              </a:spcBef>
              <a:spcAft>
                <a:spcPts val="0"/>
              </a:spcAft>
              <a:buNone/>
            </a:pPr>
            <a:endParaRPr sz="2500" dirty="0"/>
          </a:p>
        </p:txBody>
      </p:sp>
      <p:pic>
        <p:nvPicPr>
          <p:cNvPr id="677" name="Google Shape;677;p35"/>
          <p:cNvPicPr preferRelativeResize="0"/>
          <p:nvPr/>
        </p:nvPicPr>
        <p:blipFill>
          <a:blip r:embed="rId4">
            <a:alphaModFix/>
          </a:blip>
          <a:stretch>
            <a:fillRect/>
          </a:stretch>
        </p:blipFill>
        <p:spPr>
          <a:xfrm>
            <a:off x="5543125" y="462800"/>
            <a:ext cx="3299350" cy="2474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77"/>
                                        </p:tgtEl>
                                        <p:attrNameLst>
                                          <p:attrName>style.visibility</p:attrName>
                                        </p:attrNameLst>
                                      </p:cBhvr>
                                      <p:to>
                                        <p:strVal val="visible"/>
                                      </p:to>
                                    </p:set>
                                    <p:animEffect transition="in" filter="fade">
                                      <p:cBhvr>
                                        <p:cTn id="7" dur="1000"/>
                                        <p:tgtEl>
                                          <p:spTgt spid="67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76">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76">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676">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676">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67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39"/>
          <p:cNvSpPr txBox="1">
            <a:spLocks noGrp="1"/>
          </p:cNvSpPr>
          <p:nvPr>
            <p:ph type="title" idx="4294967295"/>
          </p:nvPr>
        </p:nvSpPr>
        <p:spPr>
          <a:xfrm>
            <a:off x="747925" y="-248216"/>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How Can You Help? Examples!</a:t>
            </a:r>
            <a:endParaRPr sz="3200" dirty="0"/>
          </a:p>
        </p:txBody>
      </p:sp>
      <p:pic>
        <p:nvPicPr>
          <p:cNvPr id="713" name="Google Shape;713;p39"/>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714" name="Google Shape;714;p39"/>
          <p:cNvSpPr txBox="1">
            <a:spLocks noGrp="1"/>
          </p:cNvSpPr>
          <p:nvPr>
            <p:ph type="body" idx="4294967295"/>
          </p:nvPr>
        </p:nvSpPr>
        <p:spPr>
          <a:xfrm>
            <a:off x="361925" y="330584"/>
            <a:ext cx="6560100" cy="4076400"/>
          </a:xfrm>
          <a:prstGeom prst="rect">
            <a:avLst/>
          </a:prstGeom>
        </p:spPr>
        <p:txBody>
          <a:bodyPr spcFirstLastPara="1" wrap="square" lIns="91425" tIns="91425" rIns="91425" bIns="91425" anchor="t" anchorCtr="0">
            <a:noAutofit/>
          </a:bodyPr>
          <a:lstStyle/>
          <a:p>
            <a:pPr marL="457200" lvl="0" indent="-355600" algn="l" rtl="0">
              <a:spcBef>
                <a:spcPts val="600"/>
              </a:spcBef>
              <a:spcAft>
                <a:spcPts val="0"/>
              </a:spcAft>
              <a:buSzPts val="2000"/>
              <a:buChar char="✘"/>
            </a:pPr>
            <a:r>
              <a:rPr lang="en" sz="2000" b="1" dirty="0"/>
              <a:t>Refuse </a:t>
            </a:r>
            <a:r>
              <a:rPr lang="en" sz="2000" dirty="0"/>
              <a:t>single use plastics like plastic bags, cups, bottles and containers </a:t>
            </a:r>
            <a:br>
              <a:rPr lang="en" sz="2000" dirty="0"/>
            </a:br>
            <a:endParaRPr sz="2000" dirty="0"/>
          </a:p>
          <a:p>
            <a:pPr marL="457200" lvl="0" indent="-355600" algn="l" rtl="0">
              <a:spcBef>
                <a:spcPts val="0"/>
              </a:spcBef>
              <a:spcAft>
                <a:spcPts val="0"/>
              </a:spcAft>
              <a:buSzPts val="2000"/>
              <a:buChar char="✘"/>
            </a:pPr>
            <a:r>
              <a:rPr lang="en" sz="2000" b="1" dirty="0"/>
              <a:t>Reduce</a:t>
            </a:r>
            <a:r>
              <a:rPr lang="en" sz="2000" dirty="0"/>
              <a:t> using non-recyclable products. This prevents them from entering landfills which ultimately lead to the water</a:t>
            </a:r>
            <a:br>
              <a:rPr lang="en" sz="2000" dirty="0"/>
            </a:br>
            <a:endParaRPr sz="2000" dirty="0"/>
          </a:p>
          <a:p>
            <a:pPr marL="457200" lvl="0" indent="-355600" algn="l" rtl="0">
              <a:spcBef>
                <a:spcPts val="0"/>
              </a:spcBef>
              <a:spcAft>
                <a:spcPts val="0"/>
              </a:spcAft>
              <a:buSzPts val="2000"/>
              <a:buChar char="✘"/>
            </a:pPr>
            <a:r>
              <a:rPr lang="en" sz="2000" b="1" dirty="0"/>
              <a:t>Reuse </a:t>
            </a:r>
            <a:r>
              <a:rPr lang="en" sz="2000" dirty="0"/>
              <a:t> products like a reusable water bottle, utensils, and bags </a:t>
            </a:r>
            <a:br>
              <a:rPr lang="en" sz="2000" dirty="0"/>
            </a:br>
            <a:endParaRPr sz="2000" dirty="0"/>
          </a:p>
          <a:p>
            <a:pPr marL="457200" lvl="0" indent="-355600" algn="l" rtl="0">
              <a:spcBef>
                <a:spcPts val="0"/>
              </a:spcBef>
              <a:spcAft>
                <a:spcPts val="0"/>
              </a:spcAft>
              <a:buSzPts val="2000"/>
              <a:buChar char="✘"/>
            </a:pPr>
            <a:r>
              <a:rPr lang="en" sz="2000" b="1" dirty="0"/>
              <a:t>Repurpose</a:t>
            </a:r>
            <a:r>
              <a:rPr lang="en" sz="2000" dirty="0"/>
              <a:t> items by finding a new way to use them! “Upcycling” </a:t>
            </a:r>
            <a:br>
              <a:rPr lang="en" sz="2000" dirty="0"/>
            </a:br>
            <a:endParaRPr sz="2000" dirty="0"/>
          </a:p>
          <a:p>
            <a:pPr marL="457200" lvl="0" indent="-355600" algn="l" rtl="0">
              <a:spcBef>
                <a:spcPts val="0"/>
              </a:spcBef>
              <a:spcAft>
                <a:spcPts val="0"/>
              </a:spcAft>
              <a:buSzPts val="2000"/>
              <a:buChar char="✘"/>
            </a:pPr>
            <a:r>
              <a:rPr lang="en" sz="2000" b="1" dirty="0"/>
              <a:t>Recycle</a:t>
            </a:r>
            <a:r>
              <a:rPr lang="en" sz="2000" dirty="0"/>
              <a:t> items properly and dispose of them in their proper places! </a:t>
            </a:r>
            <a:endParaRPr sz="2000" dirty="0"/>
          </a:p>
          <a:p>
            <a:pPr marL="0" lvl="0" indent="0" algn="l" rtl="0">
              <a:spcBef>
                <a:spcPts val="600"/>
              </a:spcBef>
              <a:spcAft>
                <a:spcPts val="0"/>
              </a:spcAft>
              <a:buNone/>
            </a:pPr>
            <a:br>
              <a:rPr lang="en" sz="2000" dirty="0"/>
            </a:br>
            <a:endParaRPr sz="2000" dirty="0"/>
          </a:p>
          <a:p>
            <a:pPr marL="457200" lvl="0" indent="0" algn="l" rtl="0">
              <a:spcBef>
                <a:spcPts val="600"/>
              </a:spcBef>
              <a:spcAft>
                <a:spcPts val="0"/>
              </a:spcAft>
              <a:buNone/>
            </a:pPr>
            <a:endParaRPr sz="2000" dirty="0"/>
          </a:p>
        </p:txBody>
      </p:sp>
      <p:pic>
        <p:nvPicPr>
          <p:cNvPr id="715" name="Google Shape;715;p39"/>
          <p:cNvPicPr preferRelativeResize="0"/>
          <p:nvPr/>
        </p:nvPicPr>
        <p:blipFill>
          <a:blip r:embed="rId4">
            <a:alphaModFix/>
          </a:blip>
          <a:stretch>
            <a:fillRect/>
          </a:stretch>
        </p:blipFill>
        <p:spPr>
          <a:xfrm>
            <a:off x="7629426" y="650175"/>
            <a:ext cx="741100" cy="741136"/>
          </a:xfrm>
          <a:prstGeom prst="rect">
            <a:avLst/>
          </a:prstGeom>
          <a:noFill/>
          <a:ln>
            <a:noFill/>
          </a:ln>
        </p:spPr>
      </p:pic>
      <p:pic>
        <p:nvPicPr>
          <p:cNvPr id="716" name="Google Shape;716;p39"/>
          <p:cNvPicPr preferRelativeResize="0"/>
          <p:nvPr/>
        </p:nvPicPr>
        <p:blipFill>
          <a:blip r:embed="rId5">
            <a:alphaModFix/>
          </a:blip>
          <a:stretch>
            <a:fillRect/>
          </a:stretch>
        </p:blipFill>
        <p:spPr>
          <a:xfrm>
            <a:off x="6696275" y="1580175"/>
            <a:ext cx="857400" cy="857400"/>
          </a:xfrm>
          <a:prstGeom prst="rect">
            <a:avLst/>
          </a:prstGeom>
          <a:noFill/>
          <a:ln>
            <a:noFill/>
          </a:ln>
        </p:spPr>
      </p:pic>
      <p:pic>
        <p:nvPicPr>
          <p:cNvPr id="717" name="Google Shape;717;p39"/>
          <p:cNvPicPr preferRelativeResize="0"/>
          <p:nvPr/>
        </p:nvPicPr>
        <p:blipFill rotWithShape="1">
          <a:blip r:embed="rId6">
            <a:alphaModFix/>
          </a:blip>
          <a:srcRect l="18728" t="6941" r="18426" b="7886"/>
          <a:stretch/>
        </p:blipFill>
        <p:spPr>
          <a:xfrm>
            <a:off x="8370525" y="2249613"/>
            <a:ext cx="511524" cy="1150947"/>
          </a:xfrm>
          <a:prstGeom prst="rect">
            <a:avLst/>
          </a:prstGeom>
          <a:noFill/>
          <a:ln>
            <a:noFill/>
          </a:ln>
        </p:spPr>
      </p:pic>
      <p:pic>
        <p:nvPicPr>
          <p:cNvPr id="718" name="Google Shape;718;p39"/>
          <p:cNvPicPr preferRelativeResize="0"/>
          <p:nvPr/>
        </p:nvPicPr>
        <p:blipFill>
          <a:blip r:embed="rId7">
            <a:alphaModFix/>
          </a:blip>
          <a:stretch>
            <a:fillRect/>
          </a:stretch>
        </p:blipFill>
        <p:spPr>
          <a:xfrm>
            <a:off x="7339228" y="2387503"/>
            <a:ext cx="741100" cy="875170"/>
          </a:xfrm>
          <a:prstGeom prst="rect">
            <a:avLst/>
          </a:prstGeom>
          <a:noFill/>
          <a:ln>
            <a:noFill/>
          </a:ln>
        </p:spPr>
      </p:pic>
      <p:pic>
        <p:nvPicPr>
          <p:cNvPr id="719" name="Google Shape;719;p39"/>
          <p:cNvPicPr preferRelativeResize="0"/>
          <p:nvPr/>
        </p:nvPicPr>
        <p:blipFill>
          <a:blip r:embed="rId8">
            <a:alphaModFix/>
          </a:blip>
          <a:stretch>
            <a:fillRect/>
          </a:stretch>
        </p:blipFill>
        <p:spPr>
          <a:xfrm>
            <a:off x="6374226" y="3433767"/>
            <a:ext cx="1255200" cy="941400"/>
          </a:xfrm>
          <a:prstGeom prst="roundRect">
            <a:avLst>
              <a:gd name="adj" fmla="val 16667"/>
            </a:avLst>
          </a:prstGeom>
          <a:noFill/>
          <a:ln>
            <a:noFill/>
          </a:ln>
        </p:spPr>
      </p:pic>
      <p:pic>
        <p:nvPicPr>
          <p:cNvPr id="720" name="Google Shape;720;p39"/>
          <p:cNvPicPr preferRelativeResize="0"/>
          <p:nvPr/>
        </p:nvPicPr>
        <p:blipFill>
          <a:blip r:embed="rId9">
            <a:alphaModFix/>
          </a:blip>
          <a:stretch>
            <a:fillRect/>
          </a:stretch>
        </p:blipFill>
        <p:spPr>
          <a:xfrm>
            <a:off x="7803974" y="4202100"/>
            <a:ext cx="936150" cy="941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14">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14">
                                            <p:txEl>
                                              <p:pRg st="4" end="4"/>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Google Shape;732;p41"/>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Summary of Lesson 5 </a:t>
            </a:r>
            <a:endParaRPr sz="3200"/>
          </a:p>
        </p:txBody>
      </p:sp>
      <p:pic>
        <p:nvPicPr>
          <p:cNvPr id="733" name="Google Shape;733;p41"/>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734" name="Google Shape;734;p41"/>
          <p:cNvSpPr txBox="1"/>
          <p:nvPr/>
        </p:nvSpPr>
        <p:spPr>
          <a:xfrm>
            <a:off x="903600" y="1168975"/>
            <a:ext cx="5895300" cy="264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dirty="0">
                <a:latin typeface="Dosis"/>
                <a:ea typeface="Dosis"/>
                <a:cs typeface="Dosis"/>
                <a:sym typeface="Dosis"/>
              </a:rPr>
              <a:t>How can you help protect the marine environment?!</a:t>
            </a:r>
            <a:endParaRPr sz="2000" b="1" dirty="0">
              <a:latin typeface="Dosis"/>
              <a:ea typeface="Dosis"/>
              <a:cs typeface="Dosis"/>
              <a:sym typeface="Dosis"/>
            </a:endParaRPr>
          </a:p>
          <a:p>
            <a:pPr marL="0" lvl="0" indent="0" algn="l" rtl="0">
              <a:spcBef>
                <a:spcPts val="0"/>
              </a:spcBef>
              <a:spcAft>
                <a:spcPts val="0"/>
              </a:spcAft>
              <a:buNone/>
            </a:pPr>
            <a:endParaRPr sz="2000" b="1" dirty="0">
              <a:latin typeface="Dosis"/>
              <a:ea typeface="Dosis"/>
              <a:cs typeface="Dosis"/>
              <a:sym typeface="Dosis"/>
            </a:endParaRPr>
          </a:p>
          <a:p>
            <a:pPr marL="457200" lvl="0" indent="-355600" algn="l" rtl="0">
              <a:spcBef>
                <a:spcPts val="0"/>
              </a:spcBef>
              <a:spcAft>
                <a:spcPts val="0"/>
              </a:spcAft>
              <a:buSzPts val="2000"/>
              <a:buFont typeface="Dosis"/>
              <a:buChar char="●"/>
            </a:pPr>
            <a:r>
              <a:rPr lang="en" sz="2000" dirty="0">
                <a:latin typeface="Dosis"/>
                <a:ea typeface="Dosis"/>
                <a:cs typeface="Dosis"/>
                <a:sym typeface="Dosis"/>
              </a:rPr>
              <a:t>The 5 R’s </a:t>
            </a:r>
            <a:br>
              <a:rPr lang="en" sz="2000" dirty="0">
                <a:latin typeface="Dosis"/>
                <a:ea typeface="Dosis"/>
                <a:cs typeface="Dosis"/>
                <a:sym typeface="Dosis"/>
              </a:rPr>
            </a:br>
            <a:endParaRPr sz="2000" dirty="0">
              <a:latin typeface="Dosis"/>
              <a:ea typeface="Dosis"/>
              <a:cs typeface="Dosis"/>
              <a:sym typeface="Dosis"/>
            </a:endParaRPr>
          </a:p>
          <a:p>
            <a:pPr marL="457200" lvl="0" indent="-355600" algn="l" rtl="0">
              <a:spcBef>
                <a:spcPts val="0"/>
              </a:spcBef>
              <a:spcAft>
                <a:spcPts val="0"/>
              </a:spcAft>
              <a:buSzPts val="2000"/>
              <a:buFont typeface="Dosis"/>
              <a:buChar char="●"/>
            </a:pPr>
            <a:r>
              <a:rPr lang="en" sz="2000" dirty="0">
                <a:latin typeface="Dosis"/>
                <a:ea typeface="Dosis"/>
                <a:cs typeface="Dosis"/>
                <a:sym typeface="Dosis"/>
              </a:rPr>
              <a:t>Conduct your own beach clean up</a:t>
            </a:r>
            <a:br>
              <a:rPr lang="en" sz="2000" dirty="0">
                <a:latin typeface="Dosis"/>
                <a:ea typeface="Dosis"/>
                <a:cs typeface="Dosis"/>
                <a:sym typeface="Dosis"/>
              </a:rPr>
            </a:br>
            <a:endParaRPr sz="2000" dirty="0">
              <a:latin typeface="Dosis"/>
              <a:ea typeface="Dosis"/>
              <a:cs typeface="Dosis"/>
              <a:sym typeface="Dosis"/>
            </a:endParaRPr>
          </a:p>
          <a:p>
            <a:pPr marL="457200" lvl="0" indent="-355600" algn="l" rtl="0">
              <a:spcBef>
                <a:spcPts val="0"/>
              </a:spcBef>
              <a:spcAft>
                <a:spcPts val="0"/>
              </a:spcAft>
              <a:buSzPts val="2000"/>
              <a:buFont typeface="Dosis"/>
              <a:buChar char="●"/>
            </a:pPr>
            <a:r>
              <a:rPr lang="en" sz="2000" dirty="0">
                <a:latin typeface="Dosis"/>
                <a:ea typeface="Dosis"/>
                <a:cs typeface="Dosis"/>
                <a:sym typeface="Dosis"/>
              </a:rPr>
              <a:t>Make small choices like using reusable water bottles, or reusable bags </a:t>
            </a:r>
            <a:r>
              <a:rPr lang="en" sz="2000" b="1" dirty="0">
                <a:latin typeface="Dosis"/>
                <a:ea typeface="Dosis"/>
                <a:cs typeface="Dosis"/>
                <a:sym typeface="Dosis"/>
              </a:rPr>
              <a:t> </a:t>
            </a:r>
            <a:endParaRPr sz="2000" b="1" dirty="0">
              <a:latin typeface="Dosis"/>
              <a:ea typeface="Dosis"/>
              <a:cs typeface="Dosis"/>
              <a:sym typeface="Dosi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42"/>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Review! </a:t>
            </a:r>
            <a:endParaRPr sz="3200" dirty="0"/>
          </a:p>
        </p:txBody>
      </p:sp>
      <p:pic>
        <p:nvPicPr>
          <p:cNvPr id="740" name="Google Shape;740;p42"/>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741" name="Google Shape;741;p42"/>
          <p:cNvSpPr txBox="1">
            <a:spLocks noGrp="1"/>
          </p:cNvSpPr>
          <p:nvPr>
            <p:ph type="body" idx="1"/>
          </p:nvPr>
        </p:nvSpPr>
        <p:spPr>
          <a:xfrm>
            <a:off x="873070" y="1000913"/>
            <a:ext cx="8061000" cy="857401"/>
          </a:xfrm>
          <a:prstGeom prst="rect">
            <a:avLst/>
          </a:prstGeom>
        </p:spPr>
        <p:txBody>
          <a:bodyPr spcFirstLastPara="1" wrap="square" lIns="91425" tIns="91425" rIns="91425" bIns="91425" anchor="t" anchorCtr="0">
            <a:noAutofit/>
          </a:bodyPr>
          <a:lstStyle/>
          <a:p>
            <a:pPr marL="457200" lvl="0" indent="-355600" algn="l" rtl="0">
              <a:spcBef>
                <a:spcPts val="600"/>
              </a:spcBef>
              <a:spcAft>
                <a:spcPts val="0"/>
              </a:spcAft>
              <a:buSzPts val="2000"/>
              <a:buChar char="✘"/>
            </a:pPr>
            <a:r>
              <a:rPr lang="en" sz="2000" dirty="0"/>
              <a:t>What is an ecosystem?</a:t>
            </a:r>
            <a:endParaRPr sz="2000" dirty="0"/>
          </a:p>
          <a:p>
            <a:pPr marL="914400" lvl="1" indent="-323850" algn="l" rtl="0">
              <a:spcBef>
                <a:spcPts val="0"/>
              </a:spcBef>
              <a:spcAft>
                <a:spcPts val="0"/>
              </a:spcAft>
              <a:buSzPts val="1500"/>
              <a:buChar char="✗"/>
            </a:pPr>
            <a:r>
              <a:rPr lang="en" sz="1500" dirty="0"/>
              <a:t>Food webs and chains </a:t>
            </a:r>
            <a:br>
              <a:rPr lang="en" sz="1500" dirty="0"/>
            </a:br>
            <a:endParaRPr sz="1500" dirty="0"/>
          </a:p>
          <a:p>
            <a:pPr marL="101600" lvl="0" indent="0" algn="l" rtl="0">
              <a:spcBef>
                <a:spcPts val="0"/>
              </a:spcBef>
              <a:spcAft>
                <a:spcPts val="0"/>
              </a:spcAft>
              <a:buSzPts val="2000"/>
              <a:buNone/>
            </a:pPr>
            <a:r>
              <a:rPr lang="en" sz="2000" dirty="0"/>
              <a:t> </a:t>
            </a:r>
            <a:endParaRPr sz="2000" dirty="0"/>
          </a:p>
        </p:txBody>
      </p:sp>
      <p:sp>
        <p:nvSpPr>
          <p:cNvPr id="5" name="Google Shape;741;p42">
            <a:extLst>
              <a:ext uri="{FF2B5EF4-FFF2-40B4-BE49-F238E27FC236}">
                <a16:creationId xmlns:a16="http://schemas.microsoft.com/office/drawing/2014/main" id="{96A267F8-708F-4B93-835D-A3B8E6F64003}"/>
              </a:ext>
            </a:extLst>
          </p:cNvPr>
          <p:cNvSpPr txBox="1">
            <a:spLocks/>
          </p:cNvSpPr>
          <p:nvPr/>
        </p:nvSpPr>
        <p:spPr>
          <a:xfrm>
            <a:off x="873070" y="1893883"/>
            <a:ext cx="8061000" cy="8434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indent="-355600">
              <a:spcBef>
                <a:spcPts val="0"/>
              </a:spcBef>
              <a:buSzPts val="2000"/>
            </a:pPr>
            <a:r>
              <a:rPr lang="en-US" sz="2000" dirty="0"/>
              <a:t>Coastal habitats</a:t>
            </a:r>
          </a:p>
          <a:p>
            <a:pPr lvl="1" indent="-323850">
              <a:buSzPts val="1500"/>
            </a:pPr>
            <a:r>
              <a:rPr lang="en-US" sz="1500" dirty="0"/>
              <a:t>Wetlands, Coral Reefs, Mangroves </a:t>
            </a:r>
            <a:br>
              <a:rPr lang="en-US" sz="1500" dirty="0"/>
            </a:br>
            <a:endParaRPr lang="en-US" sz="1500" dirty="0"/>
          </a:p>
        </p:txBody>
      </p:sp>
      <p:sp>
        <p:nvSpPr>
          <p:cNvPr id="6" name="Google Shape;741;p42">
            <a:extLst>
              <a:ext uri="{FF2B5EF4-FFF2-40B4-BE49-F238E27FC236}">
                <a16:creationId xmlns:a16="http://schemas.microsoft.com/office/drawing/2014/main" id="{98DA6563-A66C-4E86-ADEC-33C037C89725}"/>
              </a:ext>
            </a:extLst>
          </p:cNvPr>
          <p:cNvSpPr txBox="1">
            <a:spLocks/>
          </p:cNvSpPr>
          <p:nvPr/>
        </p:nvSpPr>
        <p:spPr>
          <a:xfrm>
            <a:off x="873070" y="4180165"/>
            <a:ext cx="8061000" cy="5806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indent="-355600">
              <a:spcBef>
                <a:spcPts val="0"/>
              </a:spcBef>
              <a:buSzPts val="2000"/>
            </a:pPr>
            <a:r>
              <a:rPr lang="en-US" sz="2000" dirty="0"/>
              <a:t>Solutions - Change One Habit, Change the World! </a:t>
            </a:r>
          </a:p>
        </p:txBody>
      </p:sp>
      <p:sp>
        <p:nvSpPr>
          <p:cNvPr id="7" name="Google Shape;741;p42">
            <a:extLst>
              <a:ext uri="{FF2B5EF4-FFF2-40B4-BE49-F238E27FC236}">
                <a16:creationId xmlns:a16="http://schemas.microsoft.com/office/drawing/2014/main" id="{1C152791-B74B-4C10-94E4-88884E7FE4B3}"/>
              </a:ext>
            </a:extLst>
          </p:cNvPr>
          <p:cNvSpPr txBox="1">
            <a:spLocks/>
          </p:cNvSpPr>
          <p:nvPr/>
        </p:nvSpPr>
        <p:spPr>
          <a:xfrm>
            <a:off x="873070" y="3296348"/>
            <a:ext cx="8061000" cy="88381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590550" lvl="1" indent="0">
              <a:buSzPts val="1500"/>
              <a:buNone/>
            </a:pPr>
            <a:endParaRPr lang="en-US" sz="1500" dirty="0"/>
          </a:p>
          <a:p>
            <a:pPr indent="-355600">
              <a:spcBef>
                <a:spcPts val="0"/>
              </a:spcBef>
              <a:buSzPts val="2000"/>
            </a:pPr>
            <a:r>
              <a:rPr lang="en-US" sz="2000" dirty="0"/>
              <a:t>Importance &amp; Threats to Coastal Habitats </a:t>
            </a:r>
            <a:br>
              <a:rPr lang="en-US" sz="2000" dirty="0"/>
            </a:br>
            <a:endParaRPr lang="en-US" sz="2000" dirty="0"/>
          </a:p>
        </p:txBody>
      </p:sp>
      <p:sp>
        <p:nvSpPr>
          <p:cNvPr id="8" name="Google Shape;741;p42">
            <a:extLst>
              <a:ext uri="{FF2B5EF4-FFF2-40B4-BE49-F238E27FC236}">
                <a16:creationId xmlns:a16="http://schemas.microsoft.com/office/drawing/2014/main" id="{1DFBA351-8D8E-4489-8281-D1BB2AC5AE0C}"/>
              </a:ext>
            </a:extLst>
          </p:cNvPr>
          <p:cNvSpPr txBox="1">
            <a:spLocks/>
          </p:cNvSpPr>
          <p:nvPr/>
        </p:nvSpPr>
        <p:spPr>
          <a:xfrm>
            <a:off x="873070" y="2705766"/>
            <a:ext cx="8061000" cy="79658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indent="-355600">
              <a:spcBef>
                <a:spcPts val="0"/>
              </a:spcBef>
              <a:buSzPts val="2000"/>
            </a:pPr>
            <a:r>
              <a:rPr lang="en-US" sz="2000" dirty="0"/>
              <a:t>Adaptations!</a:t>
            </a:r>
          </a:p>
          <a:p>
            <a:pPr lvl="1" indent="-323850">
              <a:buSzPts val="1500"/>
            </a:pPr>
            <a:r>
              <a:rPr lang="en-US" sz="1500" dirty="0"/>
              <a:t>Behavioral, Structural, and Physiological</a:t>
            </a:r>
            <a:br>
              <a:rPr lang="en-US" sz="1500" dirty="0"/>
            </a:br>
            <a:endParaRPr lang="en-US" sz="1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4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1" grpId="0" uiExpand="1" build="p"/>
      <p:bldP spid="5" grpId="0"/>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25"/>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Last Week!  </a:t>
            </a:r>
            <a:endParaRPr sz="3200"/>
          </a:p>
        </p:txBody>
      </p:sp>
      <p:sp>
        <p:nvSpPr>
          <p:cNvPr id="577" name="Google Shape;577;p25"/>
          <p:cNvSpPr txBox="1">
            <a:spLocks noGrp="1"/>
          </p:cNvSpPr>
          <p:nvPr>
            <p:ph type="body" idx="1"/>
          </p:nvPr>
        </p:nvSpPr>
        <p:spPr>
          <a:xfrm>
            <a:off x="95025" y="931625"/>
            <a:ext cx="3620100" cy="39819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SzPts val="1800"/>
              <a:buChar char="➔"/>
            </a:pPr>
            <a:r>
              <a:rPr lang="en" sz="1800" b="1" dirty="0"/>
              <a:t>Threats to Wetlands</a:t>
            </a:r>
            <a:endParaRPr sz="1800" b="1" dirty="0"/>
          </a:p>
          <a:p>
            <a:pPr marL="914400" lvl="1" indent="-342900" algn="l" rtl="0">
              <a:spcBef>
                <a:spcPts val="0"/>
              </a:spcBef>
              <a:spcAft>
                <a:spcPts val="0"/>
              </a:spcAft>
              <a:buSzPts val="1800"/>
              <a:buChar char="◆"/>
            </a:pPr>
            <a:r>
              <a:rPr lang="en" sz="1800" dirty="0"/>
              <a:t>Sea level rise</a:t>
            </a:r>
            <a:endParaRPr sz="1800" dirty="0"/>
          </a:p>
          <a:p>
            <a:pPr marL="914400" lvl="1" indent="-342900" algn="l" rtl="0">
              <a:spcBef>
                <a:spcPts val="0"/>
              </a:spcBef>
              <a:spcAft>
                <a:spcPts val="0"/>
              </a:spcAft>
              <a:buSzPts val="1800"/>
              <a:buChar char="◆"/>
            </a:pPr>
            <a:r>
              <a:rPr lang="en" sz="1800" dirty="0"/>
              <a:t>Decrease in biodiversity </a:t>
            </a:r>
            <a:endParaRPr sz="1800" dirty="0"/>
          </a:p>
          <a:p>
            <a:pPr marL="914400" lvl="1" indent="-342900" algn="l" rtl="0">
              <a:spcBef>
                <a:spcPts val="0"/>
              </a:spcBef>
              <a:spcAft>
                <a:spcPts val="0"/>
              </a:spcAft>
              <a:buSzPts val="1800"/>
              <a:buChar char="◆"/>
            </a:pPr>
            <a:r>
              <a:rPr lang="en" sz="1800" dirty="0"/>
              <a:t>Superfund Sites </a:t>
            </a:r>
            <a:br>
              <a:rPr lang="en" sz="1800" dirty="0"/>
            </a:br>
            <a:endParaRPr sz="1800" dirty="0"/>
          </a:p>
          <a:p>
            <a:pPr marL="457200" lvl="0" indent="-342900" algn="l" rtl="0">
              <a:spcBef>
                <a:spcPts val="0"/>
              </a:spcBef>
              <a:spcAft>
                <a:spcPts val="0"/>
              </a:spcAft>
              <a:buSzPts val="1800"/>
              <a:buChar char="➔"/>
            </a:pPr>
            <a:r>
              <a:rPr lang="en" sz="1800" b="1" dirty="0"/>
              <a:t>Threats to Coral Reefs</a:t>
            </a:r>
            <a:endParaRPr sz="1800" b="1" dirty="0"/>
          </a:p>
          <a:p>
            <a:pPr marL="914400" lvl="1" indent="-342900" algn="l" rtl="0">
              <a:spcBef>
                <a:spcPts val="0"/>
              </a:spcBef>
              <a:spcAft>
                <a:spcPts val="0"/>
              </a:spcAft>
              <a:buSzPts val="1800"/>
              <a:buChar char="◆"/>
            </a:pPr>
            <a:r>
              <a:rPr lang="en" sz="1800" dirty="0"/>
              <a:t>Sea level rise </a:t>
            </a:r>
            <a:endParaRPr sz="1800" dirty="0"/>
          </a:p>
          <a:p>
            <a:pPr marL="914400" lvl="1" indent="-342900" algn="l" rtl="0">
              <a:spcBef>
                <a:spcPts val="0"/>
              </a:spcBef>
              <a:spcAft>
                <a:spcPts val="0"/>
              </a:spcAft>
              <a:buSzPts val="1800"/>
              <a:buChar char="◆"/>
            </a:pPr>
            <a:r>
              <a:rPr lang="en" sz="1800" dirty="0"/>
              <a:t>Decrease in biodiversity </a:t>
            </a:r>
            <a:endParaRPr sz="1800" dirty="0"/>
          </a:p>
          <a:p>
            <a:pPr marL="914400" lvl="1" indent="-342900" algn="l" rtl="0">
              <a:spcBef>
                <a:spcPts val="0"/>
              </a:spcBef>
              <a:spcAft>
                <a:spcPts val="0"/>
              </a:spcAft>
              <a:buSzPts val="1800"/>
              <a:buChar char="◆"/>
            </a:pPr>
            <a:r>
              <a:rPr lang="en" sz="1800" dirty="0"/>
              <a:t>Invasive species </a:t>
            </a:r>
            <a:br>
              <a:rPr lang="en" sz="1800" dirty="0"/>
            </a:br>
            <a:endParaRPr sz="1800" dirty="0"/>
          </a:p>
          <a:p>
            <a:pPr marL="457200" lvl="0" indent="-342900" algn="l" rtl="0">
              <a:spcBef>
                <a:spcPts val="0"/>
              </a:spcBef>
              <a:spcAft>
                <a:spcPts val="0"/>
              </a:spcAft>
              <a:buSzPts val="1800"/>
              <a:buChar char="➔"/>
            </a:pPr>
            <a:r>
              <a:rPr lang="en" sz="1800" b="1" dirty="0"/>
              <a:t>Threats to Mangroves </a:t>
            </a:r>
            <a:endParaRPr sz="1800" b="1" dirty="0"/>
          </a:p>
          <a:p>
            <a:pPr marL="914400" lvl="1" indent="-342900" algn="l" rtl="0">
              <a:spcBef>
                <a:spcPts val="0"/>
              </a:spcBef>
              <a:spcAft>
                <a:spcPts val="0"/>
              </a:spcAft>
              <a:buSzPts val="1800"/>
              <a:buChar char="◆"/>
            </a:pPr>
            <a:r>
              <a:rPr lang="en" sz="1800" dirty="0"/>
              <a:t>Sea level rise </a:t>
            </a:r>
            <a:endParaRPr sz="1800" dirty="0"/>
          </a:p>
          <a:p>
            <a:pPr marL="914400" lvl="1" indent="-342900" algn="l" rtl="0">
              <a:spcBef>
                <a:spcPts val="0"/>
              </a:spcBef>
              <a:spcAft>
                <a:spcPts val="0"/>
              </a:spcAft>
              <a:buSzPts val="1800"/>
              <a:buChar char="◆"/>
            </a:pPr>
            <a:r>
              <a:rPr lang="en" sz="1800" dirty="0"/>
              <a:t>Deforestation, development </a:t>
            </a:r>
            <a:endParaRPr sz="1800" dirty="0"/>
          </a:p>
        </p:txBody>
      </p:sp>
      <p:pic>
        <p:nvPicPr>
          <p:cNvPr id="578" name="Google Shape;578;p25"/>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579" name="Google Shape;579;p25"/>
          <p:cNvSpPr txBox="1">
            <a:spLocks noGrp="1"/>
          </p:cNvSpPr>
          <p:nvPr>
            <p:ph type="body" idx="1"/>
          </p:nvPr>
        </p:nvSpPr>
        <p:spPr>
          <a:xfrm>
            <a:off x="3992200" y="1082425"/>
            <a:ext cx="3620100" cy="39819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SzPts val="1800"/>
              <a:buChar char="➔"/>
            </a:pPr>
            <a:r>
              <a:rPr lang="en" sz="1800" b="1" dirty="0"/>
              <a:t>Threat to all three:</a:t>
            </a:r>
            <a:endParaRPr sz="1800" b="1" dirty="0"/>
          </a:p>
          <a:p>
            <a:pPr marL="914400" lvl="1" indent="-342900" algn="l" rtl="0">
              <a:spcBef>
                <a:spcPts val="0"/>
              </a:spcBef>
              <a:spcAft>
                <a:spcPts val="0"/>
              </a:spcAft>
              <a:buSzPts val="1800"/>
              <a:buChar char="◆"/>
            </a:pPr>
            <a:r>
              <a:rPr lang="en" sz="1800" dirty="0"/>
              <a:t>MARINE DEBRIS</a:t>
            </a:r>
            <a:endParaRPr sz="1800" dirty="0"/>
          </a:p>
          <a:p>
            <a:pPr marL="914400" lvl="1" indent="-342900" algn="l" rtl="0">
              <a:spcBef>
                <a:spcPts val="0"/>
              </a:spcBef>
              <a:spcAft>
                <a:spcPts val="0"/>
              </a:spcAft>
              <a:buSzPts val="1800"/>
              <a:buChar char="◆"/>
            </a:pPr>
            <a:r>
              <a:rPr lang="en" sz="1800" dirty="0"/>
              <a:t>Trashy Timeline: How long to break down specific items </a:t>
            </a:r>
            <a:br>
              <a:rPr lang="en" sz="1800" dirty="0"/>
            </a:br>
            <a:endParaRPr sz="1800" dirty="0"/>
          </a:p>
          <a:p>
            <a:pPr marL="0" lvl="0" indent="0" algn="l" rtl="0">
              <a:spcBef>
                <a:spcPts val="600"/>
              </a:spcBef>
              <a:spcAft>
                <a:spcPts val="0"/>
              </a:spcAft>
              <a:buNone/>
            </a:pPr>
            <a:endParaRPr sz="1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7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7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7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7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77">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77">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77">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77">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77">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77">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79">
                                            <p:txEl>
                                              <p:pRg st="0" end="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79">
                                            <p:txEl>
                                              <p:pRg st="1" end="1"/>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7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43"/>
          <p:cNvSpPr txBox="1">
            <a:spLocks noGrp="1"/>
          </p:cNvSpPr>
          <p:nvPr>
            <p:ph type="title"/>
          </p:nvPr>
        </p:nvSpPr>
        <p:spPr>
          <a:xfrm>
            <a:off x="732100" y="0"/>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Survey Questions in the Chat! </a:t>
            </a:r>
            <a:endParaRPr sz="3200"/>
          </a:p>
        </p:txBody>
      </p:sp>
      <p:pic>
        <p:nvPicPr>
          <p:cNvPr id="747" name="Google Shape;747;p43"/>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748" name="Google Shape;748;p43"/>
          <p:cNvSpPr txBox="1"/>
          <p:nvPr/>
        </p:nvSpPr>
        <p:spPr>
          <a:xfrm>
            <a:off x="511524" y="1007269"/>
            <a:ext cx="7505400" cy="4063500"/>
          </a:xfrm>
          <a:prstGeom prst="rect">
            <a:avLst/>
          </a:prstGeom>
          <a:noFill/>
          <a:ln>
            <a:noFill/>
          </a:ln>
        </p:spPr>
        <p:txBody>
          <a:bodyPr spcFirstLastPara="1" wrap="square" lIns="91425" tIns="91425" rIns="91425" bIns="91425" anchor="t" anchorCtr="0">
            <a:spAutoFit/>
          </a:bodyPr>
          <a:lstStyle/>
          <a:p>
            <a:pPr marL="457200" lvl="0" indent="-349250" algn="l" rtl="0">
              <a:spcBef>
                <a:spcPts val="600"/>
              </a:spcBef>
              <a:spcAft>
                <a:spcPts val="0"/>
              </a:spcAft>
              <a:buClr>
                <a:schemeClr val="dk1"/>
              </a:buClr>
              <a:buSzPts val="1900"/>
              <a:buFont typeface="Dosis"/>
              <a:buAutoNum type="arabicParenR"/>
            </a:pPr>
            <a:r>
              <a:rPr lang="en" sz="1900" b="1">
                <a:solidFill>
                  <a:schemeClr val="dk1"/>
                </a:solidFill>
                <a:latin typeface="Dosis"/>
                <a:ea typeface="Dosis"/>
                <a:cs typeface="Dosis"/>
                <a:sym typeface="Dosis"/>
              </a:rPr>
              <a:t>I </a:t>
            </a:r>
            <a:r>
              <a:rPr lang="en" sz="1900" b="1" dirty="0">
                <a:solidFill>
                  <a:schemeClr val="dk1"/>
                </a:solidFill>
                <a:latin typeface="Dosis"/>
                <a:ea typeface="Dosis"/>
                <a:cs typeface="Dosis"/>
                <a:sym typeface="Dosis"/>
              </a:rPr>
              <a:t>know how energy flows through an ecosystem. </a:t>
            </a:r>
            <a:br>
              <a:rPr lang="en" sz="1900" b="1" dirty="0">
                <a:solidFill>
                  <a:schemeClr val="dk1"/>
                </a:solidFill>
                <a:latin typeface="Dosis"/>
                <a:ea typeface="Dosis"/>
                <a:cs typeface="Dosis"/>
                <a:sym typeface="Dosis"/>
              </a:rPr>
            </a:br>
            <a:r>
              <a:rPr lang="en" sz="1900" b="1" dirty="0">
                <a:solidFill>
                  <a:schemeClr val="dk1"/>
                </a:solidFill>
                <a:latin typeface="Dosis"/>
                <a:ea typeface="Dosis"/>
                <a:cs typeface="Dosis"/>
                <a:sym typeface="Dosis"/>
              </a:rPr>
              <a:t>(Yes or No)</a:t>
            </a:r>
            <a:br>
              <a:rPr lang="en" sz="1900" b="1" dirty="0">
                <a:solidFill>
                  <a:schemeClr val="dk1"/>
                </a:solidFill>
                <a:latin typeface="Dosis"/>
                <a:ea typeface="Dosis"/>
                <a:cs typeface="Dosis"/>
                <a:sym typeface="Dosis"/>
              </a:rPr>
            </a:br>
            <a:endParaRPr sz="1900" b="1" dirty="0">
              <a:solidFill>
                <a:schemeClr val="dk1"/>
              </a:solidFill>
              <a:latin typeface="Dosis"/>
              <a:ea typeface="Dosis"/>
              <a:cs typeface="Dosis"/>
              <a:sym typeface="Dosis"/>
            </a:endParaRPr>
          </a:p>
          <a:p>
            <a:pPr marL="457200" lvl="0" indent="-349250" algn="l" rtl="0">
              <a:spcBef>
                <a:spcPts val="0"/>
              </a:spcBef>
              <a:spcAft>
                <a:spcPts val="0"/>
              </a:spcAft>
              <a:buClr>
                <a:schemeClr val="dk1"/>
              </a:buClr>
              <a:buSzPts val="1900"/>
              <a:buFont typeface="Dosis"/>
              <a:buAutoNum type="arabicParenR"/>
            </a:pPr>
            <a:r>
              <a:rPr lang="en" sz="1900" b="1" dirty="0">
                <a:solidFill>
                  <a:schemeClr val="dk1"/>
                </a:solidFill>
                <a:latin typeface="Dosis"/>
                <a:ea typeface="Dosis"/>
                <a:cs typeface="Dosis"/>
                <a:sym typeface="Dosis"/>
              </a:rPr>
              <a:t>I can list 5 species that live in either a wetland, coral reef or mangrove habitat. </a:t>
            </a:r>
            <a:br>
              <a:rPr lang="en" sz="1900" b="1" dirty="0">
                <a:solidFill>
                  <a:schemeClr val="dk1"/>
                </a:solidFill>
                <a:latin typeface="Dosis"/>
                <a:ea typeface="Dosis"/>
                <a:cs typeface="Dosis"/>
                <a:sym typeface="Dosis"/>
              </a:rPr>
            </a:br>
            <a:r>
              <a:rPr lang="en" sz="1900" b="1" dirty="0">
                <a:solidFill>
                  <a:schemeClr val="dk1"/>
                </a:solidFill>
                <a:latin typeface="Dosis"/>
                <a:ea typeface="Dosis"/>
                <a:cs typeface="Dosis"/>
                <a:sym typeface="Dosis"/>
              </a:rPr>
              <a:t>(Yes or No)</a:t>
            </a:r>
            <a:br>
              <a:rPr lang="en" sz="1900" b="1" dirty="0">
                <a:solidFill>
                  <a:schemeClr val="dk1"/>
                </a:solidFill>
                <a:latin typeface="Dosis"/>
                <a:ea typeface="Dosis"/>
                <a:cs typeface="Dosis"/>
                <a:sym typeface="Dosis"/>
              </a:rPr>
            </a:br>
            <a:endParaRPr sz="1900" b="1" dirty="0">
              <a:solidFill>
                <a:schemeClr val="dk1"/>
              </a:solidFill>
              <a:latin typeface="Dosis"/>
              <a:ea typeface="Dosis"/>
              <a:cs typeface="Dosis"/>
              <a:sym typeface="Dosis"/>
            </a:endParaRPr>
          </a:p>
          <a:p>
            <a:pPr marL="457200" lvl="0" indent="-349250" algn="l" rtl="0">
              <a:spcBef>
                <a:spcPts val="0"/>
              </a:spcBef>
              <a:spcAft>
                <a:spcPts val="0"/>
              </a:spcAft>
              <a:buClr>
                <a:schemeClr val="dk1"/>
              </a:buClr>
              <a:buSzPts val="1900"/>
              <a:buFont typeface="Dosis"/>
              <a:buAutoNum type="arabicParenR"/>
            </a:pPr>
            <a:r>
              <a:rPr lang="en" sz="1900" b="1" dirty="0">
                <a:solidFill>
                  <a:schemeClr val="dk1"/>
                </a:solidFill>
                <a:latin typeface="Dosis"/>
                <a:ea typeface="Dosis"/>
                <a:cs typeface="Dosis"/>
                <a:sym typeface="Dosis"/>
              </a:rPr>
              <a:t>I can identify 3 environmental important functions of coastal habitats. </a:t>
            </a:r>
            <a:br>
              <a:rPr lang="en" sz="1900" b="1" dirty="0">
                <a:solidFill>
                  <a:schemeClr val="dk1"/>
                </a:solidFill>
                <a:latin typeface="Dosis"/>
                <a:ea typeface="Dosis"/>
                <a:cs typeface="Dosis"/>
                <a:sym typeface="Dosis"/>
              </a:rPr>
            </a:br>
            <a:r>
              <a:rPr lang="en" sz="1900" b="1" dirty="0">
                <a:solidFill>
                  <a:schemeClr val="dk1"/>
                </a:solidFill>
                <a:latin typeface="Dosis"/>
                <a:ea typeface="Dosis"/>
                <a:cs typeface="Dosis"/>
                <a:sym typeface="Dosis"/>
              </a:rPr>
              <a:t>(Yes or No)</a:t>
            </a:r>
            <a:br>
              <a:rPr lang="en" sz="1900" b="1" dirty="0">
                <a:solidFill>
                  <a:schemeClr val="dk1"/>
                </a:solidFill>
                <a:latin typeface="Dosis"/>
                <a:ea typeface="Dosis"/>
                <a:cs typeface="Dosis"/>
                <a:sym typeface="Dosis"/>
              </a:rPr>
            </a:br>
            <a:endParaRPr sz="1900" b="1" dirty="0">
              <a:solidFill>
                <a:schemeClr val="dk1"/>
              </a:solidFill>
              <a:latin typeface="Dosis"/>
              <a:ea typeface="Dosis"/>
              <a:cs typeface="Dosis"/>
              <a:sym typeface="Dosis"/>
            </a:endParaRPr>
          </a:p>
          <a:p>
            <a:pPr marL="457200" lvl="0" indent="-349250" algn="l" rtl="0">
              <a:spcBef>
                <a:spcPts val="0"/>
              </a:spcBef>
              <a:spcAft>
                <a:spcPts val="0"/>
              </a:spcAft>
              <a:buClr>
                <a:schemeClr val="dk1"/>
              </a:buClr>
              <a:buSzPts val="1900"/>
              <a:buFont typeface="Dosis"/>
              <a:buAutoNum type="arabicParenR"/>
            </a:pPr>
            <a:r>
              <a:rPr lang="en" sz="1900" b="1" dirty="0">
                <a:solidFill>
                  <a:schemeClr val="dk1"/>
                </a:solidFill>
                <a:latin typeface="Dosis"/>
                <a:ea typeface="Dosis"/>
                <a:cs typeface="Dosis"/>
                <a:sym typeface="Dosis"/>
              </a:rPr>
              <a:t>I know one positive change I can make to protect coastal habitats. </a:t>
            </a:r>
            <a:br>
              <a:rPr lang="en" sz="1900" b="1" dirty="0">
                <a:solidFill>
                  <a:schemeClr val="dk1"/>
                </a:solidFill>
                <a:latin typeface="Dosis"/>
                <a:ea typeface="Dosis"/>
                <a:cs typeface="Dosis"/>
                <a:sym typeface="Dosis"/>
              </a:rPr>
            </a:br>
            <a:r>
              <a:rPr lang="en" sz="1900" b="1" dirty="0">
                <a:solidFill>
                  <a:schemeClr val="dk1"/>
                </a:solidFill>
                <a:latin typeface="Dosis"/>
                <a:ea typeface="Dosis"/>
                <a:cs typeface="Dosis"/>
                <a:sym typeface="Dosis"/>
              </a:rPr>
              <a:t>(Yes or No)</a:t>
            </a:r>
            <a:endParaRPr dirty="0">
              <a:latin typeface="Dosis"/>
              <a:ea typeface="Dosis"/>
              <a:cs typeface="Dosis"/>
              <a:sym typeface="Dosi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8"/>
                                        </p:tgtEl>
                                        <p:attrNameLst>
                                          <p:attrName>style.visibility</p:attrName>
                                        </p:attrNameLst>
                                      </p:cBhvr>
                                      <p:to>
                                        <p:strVal val="visible"/>
                                      </p:to>
                                    </p:set>
                                    <p:animEffect transition="in" filter="fade">
                                      <p:cBhvr>
                                        <p:cTn id="7" dur="1000"/>
                                        <p:tgtEl>
                                          <p:spTgt spid="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24"/>
          <p:cNvSpPr txBox="1">
            <a:spLocks noGrp="1"/>
          </p:cNvSpPr>
          <p:nvPr>
            <p:ph type="ctrTitle"/>
          </p:nvPr>
        </p:nvSpPr>
        <p:spPr>
          <a:xfrm>
            <a:off x="1266900" y="1107150"/>
            <a:ext cx="61530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8000" dirty="0">
                <a:solidFill>
                  <a:schemeClr val="dk1"/>
                </a:solidFill>
              </a:rPr>
              <a:t>THANK YOU!</a:t>
            </a:r>
            <a:endParaRPr sz="8000" dirty="0">
              <a:solidFill>
                <a:schemeClr val="dk1"/>
              </a:solidFill>
            </a:endParaRPr>
          </a:p>
        </p:txBody>
      </p:sp>
      <p:pic>
        <p:nvPicPr>
          <p:cNvPr id="571" name="Google Shape;571;p24"/>
          <p:cNvPicPr preferRelativeResize="0"/>
          <p:nvPr/>
        </p:nvPicPr>
        <p:blipFill>
          <a:blip r:embed="rId3">
            <a:alphaModFix/>
          </a:blip>
          <a:stretch>
            <a:fillRect/>
          </a:stretch>
        </p:blipFill>
        <p:spPr>
          <a:xfrm>
            <a:off x="6606250" y="0"/>
            <a:ext cx="2537748" cy="634426"/>
          </a:xfrm>
          <a:prstGeom prst="rect">
            <a:avLst/>
          </a:prstGeom>
          <a:noFill/>
          <a:ln>
            <a:noFill/>
          </a:ln>
        </p:spPr>
      </p:pic>
    </p:spTree>
    <p:extLst>
      <p:ext uri="{BB962C8B-B14F-4D97-AF65-F5344CB8AC3E}">
        <p14:creationId xmlns:p14="http://schemas.microsoft.com/office/powerpoint/2010/main" val="19697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26"/>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Activity: True or False</a:t>
            </a:r>
            <a:endParaRPr sz="3200"/>
          </a:p>
        </p:txBody>
      </p:sp>
      <p:pic>
        <p:nvPicPr>
          <p:cNvPr id="585" name="Google Shape;585;p26"/>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586" name="Google Shape;586;p26"/>
          <p:cNvSpPr txBox="1">
            <a:spLocks noGrp="1"/>
          </p:cNvSpPr>
          <p:nvPr>
            <p:ph type="body" idx="1"/>
          </p:nvPr>
        </p:nvSpPr>
        <p:spPr>
          <a:xfrm>
            <a:off x="747925" y="1302837"/>
            <a:ext cx="6140400" cy="995689"/>
          </a:xfrm>
          <a:prstGeom prst="rect">
            <a:avLst/>
          </a:prstGeom>
        </p:spPr>
        <p:txBody>
          <a:bodyPr spcFirstLastPara="1" wrap="square" lIns="91425" tIns="91425" rIns="91425" bIns="91425" anchor="t" anchorCtr="0">
            <a:noAutofit/>
          </a:bodyPr>
          <a:lstStyle/>
          <a:p>
            <a:pPr marL="457200" lvl="0" indent="-387350" algn="l" rtl="0">
              <a:spcBef>
                <a:spcPts val="600"/>
              </a:spcBef>
              <a:spcAft>
                <a:spcPts val="0"/>
              </a:spcAft>
              <a:buSzPts val="2500"/>
              <a:buChar char="✘"/>
            </a:pPr>
            <a:r>
              <a:rPr lang="en" dirty="0"/>
              <a:t>Wetlands can migrate inland as the sea level rises </a:t>
            </a:r>
            <a:br>
              <a:rPr lang="en" dirty="0"/>
            </a:br>
            <a:endParaRPr dirty="0"/>
          </a:p>
        </p:txBody>
      </p:sp>
      <p:sp>
        <p:nvSpPr>
          <p:cNvPr id="7" name="Google Shape;586;p26">
            <a:extLst>
              <a:ext uri="{FF2B5EF4-FFF2-40B4-BE49-F238E27FC236}">
                <a16:creationId xmlns:a16="http://schemas.microsoft.com/office/drawing/2014/main" id="{95DEAEFF-6CF7-4CC9-9990-317B8E45E1CA}"/>
              </a:ext>
            </a:extLst>
          </p:cNvPr>
          <p:cNvSpPr txBox="1">
            <a:spLocks/>
          </p:cNvSpPr>
          <p:nvPr/>
        </p:nvSpPr>
        <p:spPr>
          <a:xfrm>
            <a:off x="747925" y="1671768"/>
            <a:ext cx="6140400" cy="88200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69850" indent="0">
              <a:buNone/>
            </a:pPr>
            <a:br>
              <a:rPr lang="en-US" dirty="0"/>
            </a:br>
            <a:endParaRPr lang="en-US" dirty="0"/>
          </a:p>
          <a:p>
            <a:pPr>
              <a:spcBef>
                <a:spcPts val="0"/>
              </a:spcBef>
            </a:pPr>
            <a:r>
              <a:rPr lang="en-US" dirty="0"/>
              <a:t>Marine Debris does not affect coastal habitats</a:t>
            </a:r>
            <a:br>
              <a:rPr lang="en-US" dirty="0"/>
            </a:br>
            <a:r>
              <a:rPr lang="en-US" dirty="0"/>
              <a:t> </a:t>
            </a:r>
          </a:p>
        </p:txBody>
      </p:sp>
      <p:sp>
        <p:nvSpPr>
          <p:cNvPr id="8" name="Google Shape;586;p26">
            <a:extLst>
              <a:ext uri="{FF2B5EF4-FFF2-40B4-BE49-F238E27FC236}">
                <a16:creationId xmlns:a16="http://schemas.microsoft.com/office/drawing/2014/main" id="{A225FECD-9F8F-4F17-AC24-0FB1716D86EB}"/>
              </a:ext>
            </a:extLst>
          </p:cNvPr>
          <p:cNvSpPr txBox="1">
            <a:spLocks/>
          </p:cNvSpPr>
          <p:nvPr/>
        </p:nvSpPr>
        <p:spPr>
          <a:xfrm>
            <a:off x="747925" y="3137770"/>
            <a:ext cx="6140400" cy="1719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69850" indent="0">
              <a:buNone/>
            </a:pPr>
            <a:r>
              <a:rPr lang="en-US" dirty="0"/>
              <a:t> </a:t>
            </a:r>
          </a:p>
          <a:p>
            <a:pPr>
              <a:spcBef>
                <a:spcPts val="0"/>
              </a:spcBef>
            </a:pPr>
            <a:r>
              <a:rPr lang="en-US" dirty="0"/>
              <a:t>Mangrove capture store carbon in their roots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6" grpId="0" build="p"/>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27"/>
          <p:cNvSpPr txBox="1">
            <a:spLocks noGrp="1"/>
          </p:cNvSpPr>
          <p:nvPr>
            <p:ph type="title" idx="4294967295"/>
          </p:nvPr>
        </p:nvSpPr>
        <p:spPr>
          <a:xfrm>
            <a:off x="747925" y="184450"/>
            <a:ext cx="6559500" cy="897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400" dirty="0"/>
              <a:t>Let’s Talk Trash</a:t>
            </a:r>
            <a:endParaRPr sz="3400" dirty="0"/>
          </a:p>
        </p:txBody>
      </p:sp>
      <p:sp>
        <p:nvSpPr>
          <p:cNvPr id="592" name="Google Shape;592;p27"/>
          <p:cNvSpPr txBox="1">
            <a:spLocks noGrp="1"/>
          </p:cNvSpPr>
          <p:nvPr>
            <p:ph type="body" idx="4294967295"/>
          </p:nvPr>
        </p:nvSpPr>
        <p:spPr>
          <a:xfrm>
            <a:off x="371900" y="1082362"/>
            <a:ext cx="6140400" cy="36108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Think about a time you visited a beach, the water, a river, or a stream. </a:t>
            </a:r>
            <a:br>
              <a:rPr lang="en" dirty="0"/>
            </a:br>
            <a:endParaRPr dirty="0"/>
          </a:p>
          <a:p>
            <a:pPr marL="457200" lvl="0" indent="-393700" algn="l" rtl="0">
              <a:spcBef>
                <a:spcPts val="0"/>
              </a:spcBef>
              <a:spcAft>
                <a:spcPts val="0"/>
              </a:spcAft>
              <a:buSzPts val="2600"/>
              <a:buChar char="✘"/>
            </a:pPr>
            <a:r>
              <a:rPr lang="en" dirty="0"/>
              <a:t>Do you remember seeing anything that did not belong there? </a:t>
            </a:r>
            <a:endParaRPr dirty="0"/>
          </a:p>
        </p:txBody>
      </p:sp>
      <p:pic>
        <p:nvPicPr>
          <p:cNvPr id="593" name="Google Shape;593;p27"/>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594" name="Google Shape;594;p27"/>
          <p:cNvPicPr preferRelativeResize="0"/>
          <p:nvPr/>
        </p:nvPicPr>
        <p:blipFill>
          <a:blip r:embed="rId4">
            <a:alphaModFix/>
          </a:blip>
          <a:stretch>
            <a:fillRect/>
          </a:stretch>
        </p:blipFill>
        <p:spPr>
          <a:xfrm>
            <a:off x="4918400" y="3405585"/>
            <a:ext cx="1308276" cy="1737925"/>
          </a:xfrm>
          <a:prstGeom prst="rect">
            <a:avLst/>
          </a:prstGeom>
          <a:noFill/>
          <a:ln>
            <a:noFill/>
          </a:ln>
        </p:spPr>
      </p:pic>
      <p:pic>
        <p:nvPicPr>
          <p:cNvPr id="595" name="Google Shape;595;p27"/>
          <p:cNvPicPr preferRelativeResize="0"/>
          <p:nvPr/>
        </p:nvPicPr>
        <p:blipFill>
          <a:blip r:embed="rId5">
            <a:alphaModFix/>
          </a:blip>
          <a:stretch>
            <a:fillRect/>
          </a:stretch>
        </p:blipFill>
        <p:spPr>
          <a:xfrm rot="-498770">
            <a:off x="95450" y="3800400"/>
            <a:ext cx="1061175" cy="1166475"/>
          </a:xfrm>
          <a:prstGeom prst="rect">
            <a:avLst/>
          </a:prstGeom>
          <a:noFill/>
          <a:ln>
            <a:noFill/>
          </a:ln>
        </p:spPr>
      </p:pic>
      <p:pic>
        <p:nvPicPr>
          <p:cNvPr id="596" name="Google Shape;596;p27"/>
          <p:cNvPicPr preferRelativeResize="0"/>
          <p:nvPr/>
        </p:nvPicPr>
        <p:blipFill>
          <a:blip r:embed="rId6">
            <a:alphaModFix/>
          </a:blip>
          <a:stretch>
            <a:fillRect/>
          </a:stretch>
        </p:blipFill>
        <p:spPr>
          <a:xfrm>
            <a:off x="2417525" y="3775074"/>
            <a:ext cx="1368425" cy="1368425"/>
          </a:xfrm>
          <a:prstGeom prst="rect">
            <a:avLst/>
          </a:prstGeom>
          <a:noFill/>
          <a:ln>
            <a:noFill/>
          </a:ln>
        </p:spPr>
      </p:pic>
      <p:pic>
        <p:nvPicPr>
          <p:cNvPr id="597" name="Google Shape;597;p27"/>
          <p:cNvPicPr preferRelativeResize="0"/>
          <p:nvPr/>
        </p:nvPicPr>
        <p:blipFill>
          <a:blip r:embed="rId7">
            <a:alphaModFix/>
          </a:blip>
          <a:stretch>
            <a:fillRect/>
          </a:stretch>
        </p:blipFill>
        <p:spPr>
          <a:xfrm>
            <a:off x="1190532" y="3699425"/>
            <a:ext cx="1478609" cy="1368425"/>
          </a:xfrm>
          <a:prstGeom prst="rect">
            <a:avLst/>
          </a:prstGeom>
          <a:noFill/>
          <a:ln>
            <a:noFill/>
          </a:ln>
        </p:spPr>
      </p:pic>
      <p:pic>
        <p:nvPicPr>
          <p:cNvPr id="598" name="Google Shape;598;p27"/>
          <p:cNvPicPr preferRelativeResize="0"/>
          <p:nvPr/>
        </p:nvPicPr>
        <p:blipFill>
          <a:blip r:embed="rId8">
            <a:alphaModFix/>
          </a:blip>
          <a:stretch>
            <a:fillRect/>
          </a:stretch>
        </p:blipFill>
        <p:spPr>
          <a:xfrm flipH="1">
            <a:off x="3544486" y="3823175"/>
            <a:ext cx="1027524" cy="1120926"/>
          </a:xfrm>
          <a:prstGeom prst="rect">
            <a:avLst/>
          </a:prstGeom>
          <a:noFill/>
          <a:ln>
            <a:noFill/>
          </a:ln>
        </p:spPr>
      </p:pic>
      <p:pic>
        <p:nvPicPr>
          <p:cNvPr id="599" name="Google Shape;599;p27"/>
          <p:cNvPicPr preferRelativeResize="0"/>
          <p:nvPr/>
        </p:nvPicPr>
        <p:blipFill>
          <a:blip r:embed="rId9">
            <a:alphaModFix/>
          </a:blip>
          <a:stretch>
            <a:fillRect/>
          </a:stretch>
        </p:blipFill>
        <p:spPr>
          <a:xfrm>
            <a:off x="6566406" y="113500"/>
            <a:ext cx="2325900" cy="1642500"/>
          </a:xfrm>
          <a:prstGeom prst="roundRect">
            <a:avLst>
              <a:gd name="adj" fmla="val 16667"/>
            </a:avLst>
          </a:prstGeom>
          <a:noFill/>
          <a:ln>
            <a:noFill/>
          </a:ln>
        </p:spPr>
      </p:pic>
      <p:pic>
        <p:nvPicPr>
          <p:cNvPr id="600" name="Google Shape;600;p27"/>
          <p:cNvPicPr preferRelativeResize="0"/>
          <p:nvPr/>
        </p:nvPicPr>
        <p:blipFill rotWithShape="1">
          <a:blip r:embed="rId10">
            <a:alphaModFix/>
          </a:blip>
          <a:srcRect b="9698"/>
          <a:stretch/>
        </p:blipFill>
        <p:spPr>
          <a:xfrm>
            <a:off x="6683850" y="2113100"/>
            <a:ext cx="2163000" cy="19533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9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0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92">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9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9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9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9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28"/>
          <p:cNvSpPr txBox="1">
            <a:spLocks noGrp="1"/>
          </p:cNvSpPr>
          <p:nvPr>
            <p:ph type="title" idx="4294967295"/>
          </p:nvPr>
        </p:nvSpPr>
        <p:spPr>
          <a:xfrm>
            <a:off x="714525" y="-1089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t>The Wayward Life of a Plastic Bag</a:t>
            </a:r>
            <a:endParaRPr sz="3000"/>
          </a:p>
        </p:txBody>
      </p:sp>
      <p:pic>
        <p:nvPicPr>
          <p:cNvPr id="606" name="Google Shape;606;p28" descr="NAMEPA's interns worked all summer creating this claymation video highlighting the life of a discarded plastic bag. &#10;&#10;NAMEPA urges you to reduce, reuse, recycle. Help &quot;Save Our Seas&quot; from marine debris. visit http://www.namepa.net/education/ for more information on ways you can help!" title="The Wayward Life Of A Plastic Bag (NAMEPA)">
            <a:hlinkClick r:id="rId3"/>
          </p:cNvPr>
          <p:cNvPicPr preferRelativeResize="0"/>
          <p:nvPr/>
        </p:nvPicPr>
        <p:blipFill>
          <a:blip r:embed="rId4">
            <a:alphaModFix/>
          </a:blip>
          <a:stretch>
            <a:fillRect/>
          </a:stretch>
        </p:blipFill>
        <p:spPr>
          <a:xfrm>
            <a:off x="1791675" y="868250"/>
            <a:ext cx="5439300" cy="4079475"/>
          </a:xfrm>
          <a:prstGeom prst="rect">
            <a:avLst/>
          </a:prstGeom>
          <a:noFill/>
          <a:ln>
            <a:noFill/>
          </a:ln>
        </p:spPr>
      </p:pic>
      <p:pic>
        <p:nvPicPr>
          <p:cNvPr id="607" name="Google Shape;607;p28"/>
          <p:cNvPicPr preferRelativeResize="0"/>
          <p:nvPr/>
        </p:nvPicPr>
        <p:blipFill rotWithShape="1">
          <a:blip r:embed="rId5">
            <a:alphaModFix/>
          </a:blip>
          <a:srcRect r="76664"/>
          <a:stretch/>
        </p:blipFill>
        <p:spPr>
          <a:xfrm>
            <a:off x="0" y="0"/>
            <a:ext cx="511524" cy="54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6"/>
                                        </p:tgtEl>
                                        <p:attrNameLst>
                                          <p:attrName>style.visibility</p:attrName>
                                        </p:attrNameLst>
                                      </p:cBhvr>
                                      <p:to>
                                        <p:strVal val="visible"/>
                                      </p:to>
                                    </p:set>
                                    <p:animEffect transition="in" filter="fade">
                                      <p:cBhvr>
                                        <p:cTn id="7" dur="1000"/>
                                        <p:tgtEl>
                                          <p:spTgt spid="6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29"/>
          <p:cNvSpPr txBox="1">
            <a:spLocks noGrp="1"/>
          </p:cNvSpPr>
          <p:nvPr>
            <p:ph type="title" idx="4294967295"/>
          </p:nvPr>
        </p:nvSpPr>
        <p:spPr>
          <a:xfrm>
            <a:off x="783175" y="1547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Where Can You Find It?</a:t>
            </a:r>
            <a:endParaRPr sz="3200"/>
          </a:p>
        </p:txBody>
      </p:sp>
      <p:sp>
        <p:nvSpPr>
          <p:cNvPr id="613" name="Google Shape;613;p29"/>
          <p:cNvSpPr txBox="1">
            <a:spLocks noGrp="1"/>
          </p:cNvSpPr>
          <p:nvPr>
            <p:ph type="body" idx="4294967295"/>
          </p:nvPr>
        </p:nvSpPr>
        <p:spPr>
          <a:xfrm>
            <a:off x="668675" y="1012175"/>
            <a:ext cx="5619900" cy="36108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Marinas </a:t>
            </a:r>
            <a:endParaRPr dirty="0"/>
          </a:p>
          <a:p>
            <a:pPr marL="457200" lvl="0" indent="-393700" algn="l" rtl="0">
              <a:spcBef>
                <a:spcPts val="0"/>
              </a:spcBef>
              <a:spcAft>
                <a:spcPts val="0"/>
              </a:spcAft>
              <a:buSzPts val="2600"/>
              <a:buChar char="✘"/>
            </a:pPr>
            <a:r>
              <a:rPr lang="en" dirty="0"/>
              <a:t>Beaches</a:t>
            </a:r>
            <a:endParaRPr dirty="0"/>
          </a:p>
          <a:p>
            <a:pPr marL="457200" lvl="0" indent="-393700" algn="l" rtl="0">
              <a:spcBef>
                <a:spcPts val="0"/>
              </a:spcBef>
              <a:spcAft>
                <a:spcPts val="0"/>
              </a:spcAft>
              <a:buSzPts val="2600"/>
              <a:buChar char="✘"/>
            </a:pPr>
            <a:r>
              <a:rPr lang="en" dirty="0"/>
              <a:t>Inlets</a:t>
            </a:r>
            <a:endParaRPr dirty="0"/>
          </a:p>
          <a:p>
            <a:pPr marL="457200" lvl="0" indent="-393700" algn="l" rtl="0">
              <a:spcBef>
                <a:spcPts val="0"/>
              </a:spcBef>
              <a:spcAft>
                <a:spcPts val="0"/>
              </a:spcAft>
              <a:buSzPts val="2600"/>
              <a:buChar char="✘"/>
            </a:pPr>
            <a:r>
              <a:rPr lang="en" dirty="0"/>
              <a:t>Underwater</a:t>
            </a:r>
            <a:endParaRPr dirty="0"/>
          </a:p>
          <a:p>
            <a:pPr marL="457200" lvl="0" indent="-393700" algn="l" rtl="0">
              <a:spcBef>
                <a:spcPts val="0"/>
              </a:spcBef>
              <a:spcAft>
                <a:spcPts val="0"/>
              </a:spcAft>
              <a:buSzPts val="2600"/>
              <a:buChar char="✘"/>
            </a:pPr>
            <a:r>
              <a:rPr lang="en" dirty="0"/>
              <a:t>Above water</a:t>
            </a:r>
            <a:endParaRPr dirty="0"/>
          </a:p>
          <a:p>
            <a:pPr marL="457200" lvl="0" indent="-393700" algn="l" rtl="0">
              <a:spcBef>
                <a:spcPts val="0"/>
              </a:spcBef>
              <a:spcAft>
                <a:spcPts val="0"/>
              </a:spcAft>
              <a:buSzPts val="2600"/>
              <a:buChar char="✘"/>
            </a:pPr>
            <a:r>
              <a:rPr lang="en" dirty="0"/>
              <a:t>Currents </a:t>
            </a:r>
            <a:endParaRPr dirty="0"/>
          </a:p>
          <a:p>
            <a:pPr marL="457200" lvl="0" indent="-393700" algn="l" rtl="0">
              <a:spcBef>
                <a:spcPts val="0"/>
              </a:spcBef>
              <a:spcAft>
                <a:spcPts val="0"/>
              </a:spcAft>
              <a:buSzPts val="2600"/>
              <a:buChar char="✘"/>
            </a:pPr>
            <a:r>
              <a:rPr lang="en" dirty="0"/>
              <a:t>Rivers</a:t>
            </a:r>
            <a:endParaRPr dirty="0"/>
          </a:p>
          <a:p>
            <a:pPr marL="457200" lvl="0" indent="-393700" algn="l" rtl="0">
              <a:spcBef>
                <a:spcPts val="0"/>
              </a:spcBef>
              <a:spcAft>
                <a:spcPts val="0"/>
              </a:spcAft>
              <a:buSzPts val="2600"/>
              <a:buChar char="✘"/>
            </a:pPr>
            <a:r>
              <a:rPr lang="en" dirty="0"/>
              <a:t>Gyres </a:t>
            </a:r>
            <a:endParaRPr dirty="0"/>
          </a:p>
          <a:p>
            <a:pPr marL="457200" lvl="0" indent="-393700" algn="l" rtl="0">
              <a:spcBef>
                <a:spcPts val="0"/>
              </a:spcBef>
              <a:spcAft>
                <a:spcPts val="0"/>
              </a:spcAft>
              <a:buSzPts val="2600"/>
              <a:buChar char="✘"/>
            </a:pPr>
            <a:r>
              <a:rPr lang="en" b="1" dirty="0"/>
              <a:t>EVERYWHERE</a:t>
            </a:r>
            <a:endParaRPr b="1" dirty="0"/>
          </a:p>
        </p:txBody>
      </p:sp>
      <p:pic>
        <p:nvPicPr>
          <p:cNvPr id="614" name="Google Shape;614;p29"/>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615" name="Google Shape;615;p29"/>
          <p:cNvPicPr preferRelativeResize="0"/>
          <p:nvPr/>
        </p:nvPicPr>
        <p:blipFill>
          <a:blip r:embed="rId4">
            <a:alphaModFix/>
          </a:blip>
          <a:stretch>
            <a:fillRect/>
          </a:stretch>
        </p:blipFill>
        <p:spPr>
          <a:xfrm>
            <a:off x="5551429" y="2571750"/>
            <a:ext cx="3308100" cy="2481300"/>
          </a:xfrm>
          <a:prstGeom prst="roundRect">
            <a:avLst>
              <a:gd name="adj" fmla="val 16667"/>
            </a:avLst>
          </a:prstGeom>
          <a:noFill/>
          <a:ln>
            <a:noFill/>
          </a:ln>
        </p:spPr>
      </p:pic>
      <p:pic>
        <p:nvPicPr>
          <p:cNvPr id="616" name="Google Shape;616;p29"/>
          <p:cNvPicPr preferRelativeResize="0"/>
          <p:nvPr/>
        </p:nvPicPr>
        <p:blipFill>
          <a:blip r:embed="rId5">
            <a:alphaModFix/>
          </a:blip>
          <a:stretch>
            <a:fillRect/>
          </a:stretch>
        </p:blipFill>
        <p:spPr>
          <a:xfrm>
            <a:off x="5496125" y="84800"/>
            <a:ext cx="3524400" cy="23814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1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1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1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30"/>
          <p:cNvSpPr txBox="1">
            <a:spLocks noGrp="1"/>
          </p:cNvSpPr>
          <p:nvPr>
            <p:ph type="title" idx="4294967295"/>
          </p:nvPr>
        </p:nvSpPr>
        <p:spPr>
          <a:xfrm>
            <a:off x="668675" y="46225"/>
            <a:ext cx="79089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Why Do We Find Debris Everywhere?</a:t>
            </a:r>
            <a:endParaRPr sz="3200"/>
          </a:p>
        </p:txBody>
      </p:sp>
      <p:sp>
        <p:nvSpPr>
          <p:cNvPr id="622" name="Google Shape;622;p30"/>
          <p:cNvSpPr txBox="1">
            <a:spLocks noGrp="1"/>
          </p:cNvSpPr>
          <p:nvPr>
            <p:ph type="body" idx="4294967295"/>
          </p:nvPr>
        </p:nvSpPr>
        <p:spPr>
          <a:xfrm>
            <a:off x="511525" y="1037225"/>
            <a:ext cx="3706500" cy="36108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b="1" dirty="0"/>
              <a:t>Buoyancy</a:t>
            </a:r>
            <a:r>
              <a:rPr lang="en" dirty="0"/>
              <a:t> is the ability to float in water</a:t>
            </a:r>
            <a:br>
              <a:rPr lang="en" dirty="0"/>
            </a:br>
            <a:endParaRPr dirty="0"/>
          </a:p>
          <a:p>
            <a:pPr marL="457200" lvl="0" indent="-393700" algn="l" rtl="0">
              <a:spcBef>
                <a:spcPts val="0"/>
              </a:spcBef>
              <a:spcAft>
                <a:spcPts val="0"/>
              </a:spcAft>
              <a:buSzPts val="2600"/>
              <a:buChar char="✘"/>
            </a:pPr>
            <a:r>
              <a:rPr lang="en" dirty="0"/>
              <a:t>The more buoyant an object is, the farther it can travel in water!  </a:t>
            </a:r>
            <a:br>
              <a:rPr lang="en" dirty="0"/>
            </a:br>
            <a:endParaRPr dirty="0"/>
          </a:p>
          <a:p>
            <a:pPr marL="457200" lvl="0" indent="-393700" algn="l" rtl="0">
              <a:spcBef>
                <a:spcPts val="0"/>
              </a:spcBef>
              <a:spcAft>
                <a:spcPts val="0"/>
              </a:spcAft>
              <a:buSzPts val="2600"/>
              <a:buChar char="✘"/>
            </a:pPr>
            <a:r>
              <a:rPr lang="en" dirty="0"/>
              <a:t>What items are buoyant? </a:t>
            </a:r>
            <a:endParaRPr dirty="0"/>
          </a:p>
        </p:txBody>
      </p:sp>
      <p:pic>
        <p:nvPicPr>
          <p:cNvPr id="623" name="Google Shape;623;p30"/>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624" name="Google Shape;624;p30"/>
          <p:cNvPicPr preferRelativeResize="0"/>
          <p:nvPr/>
        </p:nvPicPr>
        <p:blipFill>
          <a:blip r:embed="rId4">
            <a:alphaModFix/>
          </a:blip>
          <a:stretch>
            <a:fillRect/>
          </a:stretch>
        </p:blipFill>
        <p:spPr>
          <a:xfrm>
            <a:off x="7242575" y="321275"/>
            <a:ext cx="1581300" cy="2105100"/>
          </a:xfrm>
          <a:prstGeom prst="roundRect">
            <a:avLst>
              <a:gd name="adj" fmla="val 16667"/>
            </a:avLst>
          </a:prstGeom>
          <a:noFill/>
          <a:ln>
            <a:noFill/>
          </a:ln>
        </p:spPr>
      </p:pic>
      <p:pic>
        <p:nvPicPr>
          <p:cNvPr id="625" name="Google Shape;625;p30"/>
          <p:cNvPicPr preferRelativeResize="0"/>
          <p:nvPr/>
        </p:nvPicPr>
        <p:blipFill rotWithShape="1">
          <a:blip r:embed="rId5">
            <a:alphaModFix/>
          </a:blip>
          <a:srcRect l="42109" t="14579" b="19778"/>
          <a:stretch/>
        </p:blipFill>
        <p:spPr>
          <a:xfrm>
            <a:off x="7334400" y="2571750"/>
            <a:ext cx="1527000" cy="2310600"/>
          </a:xfrm>
          <a:prstGeom prst="roundRect">
            <a:avLst>
              <a:gd name="adj" fmla="val 16667"/>
            </a:avLst>
          </a:prstGeom>
          <a:noFill/>
          <a:ln>
            <a:noFill/>
          </a:ln>
        </p:spPr>
      </p:pic>
      <p:pic>
        <p:nvPicPr>
          <p:cNvPr id="626" name="Google Shape;626;p30"/>
          <p:cNvPicPr preferRelativeResize="0"/>
          <p:nvPr/>
        </p:nvPicPr>
        <p:blipFill>
          <a:blip r:embed="rId6">
            <a:alphaModFix/>
          </a:blip>
          <a:stretch>
            <a:fillRect/>
          </a:stretch>
        </p:blipFill>
        <p:spPr>
          <a:xfrm>
            <a:off x="4218024" y="1037224"/>
            <a:ext cx="2799600" cy="1857300"/>
          </a:xfrm>
          <a:prstGeom prst="roundRect">
            <a:avLst>
              <a:gd name="adj" fmla="val 16667"/>
            </a:avLst>
          </a:prstGeom>
          <a:noFill/>
          <a:ln>
            <a:noFill/>
          </a:ln>
        </p:spPr>
      </p:pic>
      <p:pic>
        <p:nvPicPr>
          <p:cNvPr id="627" name="Google Shape;627;p30"/>
          <p:cNvPicPr preferRelativeResize="0"/>
          <p:nvPr/>
        </p:nvPicPr>
        <p:blipFill rotWithShape="1">
          <a:blip r:embed="rId7">
            <a:alphaModFix/>
          </a:blip>
          <a:srcRect t="4122"/>
          <a:stretch/>
        </p:blipFill>
        <p:spPr>
          <a:xfrm>
            <a:off x="4475625" y="3072750"/>
            <a:ext cx="2284500" cy="19605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22">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22">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2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31"/>
          <p:cNvSpPr txBox="1">
            <a:spLocks noGrp="1"/>
          </p:cNvSpPr>
          <p:nvPr>
            <p:ph type="title" idx="4294967295"/>
          </p:nvPr>
        </p:nvSpPr>
        <p:spPr>
          <a:xfrm>
            <a:off x="783175" y="1547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What is Marine Debris? </a:t>
            </a:r>
            <a:endParaRPr sz="3200"/>
          </a:p>
        </p:txBody>
      </p:sp>
      <p:sp>
        <p:nvSpPr>
          <p:cNvPr id="633" name="Google Shape;633;p31"/>
          <p:cNvSpPr txBox="1">
            <a:spLocks noGrp="1"/>
          </p:cNvSpPr>
          <p:nvPr>
            <p:ph type="body" idx="4294967295"/>
          </p:nvPr>
        </p:nvSpPr>
        <p:spPr>
          <a:xfrm>
            <a:off x="668675" y="1012175"/>
            <a:ext cx="5619900" cy="36108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Anything man-made that ends up in the marine environment </a:t>
            </a:r>
            <a:br>
              <a:rPr lang="en" dirty="0"/>
            </a:br>
            <a:endParaRPr dirty="0"/>
          </a:p>
          <a:p>
            <a:pPr marL="457200" lvl="0" indent="-393700" algn="l" rtl="0">
              <a:spcBef>
                <a:spcPts val="0"/>
              </a:spcBef>
              <a:spcAft>
                <a:spcPts val="0"/>
              </a:spcAft>
              <a:buSzPts val="2600"/>
              <a:buChar char="✘"/>
            </a:pPr>
            <a:r>
              <a:rPr lang="en" dirty="0"/>
              <a:t>80% of marine debris comes from land-based sources </a:t>
            </a:r>
            <a:br>
              <a:rPr lang="en" dirty="0"/>
            </a:br>
            <a:endParaRPr dirty="0"/>
          </a:p>
          <a:p>
            <a:pPr marL="457200" lvl="0" indent="-393700" algn="l" rtl="0">
              <a:spcBef>
                <a:spcPts val="0"/>
              </a:spcBef>
              <a:spcAft>
                <a:spcPts val="0"/>
              </a:spcAft>
              <a:buSzPts val="2600"/>
              <a:buChar char="✘"/>
            </a:pPr>
            <a:r>
              <a:rPr lang="en" dirty="0"/>
              <a:t>Transported by runoff, wind, or dumping </a:t>
            </a:r>
            <a:endParaRPr dirty="0"/>
          </a:p>
        </p:txBody>
      </p:sp>
      <p:pic>
        <p:nvPicPr>
          <p:cNvPr id="634" name="Google Shape;634;p31"/>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635" name="Google Shape;635;p31"/>
          <p:cNvPicPr preferRelativeResize="0"/>
          <p:nvPr/>
        </p:nvPicPr>
        <p:blipFill>
          <a:blip r:embed="rId4">
            <a:alphaModFix/>
          </a:blip>
          <a:stretch>
            <a:fillRect/>
          </a:stretch>
        </p:blipFill>
        <p:spPr>
          <a:xfrm>
            <a:off x="6200500" y="600900"/>
            <a:ext cx="2550600" cy="1739100"/>
          </a:xfrm>
          <a:prstGeom prst="roundRect">
            <a:avLst>
              <a:gd name="adj" fmla="val 16667"/>
            </a:avLst>
          </a:prstGeom>
          <a:noFill/>
          <a:ln>
            <a:noFill/>
          </a:ln>
        </p:spPr>
      </p:pic>
      <p:pic>
        <p:nvPicPr>
          <p:cNvPr id="636" name="Google Shape;636;p31"/>
          <p:cNvPicPr preferRelativeResize="0"/>
          <p:nvPr/>
        </p:nvPicPr>
        <p:blipFill>
          <a:blip r:embed="rId5">
            <a:alphaModFix/>
          </a:blip>
          <a:stretch>
            <a:fillRect/>
          </a:stretch>
        </p:blipFill>
        <p:spPr>
          <a:xfrm>
            <a:off x="6200488" y="2651025"/>
            <a:ext cx="2550600" cy="19131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3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3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32"/>
          <p:cNvSpPr txBox="1">
            <a:spLocks noGrp="1"/>
          </p:cNvSpPr>
          <p:nvPr>
            <p:ph type="title" idx="4294967295"/>
          </p:nvPr>
        </p:nvSpPr>
        <p:spPr>
          <a:xfrm>
            <a:off x="747925" y="-3575"/>
            <a:ext cx="7802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Does Marine Debris Impact Wildlife?</a:t>
            </a:r>
            <a:endParaRPr sz="3200"/>
          </a:p>
        </p:txBody>
      </p:sp>
      <p:pic>
        <p:nvPicPr>
          <p:cNvPr id="642" name="Google Shape;642;p32"/>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643" name="Google Shape;643;p32"/>
          <p:cNvPicPr preferRelativeResize="0"/>
          <p:nvPr/>
        </p:nvPicPr>
        <p:blipFill>
          <a:blip r:embed="rId4">
            <a:alphaModFix/>
          </a:blip>
          <a:stretch>
            <a:fillRect/>
          </a:stretch>
        </p:blipFill>
        <p:spPr>
          <a:xfrm>
            <a:off x="3572850" y="990650"/>
            <a:ext cx="2691000" cy="1791900"/>
          </a:xfrm>
          <a:prstGeom prst="roundRect">
            <a:avLst>
              <a:gd name="adj" fmla="val 16667"/>
            </a:avLst>
          </a:prstGeom>
          <a:noFill/>
          <a:ln>
            <a:noFill/>
          </a:ln>
        </p:spPr>
      </p:pic>
      <p:pic>
        <p:nvPicPr>
          <p:cNvPr id="644" name="Google Shape;644;p32"/>
          <p:cNvPicPr preferRelativeResize="0"/>
          <p:nvPr/>
        </p:nvPicPr>
        <p:blipFill>
          <a:blip r:embed="rId5">
            <a:alphaModFix/>
          </a:blip>
          <a:stretch>
            <a:fillRect/>
          </a:stretch>
        </p:blipFill>
        <p:spPr>
          <a:xfrm>
            <a:off x="210850" y="1009250"/>
            <a:ext cx="2808900" cy="1754700"/>
          </a:xfrm>
          <a:prstGeom prst="roundRect">
            <a:avLst>
              <a:gd name="adj" fmla="val 16667"/>
            </a:avLst>
          </a:prstGeom>
          <a:noFill/>
          <a:ln>
            <a:noFill/>
          </a:ln>
        </p:spPr>
      </p:pic>
      <p:pic>
        <p:nvPicPr>
          <p:cNvPr id="645" name="Google Shape;645;p32"/>
          <p:cNvPicPr preferRelativeResize="0"/>
          <p:nvPr/>
        </p:nvPicPr>
        <p:blipFill rotWithShape="1">
          <a:blip r:embed="rId6">
            <a:alphaModFix/>
          </a:blip>
          <a:srcRect l="19489" r="21398"/>
          <a:stretch/>
        </p:blipFill>
        <p:spPr>
          <a:xfrm>
            <a:off x="6654825" y="959750"/>
            <a:ext cx="1670100" cy="1853700"/>
          </a:xfrm>
          <a:prstGeom prst="roundRect">
            <a:avLst>
              <a:gd name="adj" fmla="val 16667"/>
            </a:avLst>
          </a:prstGeom>
          <a:noFill/>
          <a:ln>
            <a:noFill/>
          </a:ln>
        </p:spPr>
      </p:pic>
      <p:pic>
        <p:nvPicPr>
          <p:cNvPr id="646" name="Google Shape;646;p32"/>
          <p:cNvPicPr preferRelativeResize="0"/>
          <p:nvPr/>
        </p:nvPicPr>
        <p:blipFill>
          <a:blip r:embed="rId7">
            <a:alphaModFix/>
          </a:blip>
          <a:stretch>
            <a:fillRect/>
          </a:stretch>
        </p:blipFill>
        <p:spPr>
          <a:xfrm>
            <a:off x="152400" y="2934950"/>
            <a:ext cx="2867400" cy="1917600"/>
          </a:xfrm>
          <a:prstGeom prst="roundRect">
            <a:avLst>
              <a:gd name="adj" fmla="val 16667"/>
            </a:avLst>
          </a:prstGeom>
          <a:noFill/>
          <a:ln>
            <a:noFill/>
          </a:ln>
        </p:spPr>
      </p:pic>
      <p:pic>
        <p:nvPicPr>
          <p:cNvPr id="647" name="Google Shape;647;p32"/>
          <p:cNvPicPr preferRelativeResize="0"/>
          <p:nvPr/>
        </p:nvPicPr>
        <p:blipFill rotWithShape="1">
          <a:blip r:embed="rId8">
            <a:alphaModFix/>
          </a:blip>
          <a:srcRect l="11054" r="9302"/>
          <a:stretch/>
        </p:blipFill>
        <p:spPr>
          <a:xfrm>
            <a:off x="3404825" y="2987225"/>
            <a:ext cx="2715000" cy="1917600"/>
          </a:xfrm>
          <a:prstGeom prst="roundRect">
            <a:avLst>
              <a:gd name="adj" fmla="val 16667"/>
            </a:avLst>
          </a:prstGeom>
          <a:noFill/>
          <a:ln>
            <a:noFill/>
          </a:ln>
        </p:spPr>
      </p:pic>
      <p:pic>
        <p:nvPicPr>
          <p:cNvPr id="648" name="Google Shape;648;p32"/>
          <p:cNvPicPr preferRelativeResize="0"/>
          <p:nvPr/>
        </p:nvPicPr>
        <p:blipFill>
          <a:blip r:embed="rId9">
            <a:alphaModFix/>
          </a:blip>
          <a:stretch>
            <a:fillRect/>
          </a:stretch>
        </p:blipFill>
        <p:spPr>
          <a:xfrm>
            <a:off x="6464275" y="3341600"/>
            <a:ext cx="2211300" cy="14628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4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riar template">
  <a:themeElements>
    <a:clrScheme name="Custom 347">
      <a:dk1>
        <a:srgbClr val="3D4965"/>
      </a:dk1>
      <a:lt1>
        <a:srgbClr val="FFFFFF"/>
      </a:lt1>
      <a:dk2>
        <a:srgbClr val="C7E6FF"/>
      </a:dk2>
      <a:lt2>
        <a:srgbClr val="F3F3F3"/>
      </a:lt2>
      <a:accent1>
        <a:srgbClr val="3C78D8"/>
      </a:accent1>
      <a:accent2>
        <a:srgbClr val="89ABE6"/>
      </a:accent2>
      <a:accent3>
        <a:srgbClr val="8EA3C3"/>
      </a:accent3>
      <a:accent4>
        <a:srgbClr val="EFEFEF"/>
      </a:accent4>
      <a:accent5>
        <a:srgbClr val="D9D9D9"/>
      </a:accent5>
      <a:accent6>
        <a:srgbClr val="C9DAF8"/>
      </a:accent6>
      <a:hlink>
        <a:srgbClr val="3C78D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92A1F0FC15B7240ACF8CA4E20E80C8B" ma:contentTypeVersion="13" ma:contentTypeDescription="Create a new document." ma:contentTypeScope="" ma:versionID="7e992ee22944f0176a51672bc63bf8fd">
  <xsd:schema xmlns:xsd="http://www.w3.org/2001/XMLSchema" xmlns:xs="http://www.w3.org/2001/XMLSchema" xmlns:p="http://schemas.microsoft.com/office/2006/metadata/properties" xmlns:ns2="d40e1abd-fcb1-45ca-b4c7-5af3e1173857" xmlns:ns3="330a2ff9-eab1-4882-b2b8-7cf6cf66f809" targetNamespace="http://schemas.microsoft.com/office/2006/metadata/properties" ma:root="true" ma:fieldsID="dc56a487a216b70f16b51e33604bd89a" ns2:_="" ns3:_="">
    <xsd:import namespace="d40e1abd-fcb1-45ca-b4c7-5af3e1173857"/>
    <xsd:import namespace="330a2ff9-eab1-4882-b2b8-7cf6cf66f80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0e1abd-fcb1-45ca-b4c7-5af3e11738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0a2ff9-eab1-4882-b2b8-7cf6cf66f809"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1946AC4-E959-4806-B0F4-8CD5F6A19319}">
  <ds:schemaRefs>
    <ds:schemaRef ds:uri="http://schemas.microsoft.com/sharepoint/v3/contenttype/forms"/>
  </ds:schemaRefs>
</ds:datastoreItem>
</file>

<file path=customXml/itemProps2.xml><?xml version="1.0" encoding="utf-8"?>
<ds:datastoreItem xmlns:ds="http://schemas.openxmlformats.org/officeDocument/2006/customXml" ds:itemID="{CD5255BC-5FAB-46F3-9DE0-8D81C0208C52}"/>
</file>

<file path=customXml/itemProps3.xml><?xml version="1.0" encoding="utf-8"?>
<ds:datastoreItem xmlns:ds="http://schemas.openxmlformats.org/officeDocument/2006/customXml" ds:itemID="{F6B66055-4298-4C4C-9227-8A311D9432A4}">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17</TotalTime>
  <Words>1856</Words>
  <Application>Microsoft Office PowerPoint</Application>
  <PresentationFormat>On-screen Show (16:9)</PresentationFormat>
  <Paragraphs>188</Paragraphs>
  <Slides>21</Slides>
  <Notes>21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Arial</vt:lpstr>
      <vt:lpstr>Dosis</vt:lpstr>
      <vt:lpstr>Sniglet</vt:lpstr>
      <vt:lpstr>Simple Light</vt:lpstr>
      <vt:lpstr>Friar template</vt:lpstr>
      <vt:lpstr>Welcome Back! </vt:lpstr>
      <vt:lpstr>Last Week!  </vt:lpstr>
      <vt:lpstr>Activity: True or False</vt:lpstr>
      <vt:lpstr>Let’s Talk Trash</vt:lpstr>
      <vt:lpstr>The Wayward Life of a Plastic Bag</vt:lpstr>
      <vt:lpstr>Where Can You Find It?</vt:lpstr>
      <vt:lpstr>Why Do We Find Debris Everywhere?</vt:lpstr>
      <vt:lpstr>What is Marine Debris? </vt:lpstr>
      <vt:lpstr>Does Marine Debris Impact Wildlife?</vt:lpstr>
      <vt:lpstr>How is Marine Wildlife Impacted?</vt:lpstr>
      <vt:lpstr>Are Humans Impacted?</vt:lpstr>
      <vt:lpstr>Top 10 Items Collected</vt:lpstr>
      <vt:lpstr>The Good News: A Global Effort</vt:lpstr>
      <vt:lpstr>How Can You Help?</vt:lpstr>
      <vt:lpstr>A Way To Help: Beach Cleanup Tips! </vt:lpstr>
      <vt:lpstr>How Can You Help? The 5 R’s</vt:lpstr>
      <vt:lpstr>How Can You Help? Examples!</vt:lpstr>
      <vt:lpstr>Summary of Lesson 5 </vt:lpstr>
      <vt:lpstr>Review! </vt:lpstr>
      <vt:lpstr>Survey Questions in the Chat!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Back!</dc:title>
  <dc:creator>Molly Dushay</dc:creator>
  <cp:lastModifiedBy>Molly Dushay</cp:lastModifiedBy>
  <cp:revision>3</cp:revision>
  <dcterms:modified xsi:type="dcterms:W3CDTF">2021-07-21T15:40:12Z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0x010100392A1F0FC15B7240ACF8CA4E20E80C8B</vt:lpwstr>
  </property>
</Properties>
</file>