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5"/>
    <p:sldMasterId id="214748367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y="5143500" cx="9144000"/>
  <p:notesSz cx="6858000" cy="9144000"/>
  <p:embeddedFontLst>
    <p:embeddedFont>
      <p:font typeface="Sniglet"/>
      <p:regular r:id="rId26"/>
    </p:embeddedFont>
    <p:embeddedFont>
      <p:font typeface="Dosis"/>
      <p:regular r:id="rId27"/>
      <p:bold r:id="rId28"/>
    </p:embeddedFont>
    <p:embeddedFont>
      <p:font typeface="Proxima Nova"/>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DAD30A6-66B0-419C-998F-0A035D034E79}">
  <a:tblStyle styleId="{0DAD30A6-66B0-419C-998F-0A035D034E79}"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font" Target="fonts/Sniglet-regular.fntdata"/><Relationship Id="rId13" Type="http://schemas.openxmlformats.org/officeDocument/2006/relationships/slide" Target="slides/slide6.xml"/><Relationship Id="rId18" Type="http://schemas.openxmlformats.org/officeDocument/2006/relationships/slide" Target="slides/slide11.xml"/><Relationship Id="rId21" Type="http://schemas.openxmlformats.org/officeDocument/2006/relationships/slide" Target="slides/slide14.xml"/><Relationship Id="rId3" Type="http://schemas.openxmlformats.org/officeDocument/2006/relationships/presProps" Target="presProps.xml"/><Relationship Id="rId34" Type="http://schemas.openxmlformats.org/officeDocument/2006/relationships/customXml" Target="../customXml/item2.xml"/><Relationship Id="rId25" Type="http://schemas.openxmlformats.org/officeDocument/2006/relationships/slide" Target="slides/slide18.xml"/><Relationship Id="rId7" Type="http://schemas.openxmlformats.org/officeDocument/2006/relationships/notesMaster" Target="notesMasters/notesMaster1.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customXml" Target="../customXml/item1.xml"/><Relationship Id="rId20" Type="http://schemas.openxmlformats.org/officeDocument/2006/relationships/slide" Target="slides/slide13.xml"/><Relationship Id="rId2" Type="http://schemas.openxmlformats.org/officeDocument/2006/relationships/viewProps" Target="viewProps.xml"/><Relationship Id="rId29" Type="http://schemas.openxmlformats.org/officeDocument/2006/relationships/font" Target="fonts/ProximaNova-regular.fntdata"/><Relationship Id="rId16" Type="http://schemas.openxmlformats.org/officeDocument/2006/relationships/slide" Target="slides/slide9.xml"/><Relationship Id="rId24" Type="http://schemas.openxmlformats.org/officeDocument/2006/relationships/slide" Target="slides/slide17.xml"/><Relationship Id="rId1" Type="http://schemas.openxmlformats.org/officeDocument/2006/relationships/theme" Target="theme/theme1.xml"/><Relationship Id="rId6" Type="http://schemas.openxmlformats.org/officeDocument/2006/relationships/slideMaster" Target="slideMasters/slideMaster2.xml"/><Relationship Id="rId11" Type="http://schemas.openxmlformats.org/officeDocument/2006/relationships/slide" Target="slides/slide4.xml"/><Relationship Id="rId32" Type="http://schemas.openxmlformats.org/officeDocument/2006/relationships/font" Target="fonts/ProximaNova-boldItalic.fntdata"/><Relationship Id="rId23" Type="http://schemas.openxmlformats.org/officeDocument/2006/relationships/slide" Target="slides/slide16.xml"/><Relationship Id="rId28" Type="http://schemas.openxmlformats.org/officeDocument/2006/relationships/font" Target="fonts/Dosis-bold.fntdata"/><Relationship Id="rId5" Type="http://schemas.openxmlformats.org/officeDocument/2006/relationships/slideMaster" Target="slideMasters/slideMaster1.xml"/><Relationship Id="rId15" Type="http://schemas.openxmlformats.org/officeDocument/2006/relationships/slide" Target="slides/slide8.xml"/><Relationship Id="rId31" Type="http://schemas.openxmlformats.org/officeDocument/2006/relationships/font" Target="fonts/ProximaNova-italic.fntdata"/><Relationship Id="rId10" Type="http://schemas.openxmlformats.org/officeDocument/2006/relationships/slide" Target="slides/slide3.xml"/><Relationship Id="rId19" Type="http://schemas.openxmlformats.org/officeDocument/2006/relationships/slide" Target="slides/slide12.xml"/><Relationship Id="rId22" Type="http://schemas.openxmlformats.org/officeDocument/2006/relationships/slide" Target="slides/slide15.xml"/><Relationship Id="rId4" Type="http://schemas.openxmlformats.org/officeDocument/2006/relationships/tableStyles" Target="tableStyles.xml"/><Relationship Id="rId9" Type="http://schemas.openxmlformats.org/officeDocument/2006/relationships/slide" Target="slides/slide2.xml"/><Relationship Id="rId27" Type="http://schemas.openxmlformats.org/officeDocument/2006/relationships/font" Target="fonts/Dosis-regular.fntdata"/><Relationship Id="rId30" Type="http://schemas.openxmlformats.org/officeDocument/2006/relationships/font" Target="fonts/ProximaNova-bold.fntdata"/><Relationship Id="rId14" Type="http://schemas.openxmlformats.org/officeDocument/2006/relationships/slide" Target="slides/slide7.xml"/><Relationship Id="rId35" Type="http://schemas.openxmlformats.org/officeDocument/2006/relationships/customXml" Target="../customXml/item3.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e0bfdfad4e_2_5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e0bfdfad4e_2_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900"/>
              <a:t>SAY: </a:t>
            </a:r>
            <a:r>
              <a:rPr lang="en" sz="1900"/>
              <a:t>Welcome everyone &amp; thank you for joining us today! My name is ___________ and I am the __________ with the North American Marine Environment Protection Association, also known as NAMEPA. </a:t>
            </a:r>
            <a:endParaRPr sz="19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e0bfdfad4e_2_1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7" name="Google Shape;627;ge0bfdfad4e_2_1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600">
                <a:solidFill>
                  <a:schemeClr val="dk1"/>
                </a:solidFill>
              </a:rPr>
              <a:t>SAY:</a:t>
            </a:r>
            <a:r>
              <a:rPr lang="en" sz="1600">
                <a:solidFill>
                  <a:schemeClr val="dk1"/>
                </a:solidFill>
              </a:rPr>
              <a:t> Now, let’s change the species. Take a few moments to think. Looking at this photo of kelp, what do you think it needs for survival? (wait 3-5 seconds). </a:t>
            </a:r>
            <a:endParaRPr sz="1600">
              <a:solidFill>
                <a:schemeClr val="dk1"/>
              </a:solidFill>
            </a:endParaRPr>
          </a:p>
          <a:p>
            <a:pPr indent="-330200" lvl="0" marL="457200" rtl="0" algn="l">
              <a:spcBef>
                <a:spcPts val="0"/>
              </a:spcBef>
              <a:spcAft>
                <a:spcPts val="0"/>
              </a:spcAft>
              <a:buClr>
                <a:schemeClr val="dk1"/>
              </a:buClr>
              <a:buSzPts val="1600"/>
              <a:buChar char="-"/>
            </a:pPr>
            <a:r>
              <a:rPr lang="en" sz="1600">
                <a:solidFill>
                  <a:schemeClr val="dk1"/>
                </a:solidFill>
              </a:rPr>
              <a:t>Again, it may help to think about what you need for survival or what we said for the turtle</a:t>
            </a:r>
            <a:endParaRPr sz="1600">
              <a:solidFill>
                <a:schemeClr val="dk1"/>
              </a:solidFill>
            </a:endParaRPr>
          </a:p>
          <a:p>
            <a:pPr indent="0" lvl="0" marL="0" rtl="0" algn="l">
              <a:spcBef>
                <a:spcPts val="0"/>
              </a:spcBef>
              <a:spcAft>
                <a:spcPts val="0"/>
              </a:spcAft>
              <a:buClr>
                <a:schemeClr val="dk1"/>
              </a:buClr>
              <a:buSzPts val="1100"/>
              <a:buFont typeface="Arial"/>
              <a:buNone/>
            </a:pPr>
            <a:r>
              <a:t/>
            </a:r>
            <a:endParaRPr sz="1600">
              <a:solidFill>
                <a:schemeClr val="dk1"/>
              </a:solidFill>
            </a:endParaRPr>
          </a:p>
          <a:p>
            <a:pPr indent="0" lvl="0" marL="0" rtl="0" algn="l">
              <a:spcBef>
                <a:spcPts val="0"/>
              </a:spcBef>
              <a:spcAft>
                <a:spcPts val="0"/>
              </a:spcAft>
              <a:buNone/>
            </a:pPr>
            <a:r>
              <a:rPr b="1" lang="en" sz="1600">
                <a:solidFill>
                  <a:schemeClr val="dk1"/>
                </a:solidFill>
              </a:rPr>
              <a:t>ASK:</a:t>
            </a:r>
            <a:r>
              <a:rPr lang="en" sz="1600">
                <a:solidFill>
                  <a:schemeClr val="dk1"/>
                </a:solidFill>
              </a:rPr>
              <a:t> Can someone volunteer what they think this turtle needs to survive? (guide to answers → food </a:t>
            </a:r>
            <a:r>
              <a:rPr b="1" lang="en" sz="1600">
                <a:solidFill>
                  <a:schemeClr val="dk1"/>
                </a:solidFill>
              </a:rPr>
              <a:t>SUN!!</a:t>
            </a:r>
            <a:r>
              <a:rPr lang="en" sz="1600">
                <a:solidFill>
                  <a:schemeClr val="dk1"/>
                </a:solidFill>
              </a:rPr>
              <a:t>, water, shelter, family, clean environment) </a:t>
            </a:r>
            <a:endParaRPr sz="1600">
              <a:solidFill>
                <a:schemeClr val="dk1"/>
              </a:solidFill>
            </a:endParaRPr>
          </a:p>
          <a:p>
            <a:pPr indent="0" lvl="0" marL="0" rtl="0" algn="l">
              <a:spcBef>
                <a:spcPts val="0"/>
              </a:spcBef>
              <a:spcAft>
                <a:spcPts val="0"/>
              </a:spcAft>
              <a:buNone/>
            </a:pPr>
            <a:r>
              <a:t/>
            </a:r>
            <a:endParaRPr sz="1600">
              <a:solidFill>
                <a:schemeClr val="dk1"/>
              </a:solidFill>
            </a:endParaRPr>
          </a:p>
          <a:p>
            <a:pPr indent="0" lvl="0" marL="0" rtl="0" algn="l">
              <a:spcBef>
                <a:spcPts val="0"/>
              </a:spcBef>
              <a:spcAft>
                <a:spcPts val="0"/>
              </a:spcAft>
              <a:buClr>
                <a:schemeClr val="dk1"/>
              </a:buClr>
              <a:buSzPts val="1100"/>
              <a:buFont typeface="Arial"/>
              <a:buNone/>
            </a:pPr>
            <a:r>
              <a:rPr b="1" lang="en" sz="1600">
                <a:solidFill>
                  <a:schemeClr val="dk1"/>
                </a:solidFill>
              </a:rPr>
              <a:t>ASK: </a:t>
            </a:r>
            <a:r>
              <a:rPr lang="en" sz="1600">
                <a:solidFill>
                  <a:schemeClr val="dk1"/>
                </a:solidFill>
              </a:rPr>
              <a:t>If participants haven’t mentioned the sun, ask - </a:t>
            </a:r>
            <a:r>
              <a:rPr b="1" lang="en" sz="1600">
                <a:solidFill>
                  <a:schemeClr val="dk1"/>
                </a:solidFill>
              </a:rPr>
              <a:t>how does this species get its energy if can’t physically eat something? </a:t>
            </a:r>
            <a:r>
              <a:rPr lang="en" sz="1600">
                <a:solidFill>
                  <a:schemeClr val="dk1"/>
                </a:solidFill>
              </a:rPr>
              <a:t>(photosynthesis → sun!!) </a:t>
            </a:r>
            <a:endParaRPr sz="16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e0bfdfad4e_2_16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e0bfdfad4e_2_16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SAY:</a:t>
            </a:r>
            <a:r>
              <a:rPr lang="en" sz="1600"/>
              <a:t> Awesome job!  So now that we have investigated what we already know about ecosystems, let’s do a review! So what is an ecosystem? An ecosystem is a community of interacting organisms and their environment. They contain animals, plants, and non-living things.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b="1" lang="en" sz="1600"/>
              <a:t>ASK:</a:t>
            </a:r>
            <a:r>
              <a:rPr lang="en" sz="1600"/>
              <a:t> Can you give an example of how the parts, meaning the living and non-living things in an ecosystem interact? (guide them to answer → animals drink water, animals live in different forms of shelter or space, eat different kinds of other species → </a:t>
            </a:r>
            <a:r>
              <a:rPr b="1" lang="en" sz="1600"/>
              <a:t>food, space, water &amp; shelter)</a:t>
            </a:r>
            <a:endParaRPr b="1" sz="1600"/>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e0bfdfad4e_2_16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e0bfdfad4e_2_16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t>SAY:</a:t>
            </a:r>
            <a:r>
              <a:rPr lang="en" sz="1500"/>
              <a:t> Let’s look at some ecosystems in action! We see Coral Reefs which provide a suitable environment for various species of fish, sharks, algae, sponges and more! This means that the species found in coral reefs have access to the different services they need to survive. </a:t>
            </a:r>
            <a:endParaRPr sz="1500"/>
          </a:p>
          <a:p>
            <a:pPr indent="0" lvl="0" marL="0" rtl="0" algn="l">
              <a:spcBef>
                <a:spcPts val="0"/>
              </a:spcBef>
              <a:spcAft>
                <a:spcPts val="0"/>
              </a:spcAft>
              <a:buNone/>
            </a:pPr>
            <a:r>
              <a:t/>
            </a:r>
            <a:endParaRPr sz="1500"/>
          </a:p>
          <a:p>
            <a:pPr indent="-323850" lvl="0" marL="457200" rtl="0" algn="l">
              <a:spcBef>
                <a:spcPts val="0"/>
              </a:spcBef>
              <a:spcAft>
                <a:spcPts val="0"/>
              </a:spcAft>
              <a:buSzPts val="1500"/>
              <a:buChar char="-"/>
            </a:pPr>
            <a:r>
              <a:rPr lang="en" sz="1500"/>
              <a:t>Subtropical forests provide an environment for terrestrial fauna &amp; flora, which is a fancy way to say the various plants and animals</a:t>
            </a:r>
            <a:endParaRPr sz="1500"/>
          </a:p>
          <a:p>
            <a:pPr indent="0" lvl="0" marL="457200" rtl="0" algn="l">
              <a:spcBef>
                <a:spcPts val="0"/>
              </a:spcBef>
              <a:spcAft>
                <a:spcPts val="0"/>
              </a:spcAft>
              <a:buNone/>
            </a:pPr>
            <a:r>
              <a:t/>
            </a:r>
            <a:endParaRPr sz="1500"/>
          </a:p>
          <a:p>
            <a:pPr indent="-323850" lvl="0" marL="457200" rtl="0" algn="l">
              <a:spcBef>
                <a:spcPts val="0"/>
              </a:spcBef>
              <a:spcAft>
                <a:spcPts val="0"/>
              </a:spcAft>
              <a:buSzPts val="1500"/>
              <a:buChar char="-"/>
            </a:pPr>
            <a:r>
              <a:rPr lang="en" sz="1500"/>
              <a:t>Streams provide services for species such as shelter, food &amp; water. You can imagine an animal drinking the water, foraging for food in </a:t>
            </a:r>
            <a:r>
              <a:rPr lang="en" sz="1500"/>
              <a:t>the area, and having the protection from the canopy of trees. </a:t>
            </a:r>
            <a:br>
              <a:rPr lang="en" sz="1500"/>
            </a:br>
            <a:endParaRPr sz="1500"/>
          </a:p>
          <a:p>
            <a:pPr indent="-323850" lvl="0" marL="457200" rtl="0" algn="l">
              <a:spcBef>
                <a:spcPts val="0"/>
              </a:spcBef>
              <a:spcAft>
                <a:spcPts val="0"/>
              </a:spcAft>
              <a:buSzPts val="1500"/>
              <a:buChar char="-"/>
            </a:pPr>
            <a:r>
              <a:rPr lang="en" sz="1500"/>
              <a:t>Soil provides nutrients for different plants to grow, and even for animals to eat! </a:t>
            </a:r>
            <a:endParaRPr sz="1500"/>
          </a:p>
          <a:p>
            <a:pPr indent="0" lvl="0" marL="457200" rtl="0" algn="l">
              <a:spcBef>
                <a:spcPts val="0"/>
              </a:spcBef>
              <a:spcAft>
                <a:spcPts val="0"/>
              </a:spcAft>
              <a:buNone/>
            </a:pPr>
            <a: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b="1" lang="en" sz="1500"/>
              <a:t>ASK: </a:t>
            </a:r>
            <a:r>
              <a:rPr lang="en" sz="1500"/>
              <a:t>What species do you think may live in these different ecosystems? You can raise your hand or type it in the chat! </a:t>
            </a:r>
            <a:endParaRPr sz="15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e0bfdfad4e_2_16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6" name="Google Shape;656;ge0bfdfad4e_2_16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SAY: </a:t>
            </a:r>
            <a:r>
              <a:rPr lang="en" sz="1600"/>
              <a:t>Now that we’ve seen ecosystems in action - let’s talk more about how they interact! Keep in mind the phrase, “the Circle of Life” while watching this clip. We want to know what does it really mean?</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b="1" lang="en" sz="1600"/>
              <a:t>DO: </a:t>
            </a:r>
            <a:r>
              <a:rPr lang="en" sz="1600"/>
              <a:t>Play the “Circle of Life” clip.</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b="1" lang="en" sz="1600"/>
              <a:t>ASK:</a:t>
            </a:r>
            <a:r>
              <a:rPr lang="en" sz="1600"/>
              <a:t> W</a:t>
            </a:r>
            <a:r>
              <a:rPr lang="en" sz="1600"/>
              <a:t>hat do they think the Circle of Life is? (guide them to answer that includes → species eating other species, ‘recycling of energy’, energy is transferred, smaller &amp; abundant species become prey for larger less abundant species).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b="1" lang="en" sz="1600"/>
              <a:t>SAY:</a:t>
            </a:r>
            <a:r>
              <a:rPr lang="en" sz="1600"/>
              <a:t> Similarly to Lions as a top predator, what specie(s) would be a top predator in an aquatic ecosystem? (guide answer → sharks, orcas, barracuda, blue marlin, HUMANS!)</a:t>
            </a:r>
            <a:endParaRPr sz="16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e0bfdfad4e_2_16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e0bfdfad4e_2_16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t>SAY:</a:t>
            </a:r>
            <a:r>
              <a:rPr lang="en" sz="1500"/>
              <a:t> So now that we have established what an ecosystem is and one of the ways they can interact (through eating!), let’s talk about food chains &amp; webs.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b="1" lang="en" sz="1500"/>
              <a:t>ASK: </a:t>
            </a:r>
            <a:r>
              <a:rPr lang="en" sz="1500"/>
              <a:t>What kind of information do we get from food chains &amp; webs? (guide to answer → energy! Kids may say food but we want to shift the word from food now to energy)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b="1" lang="en" sz="1500"/>
              <a:t>ASK: </a:t>
            </a:r>
            <a:r>
              <a:rPr lang="en" sz="1500"/>
              <a:t>Where does the energy you need to move around with come from? (guide to answer → the food they eat!)</a:t>
            </a:r>
            <a:endParaRPr sz="1500"/>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e0bfdfad4e_2_16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e0bfdfad4e_2_16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t>SAY: </a:t>
            </a:r>
            <a:r>
              <a:rPr lang="en" sz="1500"/>
              <a:t>Now that we know the information food chains &amp; webs can give us about ecosystems (remember, it’s the flow of energy between species). Let’s look at how the energy actually flows! First let’s start with our producers. </a:t>
            </a:r>
            <a:endParaRPr sz="1500"/>
          </a:p>
          <a:p>
            <a:pPr indent="0" lvl="0" marL="0" rtl="0" algn="l">
              <a:spcBef>
                <a:spcPts val="0"/>
              </a:spcBef>
              <a:spcAft>
                <a:spcPts val="0"/>
              </a:spcAft>
              <a:buNone/>
            </a:pPr>
            <a:r>
              <a:t/>
            </a:r>
            <a:endParaRPr sz="1500"/>
          </a:p>
          <a:p>
            <a:pPr indent="-323850" lvl="0" marL="457200" rtl="0" algn="l">
              <a:spcBef>
                <a:spcPts val="0"/>
              </a:spcBef>
              <a:spcAft>
                <a:spcPts val="0"/>
              </a:spcAft>
              <a:buSzPts val="1500"/>
              <a:buChar char="-"/>
            </a:pPr>
            <a:r>
              <a:rPr lang="en" sz="1500"/>
              <a:t>Producers are plants that </a:t>
            </a:r>
            <a:r>
              <a:rPr b="1" lang="en" sz="1500"/>
              <a:t>produce</a:t>
            </a:r>
            <a:r>
              <a:rPr lang="en" sz="1500"/>
              <a:t> their own food during the process of photosynthesis by converting sunlight into usable energy. </a:t>
            </a:r>
            <a:endParaRPr sz="1500"/>
          </a:p>
          <a:p>
            <a:pPr indent="0" lvl="0" marL="0" rtl="0" algn="l">
              <a:spcBef>
                <a:spcPts val="0"/>
              </a:spcBef>
              <a:spcAft>
                <a:spcPts val="0"/>
              </a:spcAft>
              <a:buNone/>
            </a:pPr>
            <a:r>
              <a:t/>
            </a:r>
            <a:endParaRPr sz="1500"/>
          </a:p>
          <a:p>
            <a:pPr indent="-323850" lvl="0" marL="457200" rtl="0" algn="l">
              <a:spcBef>
                <a:spcPts val="0"/>
              </a:spcBef>
              <a:spcAft>
                <a:spcPts val="0"/>
              </a:spcAft>
              <a:buSzPts val="1500"/>
              <a:buChar char="-"/>
            </a:pPr>
            <a:r>
              <a:rPr lang="en" sz="1500"/>
              <a:t>Next we have consumers. Consumers are animals that can’t make or </a:t>
            </a:r>
            <a:r>
              <a:rPr b="1" lang="en" sz="1500"/>
              <a:t>produce </a:t>
            </a:r>
            <a:r>
              <a:rPr lang="en" sz="1500"/>
              <a:t>their own food (they can’t do the process of photosynthesis), so they need to get their energy from plants, other animals or both. </a:t>
            </a:r>
            <a:br>
              <a:rPr lang="en" sz="1500"/>
            </a:br>
            <a:endParaRPr sz="1500"/>
          </a:p>
          <a:p>
            <a:pPr indent="-323850" lvl="0" marL="457200" rtl="0" algn="l">
              <a:spcBef>
                <a:spcPts val="0"/>
              </a:spcBef>
              <a:spcAft>
                <a:spcPts val="0"/>
              </a:spcAft>
              <a:buSzPts val="1500"/>
              <a:buChar char="-"/>
            </a:pPr>
            <a:r>
              <a:rPr lang="en" sz="1500"/>
              <a:t>These are herbivores (plant eaters!), carnivores (animal eaters!), or omnivores (both!). </a:t>
            </a:r>
            <a:br>
              <a:rPr lang="en" sz="1500"/>
            </a:br>
            <a:endParaRPr sz="1500"/>
          </a:p>
          <a:p>
            <a:pPr indent="-323850" lvl="0" marL="457200" rtl="0" algn="l">
              <a:spcBef>
                <a:spcPts val="0"/>
              </a:spcBef>
              <a:spcAft>
                <a:spcPts val="0"/>
              </a:spcAft>
              <a:buSzPts val="1500"/>
              <a:buChar char="-"/>
            </a:pPr>
            <a:r>
              <a:rPr lang="en" sz="1500"/>
              <a:t>Decomposers like bacteria and fungus break down decaying (or rotting) matter for food.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b="1" lang="en" sz="1500"/>
              <a:t>SAY: </a:t>
            </a:r>
            <a:r>
              <a:rPr lang="en" sz="1500"/>
              <a:t>To simplify it - energy enters an ecosystem as sunlight and gets turned into food by plants. That energy is transferred to the organism that eats the plant, and transferred again when it is eaten by another organism. Different types of species play different roles in the ecosystem</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b="1" lang="en" sz="1500"/>
              <a:t>ASK: </a:t>
            </a:r>
            <a:r>
              <a:rPr lang="en" sz="1500"/>
              <a:t>What do you think the flow of energy in a marine ecosystem looks like? What are some of the living and nonliving things?</a:t>
            </a:r>
            <a:endParaRPr sz="1500"/>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e0bfdfad4e_2_2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e0bfdfad4e_2_2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t>SAY:</a:t>
            </a:r>
            <a:r>
              <a:rPr lang="en" sz="1500"/>
              <a:t> So now that we broke it down - let’s look at an aquatic food chain! A chain is a single feeding pattern among organisms in an ecosystem. In the example above…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We start with the sun which allows the algae (plant in the ocean) to undergo photosynthesis by converting the sunlight into usable energy (food). It’s our </a:t>
            </a:r>
            <a:r>
              <a:rPr b="1" lang="en" sz="1500"/>
              <a:t>producer</a:t>
            </a:r>
            <a:r>
              <a:rPr b="1" lang="en" sz="1500"/>
              <a:t>!</a:t>
            </a:r>
            <a:r>
              <a:rPr lang="en" sz="1500"/>
              <a:t>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Then zooplankton, like Krill, eat the algae. This is a </a:t>
            </a:r>
            <a:r>
              <a:rPr b="1" lang="en" sz="1500"/>
              <a:t>consumer! </a:t>
            </a:r>
            <a:endParaRPr b="1" sz="1500"/>
          </a:p>
          <a:p>
            <a:pPr indent="0" lvl="0" marL="0" rtl="0" algn="l">
              <a:spcBef>
                <a:spcPts val="0"/>
              </a:spcBef>
              <a:spcAft>
                <a:spcPts val="0"/>
              </a:spcAft>
              <a:buNone/>
            </a:pPr>
            <a:r>
              <a:rPr lang="en" sz="1500"/>
              <a:t> </a:t>
            </a:r>
            <a:endParaRPr sz="1500"/>
          </a:p>
          <a:p>
            <a:pPr indent="0" lvl="0" marL="0" rtl="0" algn="l">
              <a:spcBef>
                <a:spcPts val="0"/>
              </a:spcBef>
              <a:spcAft>
                <a:spcPts val="0"/>
              </a:spcAft>
              <a:buNone/>
            </a:pPr>
            <a:r>
              <a:rPr lang="en" sz="1500"/>
              <a:t>Then, a small fish (another consumer), eats the krill.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Then, a larger fish eats the small fish.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Finally, a predator eats the larger fish. At each species, energy is released in the form of heat, but the rest is transferred into the next organism, aka, the Circle of Life!</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b="1" lang="en" sz="1500"/>
              <a:t>ASK:</a:t>
            </a:r>
            <a:r>
              <a:rPr lang="en" sz="1500"/>
              <a:t> </a:t>
            </a:r>
            <a:r>
              <a:rPr lang="en" sz="1500">
                <a:solidFill>
                  <a:schemeClr val="dk1"/>
                </a:solidFill>
              </a:rPr>
              <a:t>Do you think that the higher up on the food chain the species are larger or smaller? </a:t>
            </a:r>
            <a:r>
              <a:rPr lang="en" sz="1500"/>
              <a:t>Do you think that the large predators are larger or fewer in number? How about their size? (guide to answer → increase in physical size compared to their prey, decrease in number of species). As we decrease in population size and we climb up the food chain, we see energy decreasing. This means those large predators need to eat a lot more! </a:t>
            </a:r>
            <a:endParaRPr sz="15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e0bfdfad4e_2_2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 name="Google Shape;702;ge0bfdfad4e_2_2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SAY:</a:t>
            </a:r>
            <a:r>
              <a:rPr lang="en" sz="1600"/>
              <a:t> In a food web, we see all the feeding patterns and ways energy can flow in an ecosystem. What is different about this web compared to the chain? (guide to answer → there are more arrows / increased complexity). We see many food chains in a food web. (EXPLAIN THE ARROWS)</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b="1" lang="en" sz="1600"/>
              <a:t>ASK:</a:t>
            </a:r>
            <a:r>
              <a:rPr lang="en" sz="1600"/>
              <a:t> What may happen if we remove the fish from the web? (guide to answers below) </a:t>
            </a:r>
            <a:endParaRPr sz="1600"/>
          </a:p>
          <a:p>
            <a:pPr indent="-298450" lvl="0" marL="457200" rtl="0" algn="l">
              <a:lnSpc>
                <a:spcPct val="115000"/>
              </a:lnSpc>
              <a:spcBef>
                <a:spcPts val="1200"/>
              </a:spcBef>
              <a:spcAft>
                <a:spcPts val="0"/>
              </a:spcAft>
              <a:buClr>
                <a:schemeClr val="dk1"/>
              </a:buClr>
              <a:buSzPts val="1100"/>
              <a:buChar char="●"/>
            </a:pPr>
            <a:r>
              <a:rPr lang="en">
                <a:solidFill>
                  <a:schemeClr val="dk1"/>
                </a:solidFill>
              </a:rPr>
              <a:t>Seagull population might decrease because they have lost a food source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 If the Seagull population decreases, the mussel population might increase because it has fewer consumers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If the mussel population increases due to the seagull population decreasing, then the octopus might have more food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 Zooplankton population might increase because it has fewer predators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If the Zooplankton population increases due to the fish population decrease, then the phytoplankton population might decrease because there are more zooplankton predators. Then again, if the fish population is gone, the phytoplankton might increase because it has fewer predators. Or maybe they would balance out.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 If the phytoplankton population decreases, then the mussel population might increase therefore providing more food for the octopus, seagull, and humans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 The Shark population might decrease because it has lost a source of food.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If the shark population decreases, then the octopus population might increase because it has fewer predators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 starfish population might increase because of the decrease in the shark population. If the starfish population increases, there might be fewer limpets which might mean more algae but less food supply for the octopus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 Seagull population might decrease because they have lost a source of food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 If the Seagull population decreases, the mussel population might increase because it has fewer consumers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If the mussel population increases due to the seagull population decreasing, then the octopus might have more food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 Zooplankton population might increase because it has fewer predators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 If the Zooplankton population increases due to the fish population decrease, then the phytoplankton population might decrease because there are more zooplankton predators. Then again, if the fish population is gone, the phytoplankton might increase because it has fewer predators. Or maybe they would balance out.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If the phytoplankton population decreases, then the mussel population might increase therefore providing more food for the octopus, seagull, and humans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 Shark population might decrease because it has lost a source of food.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 If the shark population decreases, then the octopus population might increase because it has fewer predators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 starfish population might increase because of the decrease in the shark population. If the starfish population increases, there might be fewer limpets which might mean more algae but less food supply for the octopus</a:t>
            </a:r>
            <a:endParaRPr>
              <a:solidFill>
                <a:schemeClr val="dk1"/>
              </a:solidFill>
            </a:endParaRPr>
          </a:p>
          <a:p>
            <a:pPr indent="0" lvl="0" marL="0" rtl="0" algn="l">
              <a:spcBef>
                <a:spcPts val="120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e0bfdfad4e_2_2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e0bfdfad4e_2_2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t>SAY:</a:t>
            </a:r>
            <a:r>
              <a:rPr lang="en"/>
              <a:t> </a:t>
            </a:r>
            <a:r>
              <a:rPr lang="en" sz="1500"/>
              <a:t>So let’s break down what we’ve discussed today. We introduced what an ecosystem is and the parts that make it up. So an ecosystem is a community of living (biotic) and nonliving (abiotic) things! We talked about how a species or population within an ecosystem can only survive when their needs are met. That’s our food, water, space and shelter! </a:t>
            </a:r>
            <a:endParaRPr sz="1500"/>
          </a:p>
          <a:p>
            <a:pPr indent="0" lvl="0" marL="0" rtl="0" algn="l">
              <a:spcBef>
                <a:spcPts val="0"/>
              </a:spcBef>
              <a:spcAft>
                <a:spcPts val="0"/>
              </a:spcAft>
              <a:buClr>
                <a:schemeClr val="dk1"/>
              </a:buClr>
              <a:buSzPts val="1100"/>
              <a:buFont typeface="Arial"/>
              <a:buNone/>
            </a:pPr>
            <a:r>
              <a:t/>
            </a:r>
            <a:endParaRPr sz="1500"/>
          </a:p>
          <a:p>
            <a:pPr indent="0" lvl="0" marL="0" rtl="0" algn="l">
              <a:spcBef>
                <a:spcPts val="0"/>
              </a:spcBef>
              <a:spcAft>
                <a:spcPts val="0"/>
              </a:spcAft>
              <a:buNone/>
            </a:pPr>
            <a:r>
              <a:rPr lang="en" sz="1500"/>
              <a:t>Then, we looked at how energy flows in an aquatic ecosystem through food chains and food webs.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We analyzed how species interact with each other using food webs and predicted what might happen if we remove a species from the chain (we looked to see what would happen if we removed the fish!)</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When combined, these describe the interdependence we see in ecosystems. What do you think is meant by the word interdependence? (guide to answer → they depend on each other!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Next time we are going to dive deeper into three specific coastal ecosystems. </a:t>
            </a:r>
            <a:endParaRPr sz="15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e0bfdfad4e_2_5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e0bfdfad4e_2_5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900"/>
              <a:t>SAY: </a:t>
            </a:r>
            <a:r>
              <a:rPr lang="en" sz="1900"/>
              <a:t>At NAMEPA, we strive to educate seafarers, students &amp; the public on the marine environment, marine pollution, and the maritime industry. We work with students like you and even adults too to inspire you to become better ocean stewards!</a:t>
            </a:r>
            <a:endParaRPr sz="19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e0bfdfad4e_2_5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e0bfdfad4e_2_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700"/>
              <a:t>SAY: </a:t>
            </a:r>
            <a:r>
              <a:rPr lang="en" sz="1700"/>
              <a:t>Our </a:t>
            </a:r>
            <a:r>
              <a:rPr lang="en" sz="1700"/>
              <a:t>headquarters</a:t>
            </a:r>
            <a:r>
              <a:rPr lang="en" sz="1700"/>
              <a:t> are based in Connecticut, that’s right we are on the EAST COAST, right next to New York, but we work with many organizations and institutions, like your school district, in North America. </a:t>
            </a:r>
            <a:endParaRPr sz="1700"/>
          </a:p>
          <a:p>
            <a:pPr indent="0" lvl="0" marL="0" rtl="0" algn="l">
              <a:spcBef>
                <a:spcPts val="0"/>
              </a:spcBef>
              <a:spcAft>
                <a:spcPts val="0"/>
              </a:spcAft>
              <a:buNone/>
            </a:pPr>
            <a:r>
              <a:t/>
            </a:r>
            <a:endParaRPr sz="1700"/>
          </a:p>
          <a:p>
            <a:pPr indent="0" lvl="0" marL="0" rtl="0" algn="l">
              <a:spcBef>
                <a:spcPts val="0"/>
              </a:spcBef>
              <a:spcAft>
                <a:spcPts val="0"/>
              </a:spcAft>
              <a:buNone/>
            </a:pPr>
            <a:r>
              <a:rPr lang="en" sz="1700"/>
              <a:t>Let’s watch this video so </a:t>
            </a:r>
            <a:r>
              <a:rPr lang="en" sz="1700"/>
              <a:t>you can get a better idea of who NAMEPA is and what we do. </a:t>
            </a:r>
            <a:endParaRPr sz="17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de04c12a49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de04c12a49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900"/>
              <a:t>SAY:</a:t>
            </a:r>
            <a:r>
              <a:rPr lang="en" sz="1900"/>
              <a:t> Now that you know more about us, let’s get to know you! So go ahead and you can type in the chat your responses. </a:t>
            </a:r>
            <a:endParaRPr sz="1900"/>
          </a:p>
          <a:p>
            <a:pPr indent="-349250" lvl="0" marL="457200" rtl="0" algn="l">
              <a:spcBef>
                <a:spcPts val="0"/>
              </a:spcBef>
              <a:spcAft>
                <a:spcPts val="0"/>
              </a:spcAft>
              <a:buSzPts val="1900"/>
              <a:buAutoNum type="arabicParenR"/>
            </a:pPr>
            <a:r>
              <a:rPr lang="en" sz="1900"/>
              <a:t>How have you interacted with the marine environment? </a:t>
            </a:r>
            <a:endParaRPr sz="1900"/>
          </a:p>
          <a:p>
            <a:pPr indent="-349250" lvl="0" marL="457200" rtl="0" algn="l">
              <a:spcBef>
                <a:spcPts val="0"/>
              </a:spcBef>
              <a:spcAft>
                <a:spcPts val="0"/>
              </a:spcAft>
              <a:buSzPts val="1900"/>
              <a:buAutoNum type="arabicParenR"/>
            </a:pPr>
            <a:r>
              <a:rPr lang="en" sz="1900"/>
              <a:t>What is your favorite marine species? My favorite are Whale Sharks! They are so big! </a:t>
            </a:r>
            <a:endParaRPr sz="19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e0bfdfad4e_2_10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e0bfdfad4e_2_10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SAY:</a:t>
            </a:r>
            <a:r>
              <a:rPr lang="en"/>
              <a:t> To help us better understand what you may or may not already know, I want you guys to </a:t>
            </a:r>
            <a:r>
              <a:rPr lang="en"/>
              <a:t>type your answers in the chat. We will go question by question so just type Yes or No for the response. So let’s start with question number 1. . .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e0bfdfad4e_2_1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e0bfdfad4e_2_1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t>SAY: </a:t>
            </a:r>
            <a:r>
              <a:rPr lang="en" sz="1800"/>
              <a:t>Now that you know a little more about NAMEPA, and we have gotten to know a little more about you, let’s dive in to our first topic! </a:t>
            </a:r>
            <a:r>
              <a:rPr lang="en" sz="1800"/>
              <a:t>Today we are going to talk about Ecosystems. We are going to do some activities together to see what we already know about them! </a:t>
            </a:r>
            <a:endParaRPr sz="18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e0bfdfad4e_2_1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e0bfdfad4e_2_1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SAY:</a:t>
            </a:r>
            <a:r>
              <a:rPr lang="en" sz="1600"/>
              <a:t>We are going to do an ABC brainstorm. Together, we will come up with words or phrases that relate to the topic of Marine Ecosystems by using the letters A-Z has a guide. For example, we can say phrases or words for the letter A can include aquatic, alive or algae. The letter B can demonstrate biodiversity, barrier reef, or beach. The letter C can be for coral, coastal, crabs.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b="1" lang="en" sz="1600"/>
              <a:t>DO: </a:t>
            </a:r>
            <a:r>
              <a:rPr lang="en" sz="1600"/>
              <a:t>Open the doc. “ABC Brainstorm: Ecosystems” → Share your screen so participants can see the list as we type</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b="1" lang="en" sz="1600"/>
              <a:t>SAY: </a:t>
            </a:r>
            <a:r>
              <a:rPr lang="en" sz="1600"/>
              <a:t>It can be a species, parts of the ecosystem, things needed for survival, predators, prey, etc. Use your imagination and be creative! You can comment in the chat or raise your hand! </a:t>
            </a:r>
            <a:endParaRPr sz="16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de04c12a4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5" name="Google Shape;615;gde04c12a4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e0bfdfad4e_2_1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0" name="Google Shape;620;ge0bfdfad4e_2_1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SAY: </a:t>
            </a:r>
            <a:r>
              <a:rPr lang="en" sz="1600"/>
              <a:t>Awesome job again on the ABC Brainstorm! So now that we are thinking about marine ecosystems, or the marine environment. We want to build on what we already know! </a:t>
            </a:r>
            <a:endParaRPr sz="1600"/>
          </a:p>
          <a:p>
            <a:pPr indent="0" lvl="0" marL="0" rtl="0" algn="l">
              <a:spcBef>
                <a:spcPts val="0"/>
              </a:spcBef>
              <a:spcAft>
                <a:spcPts val="0"/>
              </a:spcAft>
              <a:buNone/>
            </a:pPr>
            <a:r>
              <a:t/>
            </a:r>
            <a:endParaRPr sz="1600"/>
          </a:p>
          <a:p>
            <a:pPr indent="-330200" lvl="0" marL="457200" rtl="0" algn="l">
              <a:spcBef>
                <a:spcPts val="0"/>
              </a:spcBef>
              <a:spcAft>
                <a:spcPts val="0"/>
              </a:spcAft>
              <a:buSzPts val="1600"/>
              <a:buChar char="-"/>
            </a:pPr>
            <a:r>
              <a:rPr lang="en" sz="1600"/>
              <a:t>Let’s take a few moments to think. Looking at this vibrant photo, what do you think this turtle needs for survival? (wait 3-5 seconds)</a:t>
            </a:r>
            <a:endParaRPr sz="1600"/>
          </a:p>
          <a:p>
            <a:pPr indent="0" lvl="0" marL="457200" rtl="0" algn="l">
              <a:spcBef>
                <a:spcPts val="0"/>
              </a:spcBef>
              <a:spcAft>
                <a:spcPts val="0"/>
              </a:spcAft>
              <a:buNone/>
            </a:pPr>
            <a:r>
              <a:t/>
            </a:r>
            <a:endParaRPr sz="1600"/>
          </a:p>
          <a:p>
            <a:pPr indent="-330200" lvl="0" marL="457200" rtl="0" algn="l">
              <a:spcBef>
                <a:spcPts val="0"/>
              </a:spcBef>
              <a:spcAft>
                <a:spcPts val="0"/>
              </a:spcAft>
              <a:buSzPts val="1600"/>
              <a:buChar char="-"/>
            </a:pPr>
            <a:r>
              <a:rPr lang="en" sz="1600"/>
              <a:t>It may help to think about what you, as a human need for survival!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b="1" lang="en" sz="1600"/>
              <a:t>ASK:</a:t>
            </a:r>
            <a:r>
              <a:rPr lang="en" sz="1600"/>
              <a:t> Can someone volunteer what they think this turtle needs to survive? (guide to answers → food, water, shelter, family, clean environment) </a:t>
            </a:r>
            <a:endParaRPr sz="16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206" name="Shape 206"/>
        <p:cNvGrpSpPr/>
        <p:nvPr/>
      </p:nvGrpSpPr>
      <p:grpSpPr>
        <a:xfrm>
          <a:off x="0" y="0"/>
          <a:ext cx="0" cy="0"/>
          <a:chOff x="0" y="0"/>
          <a:chExt cx="0" cy="0"/>
        </a:xfrm>
      </p:grpSpPr>
      <p:sp>
        <p:nvSpPr>
          <p:cNvPr id="207" name="Google Shape;207;p14"/>
          <p:cNvSpPr txBox="1"/>
          <p:nvPr>
            <p:ph type="ctrTitle"/>
          </p:nvPr>
        </p:nvSpPr>
        <p:spPr>
          <a:xfrm>
            <a:off x="2305100" y="1161050"/>
            <a:ext cx="6153000" cy="11598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dk2"/>
              </a:buClr>
              <a:buSzPts val="4800"/>
              <a:buNone/>
              <a:defRPr b="0" sz="4800">
                <a:solidFill>
                  <a:schemeClr val="dk2"/>
                </a:solidFill>
              </a:defRPr>
            </a:lvl1pPr>
            <a:lvl2pPr lvl="1" rtl="0" algn="r">
              <a:spcBef>
                <a:spcPts val="0"/>
              </a:spcBef>
              <a:spcAft>
                <a:spcPts val="0"/>
              </a:spcAft>
              <a:buClr>
                <a:schemeClr val="dk2"/>
              </a:buClr>
              <a:buSzPts val="4800"/>
              <a:buNone/>
              <a:defRPr b="0" sz="4800">
                <a:solidFill>
                  <a:schemeClr val="dk2"/>
                </a:solidFill>
              </a:defRPr>
            </a:lvl2pPr>
            <a:lvl3pPr lvl="2" rtl="0" algn="r">
              <a:spcBef>
                <a:spcPts val="0"/>
              </a:spcBef>
              <a:spcAft>
                <a:spcPts val="0"/>
              </a:spcAft>
              <a:buClr>
                <a:schemeClr val="dk2"/>
              </a:buClr>
              <a:buSzPts val="4800"/>
              <a:buNone/>
              <a:defRPr b="0" sz="4800">
                <a:solidFill>
                  <a:schemeClr val="dk2"/>
                </a:solidFill>
              </a:defRPr>
            </a:lvl3pPr>
            <a:lvl4pPr lvl="3" rtl="0" algn="r">
              <a:spcBef>
                <a:spcPts val="0"/>
              </a:spcBef>
              <a:spcAft>
                <a:spcPts val="0"/>
              </a:spcAft>
              <a:buClr>
                <a:schemeClr val="dk2"/>
              </a:buClr>
              <a:buSzPts val="4800"/>
              <a:buNone/>
              <a:defRPr b="0" sz="4800">
                <a:solidFill>
                  <a:schemeClr val="dk2"/>
                </a:solidFill>
              </a:defRPr>
            </a:lvl4pPr>
            <a:lvl5pPr lvl="4" rtl="0" algn="r">
              <a:spcBef>
                <a:spcPts val="0"/>
              </a:spcBef>
              <a:spcAft>
                <a:spcPts val="0"/>
              </a:spcAft>
              <a:buClr>
                <a:schemeClr val="dk2"/>
              </a:buClr>
              <a:buSzPts val="4800"/>
              <a:buNone/>
              <a:defRPr b="0" sz="4800">
                <a:solidFill>
                  <a:schemeClr val="dk2"/>
                </a:solidFill>
              </a:defRPr>
            </a:lvl5pPr>
            <a:lvl6pPr lvl="5" rtl="0" algn="r">
              <a:spcBef>
                <a:spcPts val="0"/>
              </a:spcBef>
              <a:spcAft>
                <a:spcPts val="0"/>
              </a:spcAft>
              <a:buClr>
                <a:schemeClr val="dk2"/>
              </a:buClr>
              <a:buSzPts val="4800"/>
              <a:buNone/>
              <a:defRPr b="0" sz="4800">
                <a:solidFill>
                  <a:schemeClr val="dk2"/>
                </a:solidFill>
              </a:defRPr>
            </a:lvl6pPr>
            <a:lvl7pPr lvl="6" rtl="0" algn="r">
              <a:spcBef>
                <a:spcPts val="0"/>
              </a:spcBef>
              <a:spcAft>
                <a:spcPts val="0"/>
              </a:spcAft>
              <a:buClr>
                <a:schemeClr val="dk2"/>
              </a:buClr>
              <a:buSzPts val="4800"/>
              <a:buNone/>
              <a:defRPr b="0" sz="4800">
                <a:solidFill>
                  <a:schemeClr val="dk2"/>
                </a:solidFill>
              </a:defRPr>
            </a:lvl7pPr>
            <a:lvl8pPr lvl="7" rtl="0" algn="r">
              <a:spcBef>
                <a:spcPts val="0"/>
              </a:spcBef>
              <a:spcAft>
                <a:spcPts val="0"/>
              </a:spcAft>
              <a:buClr>
                <a:schemeClr val="dk2"/>
              </a:buClr>
              <a:buSzPts val="4800"/>
              <a:buNone/>
              <a:defRPr b="0" sz="4800">
                <a:solidFill>
                  <a:schemeClr val="dk2"/>
                </a:solidFill>
              </a:defRPr>
            </a:lvl8pPr>
            <a:lvl9pPr lvl="8" rtl="0" algn="r">
              <a:spcBef>
                <a:spcPts val="0"/>
              </a:spcBef>
              <a:spcAft>
                <a:spcPts val="0"/>
              </a:spcAft>
              <a:buClr>
                <a:schemeClr val="dk2"/>
              </a:buClr>
              <a:buSzPts val="4800"/>
              <a:buNone/>
              <a:defRPr b="0" sz="4800">
                <a:solidFill>
                  <a:schemeClr val="dk2"/>
                </a:solidFill>
              </a:defRPr>
            </a:lvl9pPr>
          </a:lstStyle>
          <a:p/>
        </p:txBody>
      </p:sp>
      <p:sp>
        <p:nvSpPr>
          <p:cNvPr id="208" name="Google Shape;208;p14"/>
          <p:cNvSpPr/>
          <p:nvPr/>
        </p:nvSpPr>
        <p:spPr>
          <a:xfrm>
            <a:off x="723692" y="4220091"/>
            <a:ext cx="794875" cy="985737"/>
          </a:xfrm>
          <a:custGeom>
            <a:rect b="b" l="l" r="r" t="t"/>
            <a:pathLst>
              <a:path extrusionOk="0" h="19698" w="15884">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09" name="Google Shape;209;p14"/>
          <p:cNvSpPr/>
          <p:nvPr/>
        </p:nvSpPr>
        <p:spPr>
          <a:xfrm>
            <a:off x="-58319" y="3053287"/>
            <a:ext cx="782014" cy="890356"/>
          </a:xfrm>
          <a:custGeom>
            <a:rect b="b" l="l" r="r" t="t"/>
            <a:pathLst>
              <a:path extrusionOk="0" h="17792" w="15627">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10" name="Google Shape;210;p14"/>
          <p:cNvSpPr/>
          <p:nvPr/>
        </p:nvSpPr>
        <p:spPr>
          <a:xfrm>
            <a:off x="4025101" y="3422420"/>
            <a:ext cx="370865" cy="809588"/>
          </a:xfrm>
          <a:custGeom>
            <a:rect b="b" l="l" r="r" t="t"/>
            <a:pathLst>
              <a:path extrusionOk="0" h="16178" w="7411">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11" name="Google Shape;211;p14"/>
          <p:cNvSpPr/>
          <p:nvPr/>
        </p:nvSpPr>
        <p:spPr>
          <a:xfrm>
            <a:off x="3078045" y="3128354"/>
            <a:ext cx="730671" cy="895811"/>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12" name="Google Shape;212;p14"/>
          <p:cNvSpPr/>
          <p:nvPr/>
        </p:nvSpPr>
        <p:spPr>
          <a:xfrm>
            <a:off x="5401648" y="3285712"/>
            <a:ext cx="805934" cy="750838"/>
          </a:xfrm>
          <a:custGeom>
            <a:rect b="b" l="l" r="r" t="t"/>
            <a:pathLst>
              <a:path extrusionOk="0" h="15004" w="16105">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13" name="Google Shape;213;p14"/>
          <p:cNvSpPr/>
          <p:nvPr/>
        </p:nvSpPr>
        <p:spPr>
          <a:xfrm>
            <a:off x="8364459" y="3346843"/>
            <a:ext cx="873792" cy="600260"/>
          </a:xfrm>
          <a:custGeom>
            <a:rect b="b" l="l" r="r" t="t"/>
            <a:pathLst>
              <a:path extrusionOk="0" h="11995" w="17461">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14" name="Google Shape;214;p14"/>
          <p:cNvSpPr/>
          <p:nvPr/>
        </p:nvSpPr>
        <p:spPr>
          <a:xfrm>
            <a:off x="4551116" y="3125540"/>
            <a:ext cx="657208" cy="679227"/>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15" name="Google Shape;215;p14"/>
          <p:cNvSpPr/>
          <p:nvPr/>
        </p:nvSpPr>
        <p:spPr>
          <a:xfrm>
            <a:off x="4419881" y="3994834"/>
            <a:ext cx="919681" cy="950908"/>
          </a:xfrm>
          <a:custGeom>
            <a:rect b="b" l="l" r="r" t="t"/>
            <a:pathLst>
              <a:path extrusionOk="0" h="19002" w="18378">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16" name="Google Shape;216;p14"/>
          <p:cNvSpPr/>
          <p:nvPr/>
        </p:nvSpPr>
        <p:spPr>
          <a:xfrm>
            <a:off x="2644912" y="4036538"/>
            <a:ext cx="890356" cy="706800"/>
          </a:xfrm>
          <a:custGeom>
            <a:rect b="b" l="l" r="r" t="t"/>
            <a:pathLst>
              <a:path extrusionOk="0" h="14124" w="17792">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17" name="Google Shape;217;p14"/>
          <p:cNvSpPr/>
          <p:nvPr/>
        </p:nvSpPr>
        <p:spPr>
          <a:xfrm>
            <a:off x="2116542" y="3186156"/>
            <a:ext cx="829755" cy="780163"/>
          </a:xfrm>
          <a:custGeom>
            <a:rect b="b" l="l" r="r" t="t"/>
            <a:pathLst>
              <a:path extrusionOk="0" h="15590" w="16581">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18" name="Google Shape;218;p14"/>
          <p:cNvSpPr/>
          <p:nvPr/>
        </p:nvSpPr>
        <p:spPr>
          <a:xfrm>
            <a:off x="1347361" y="3186147"/>
            <a:ext cx="599146" cy="706813"/>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19" name="Google Shape;219;p14"/>
          <p:cNvSpPr/>
          <p:nvPr/>
        </p:nvSpPr>
        <p:spPr>
          <a:xfrm>
            <a:off x="2681615" y="4813558"/>
            <a:ext cx="816944" cy="313967"/>
          </a:xfrm>
          <a:custGeom>
            <a:rect b="b" l="l" r="r" t="t"/>
            <a:pathLst>
              <a:path extrusionOk="0" h="6274" w="16325">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20" name="Google Shape;220;p14"/>
          <p:cNvSpPr/>
          <p:nvPr/>
        </p:nvSpPr>
        <p:spPr>
          <a:xfrm>
            <a:off x="7146421" y="4508764"/>
            <a:ext cx="1040884" cy="730621"/>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21" name="Google Shape;221;p14"/>
          <p:cNvSpPr/>
          <p:nvPr/>
        </p:nvSpPr>
        <p:spPr>
          <a:xfrm>
            <a:off x="7146430" y="3104432"/>
            <a:ext cx="684732" cy="721463"/>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22" name="Google Shape;222;p14"/>
          <p:cNvSpPr/>
          <p:nvPr/>
        </p:nvSpPr>
        <p:spPr>
          <a:xfrm>
            <a:off x="5262207" y="4729516"/>
            <a:ext cx="525046" cy="372666"/>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23" name="Google Shape;223;p14"/>
          <p:cNvSpPr/>
          <p:nvPr/>
        </p:nvSpPr>
        <p:spPr>
          <a:xfrm>
            <a:off x="8376372" y="4729061"/>
            <a:ext cx="508532" cy="324976"/>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24" name="Google Shape;224;p14"/>
          <p:cNvSpPr/>
          <p:nvPr/>
        </p:nvSpPr>
        <p:spPr>
          <a:xfrm>
            <a:off x="3808716" y="4429326"/>
            <a:ext cx="570935" cy="567282"/>
          </a:xfrm>
          <a:custGeom>
            <a:rect b="b" l="l" r="r" t="t"/>
            <a:pathLst>
              <a:path extrusionOk="0" h="11336" w="11409">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25" name="Google Shape;225;p14"/>
          <p:cNvSpPr/>
          <p:nvPr/>
        </p:nvSpPr>
        <p:spPr>
          <a:xfrm>
            <a:off x="7975391" y="3053272"/>
            <a:ext cx="541560" cy="679277"/>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26" name="Google Shape;226;p14"/>
          <p:cNvSpPr/>
          <p:nvPr/>
        </p:nvSpPr>
        <p:spPr>
          <a:xfrm>
            <a:off x="1570785" y="4028295"/>
            <a:ext cx="734324" cy="723314"/>
          </a:xfrm>
          <a:custGeom>
            <a:rect b="b" l="l" r="r" t="t"/>
            <a:pathLst>
              <a:path extrusionOk="0" h="14454" w="14674">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27" name="Google Shape;227;p14"/>
          <p:cNvSpPr/>
          <p:nvPr/>
        </p:nvSpPr>
        <p:spPr>
          <a:xfrm>
            <a:off x="247060" y="4094875"/>
            <a:ext cx="275434" cy="244207"/>
          </a:xfrm>
          <a:custGeom>
            <a:rect b="b" l="l" r="r" t="t"/>
            <a:pathLst>
              <a:path extrusionOk="0" h="4880" w="5504">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28" name="Google Shape;228;p14"/>
          <p:cNvSpPr/>
          <p:nvPr/>
        </p:nvSpPr>
        <p:spPr>
          <a:xfrm>
            <a:off x="8516944" y="4082884"/>
            <a:ext cx="690236" cy="510383"/>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29" name="Google Shape;229;p14"/>
          <p:cNvSpPr/>
          <p:nvPr/>
        </p:nvSpPr>
        <p:spPr>
          <a:xfrm>
            <a:off x="859713" y="3417443"/>
            <a:ext cx="317620" cy="659010"/>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30" name="Google Shape;230;p14"/>
          <p:cNvSpPr/>
          <p:nvPr/>
        </p:nvSpPr>
        <p:spPr>
          <a:xfrm rot="1920742">
            <a:off x="5707038" y="4213989"/>
            <a:ext cx="884797" cy="750834"/>
          </a:xfrm>
          <a:custGeom>
            <a:rect b="b" l="l" r="r" t="t"/>
            <a:pathLst>
              <a:path extrusionOk="0" h="15004" w="17681">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31" name="Google Shape;231;p14"/>
          <p:cNvSpPr/>
          <p:nvPr/>
        </p:nvSpPr>
        <p:spPr>
          <a:xfrm rot="-3496844">
            <a:off x="115839" y="4509560"/>
            <a:ext cx="537852" cy="464440"/>
          </a:xfrm>
          <a:custGeom>
            <a:rect b="b" l="l" r="r" t="t"/>
            <a:pathLst>
              <a:path extrusionOk="0" h="9281" w="10748">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32" name="Google Shape;232;p14"/>
          <p:cNvSpPr/>
          <p:nvPr/>
        </p:nvSpPr>
        <p:spPr>
          <a:xfrm>
            <a:off x="7518184" y="3966329"/>
            <a:ext cx="846269" cy="598458"/>
          </a:xfrm>
          <a:custGeom>
            <a:rect b="b" l="l" r="r" t="t"/>
            <a:pathLst>
              <a:path extrusionOk="0" h="11959" w="16911">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33" name="Google Shape;233;p14"/>
          <p:cNvSpPr/>
          <p:nvPr/>
        </p:nvSpPr>
        <p:spPr>
          <a:xfrm rot="-5400000">
            <a:off x="6496794" y="3021440"/>
            <a:ext cx="493819" cy="631536"/>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34" name="Google Shape;234;p14"/>
          <p:cNvSpPr/>
          <p:nvPr/>
        </p:nvSpPr>
        <p:spPr>
          <a:xfrm>
            <a:off x="6453205" y="3705907"/>
            <a:ext cx="666366" cy="752689"/>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35" name="Google Shape;235;p14"/>
          <p:cNvSpPr/>
          <p:nvPr/>
        </p:nvSpPr>
        <p:spPr>
          <a:xfrm>
            <a:off x="1866011" y="4742879"/>
            <a:ext cx="681078" cy="455287"/>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36" name="Google Shape;236;p14"/>
          <p:cNvSpPr/>
          <p:nvPr/>
        </p:nvSpPr>
        <p:spPr>
          <a:xfrm>
            <a:off x="6669805" y="4614395"/>
            <a:ext cx="308462" cy="330481"/>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spTree>
      <p:nvGrpSpPr>
        <p:cNvPr id="237" name="Shape 237"/>
        <p:cNvGrpSpPr/>
        <p:nvPr/>
      </p:nvGrpSpPr>
      <p:grpSpPr>
        <a:xfrm>
          <a:off x="0" y="0"/>
          <a:ext cx="0" cy="0"/>
          <a:chOff x="0" y="0"/>
          <a:chExt cx="0" cy="0"/>
        </a:xfrm>
      </p:grpSpPr>
      <p:sp>
        <p:nvSpPr>
          <p:cNvPr id="238" name="Google Shape;238;p15"/>
          <p:cNvSpPr txBox="1"/>
          <p:nvPr>
            <p:ph type="ctrTitle"/>
          </p:nvPr>
        </p:nvSpPr>
        <p:spPr>
          <a:xfrm>
            <a:off x="3210935" y="1661762"/>
            <a:ext cx="5301600" cy="11598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700"/>
              <a:buNone/>
              <a:defRPr b="0" sz="3700"/>
            </a:lvl1pPr>
            <a:lvl2pPr lvl="1" rtl="0" algn="r">
              <a:spcBef>
                <a:spcPts val="0"/>
              </a:spcBef>
              <a:spcAft>
                <a:spcPts val="0"/>
              </a:spcAft>
              <a:buSzPts val="3700"/>
              <a:buNone/>
              <a:defRPr b="0" sz="3700"/>
            </a:lvl2pPr>
            <a:lvl3pPr lvl="2" rtl="0" algn="r">
              <a:spcBef>
                <a:spcPts val="0"/>
              </a:spcBef>
              <a:spcAft>
                <a:spcPts val="0"/>
              </a:spcAft>
              <a:buSzPts val="3700"/>
              <a:buNone/>
              <a:defRPr b="0" sz="3700"/>
            </a:lvl3pPr>
            <a:lvl4pPr lvl="3" rtl="0" algn="r">
              <a:spcBef>
                <a:spcPts val="0"/>
              </a:spcBef>
              <a:spcAft>
                <a:spcPts val="0"/>
              </a:spcAft>
              <a:buSzPts val="3700"/>
              <a:buNone/>
              <a:defRPr b="0" sz="3700"/>
            </a:lvl4pPr>
            <a:lvl5pPr lvl="4" rtl="0" algn="r">
              <a:spcBef>
                <a:spcPts val="0"/>
              </a:spcBef>
              <a:spcAft>
                <a:spcPts val="0"/>
              </a:spcAft>
              <a:buSzPts val="3700"/>
              <a:buNone/>
              <a:defRPr b="0" sz="3700"/>
            </a:lvl5pPr>
            <a:lvl6pPr lvl="5" rtl="0" algn="r">
              <a:spcBef>
                <a:spcPts val="0"/>
              </a:spcBef>
              <a:spcAft>
                <a:spcPts val="0"/>
              </a:spcAft>
              <a:buSzPts val="3700"/>
              <a:buNone/>
              <a:defRPr b="0" sz="3700"/>
            </a:lvl6pPr>
            <a:lvl7pPr lvl="6" rtl="0" algn="r">
              <a:spcBef>
                <a:spcPts val="0"/>
              </a:spcBef>
              <a:spcAft>
                <a:spcPts val="0"/>
              </a:spcAft>
              <a:buSzPts val="3700"/>
              <a:buNone/>
              <a:defRPr b="0" sz="3700"/>
            </a:lvl7pPr>
            <a:lvl8pPr lvl="7" rtl="0" algn="r">
              <a:spcBef>
                <a:spcPts val="0"/>
              </a:spcBef>
              <a:spcAft>
                <a:spcPts val="0"/>
              </a:spcAft>
              <a:buSzPts val="3700"/>
              <a:buNone/>
              <a:defRPr b="0" sz="3700"/>
            </a:lvl8pPr>
            <a:lvl9pPr lvl="8" rtl="0" algn="r">
              <a:spcBef>
                <a:spcPts val="0"/>
              </a:spcBef>
              <a:spcAft>
                <a:spcPts val="0"/>
              </a:spcAft>
              <a:buSzPts val="3700"/>
              <a:buNone/>
              <a:defRPr b="0" sz="3700"/>
            </a:lvl9pPr>
          </a:lstStyle>
          <a:p/>
        </p:txBody>
      </p:sp>
      <p:sp>
        <p:nvSpPr>
          <p:cNvPr id="239" name="Google Shape;239;p15"/>
          <p:cNvSpPr txBox="1"/>
          <p:nvPr>
            <p:ph idx="1" type="subTitle"/>
          </p:nvPr>
        </p:nvSpPr>
        <p:spPr>
          <a:xfrm>
            <a:off x="3210885" y="2864177"/>
            <a:ext cx="5301600" cy="784800"/>
          </a:xfrm>
          <a:prstGeom prst="rect">
            <a:avLst/>
          </a:prstGeom>
        </p:spPr>
        <p:txBody>
          <a:bodyPr anchorCtr="0" anchor="t" bIns="91425" lIns="91425" spcFirstLastPara="1" rIns="91425" wrap="square" tIns="91425">
            <a:noAutofit/>
          </a:bodyPr>
          <a:lstStyle>
            <a:lvl1pPr lvl="0" rtl="0" algn="r">
              <a:spcBef>
                <a:spcPts val="0"/>
              </a:spcBef>
              <a:spcAft>
                <a:spcPts val="0"/>
              </a:spcAft>
              <a:buClr>
                <a:srgbClr val="1C4587"/>
              </a:buClr>
              <a:buSzPts val="2600"/>
              <a:buNone/>
              <a:defRPr>
                <a:solidFill>
                  <a:srgbClr val="1C4587"/>
                </a:solidFill>
              </a:defRPr>
            </a:lvl1pPr>
            <a:lvl2pPr lvl="1" rtl="0" algn="r">
              <a:spcBef>
                <a:spcPts val="0"/>
              </a:spcBef>
              <a:spcAft>
                <a:spcPts val="0"/>
              </a:spcAft>
              <a:buClr>
                <a:srgbClr val="1C4587"/>
              </a:buClr>
              <a:buSzPts val="3000"/>
              <a:buNone/>
              <a:defRPr sz="3000">
                <a:solidFill>
                  <a:srgbClr val="1C4587"/>
                </a:solidFill>
              </a:defRPr>
            </a:lvl2pPr>
            <a:lvl3pPr lvl="2" rtl="0" algn="r">
              <a:spcBef>
                <a:spcPts val="0"/>
              </a:spcBef>
              <a:spcAft>
                <a:spcPts val="0"/>
              </a:spcAft>
              <a:buClr>
                <a:srgbClr val="1C4587"/>
              </a:buClr>
              <a:buSzPts val="3000"/>
              <a:buNone/>
              <a:defRPr sz="3000">
                <a:solidFill>
                  <a:srgbClr val="1C4587"/>
                </a:solidFill>
              </a:defRPr>
            </a:lvl3pPr>
            <a:lvl4pPr lvl="3" rtl="0" algn="r">
              <a:spcBef>
                <a:spcPts val="0"/>
              </a:spcBef>
              <a:spcAft>
                <a:spcPts val="0"/>
              </a:spcAft>
              <a:buClr>
                <a:srgbClr val="1C4587"/>
              </a:buClr>
              <a:buSzPts val="3000"/>
              <a:buNone/>
              <a:defRPr sz="3000">
                <a:solidFill>
                  <a:srgbClr val="1C4587"/>
                </a:solidFill>
              </a:defRPr>
            </a:lvl4pPr>
            <a:lvl5pPr lvl="4" rtl="0" algn="r">
              <a:spcBef>
                <a:spcPts val="0"/>
              </a:spcBef>
              <a:spcAft>
                <a:spcPts val="0"/>
              </a:spcAft>
              <a:buClr>
                <a:srgbClr val="1C4587"/>
              </a:buClr>
              <a:buSzPts val="3000"/>
              <a:buNone/>
              <a:defRPr sz="3000">
                <a:solidFill>
                  <a:srgbClr val="1C4587"/>
                </a:solidFill>
              </a:defRPr>
            </a:lvl5pPr>
            <a:lvl6pPr lvl="5" rtl="0" algn="r">
              <a:spcBef>
                <a:spcPts val="0"/>
              </a:spcBef>
              <a:spcAft>
                <a:spcPts val="0"/>
              </a:spcAft>
              <a:buClr>
                <a:srgbClr val="1C4587"/>
              </a:buClr>
              <a:buSzPts val="3000"/>
              <a:buNone/>
              <a:defRPr sz="3000">
                <a:solidFill>
                  <a:srgbClr val="1C4587"/>
                </a:solidFill>
              </a:defRPr>
            </a:lvl6pPr>
            <a:lvl7pPr lvl="6" rtl="0" algn="r">
              <a:spcBef>
                <a:spcPts val="0"/>
              </a:spcBef>
              <a:spcAft>
                <a:spcPts val="0"/>
              </a:spcAft>
              <a:buClr>
                <a:srgbClr val="1C4587"/>
              </a:buClr>
              <a:buSzPts val="3000"/>
              <a:buNone/>
              <a:defRPr sz="3000">
                <a:solidFill>
                  <a:srgbClr val="1C4587"/>
                </a:solidFill>
              </a:defRPr>
            </a:lvl7pPr>
            <a:lvl8pPr lvl="7" rtl="0" algn="r">
              <a:spcBef>
                <a:spcPts val="0"/>
              </a:spcBef>
              <a:spcAft>
                <a:spcPts val="0"/>
              </a:spcAft>
              <a:buClr>
                <a:srgbClr val="1C4587"/>
              </a:buClr>
              <a:buSzPts val="3000"/>
              <a:buNone/>
              <a:defRPr sz="3000">
                <a:solidFill>
                  <a:srgbClr val="1C4587"/>
                </a:solidFill>
              </a:defRPr>
            </a:lvl8pPr>
            <a:lvl9pPr lvl="8" rtl="0" algn="r">
              <a:spcBef>
                <a:spcPts val="0"/>
              </a:spcBef>
              <a:spcAft>
                <a:spcPts val="0"/>
              </a:spcAft>
              <a:buClr>
                <a:srgbClr val="1C4587"/>
              </a:buClr>
              <a:buSzPts val="3000"/>
              <a:buNone/>
              <a:defRPr sz="3000">
                <a:solidFill>
                  <a:srgbClr val="1C4587"/>
                </a:solidFill>
              </a:defRPr>
            </a:lvl9pPr>
          </a:lstStyle>
          <a:p/>
        </p:txBody>
      </p:sp>
      <p:sp>
        <p:nvSpPr>
          <p:cNvPr id="240" name="Google Shape;240;p15"/>
          <p:cNvSpPr/>
          <p:nvPr/>
        </p:nvSpPr>
        <p:spPr>
          <a:xfrm>
            <a:off x="4412080" y="4661638"/>
            <a:ext cx="450550" cy="558734"/>
          </a:xfrm>
          <a:custGeom>
            <a:rect b="b" l="l" r="r" t="t"/>
            <a:pathLst>
              <a:path extrusionOk="0" h="19698" w="15884">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41" name="Google Shape;241;p15"/>
          <p:cNvSpPr/>
          <p:nvPr/>
        </p:nvSpPr>
        <p:spPr>
          <a:xfrm>
            <a:off x="3968826" y="4000288"/>
            <a:ext cx="443260" cy="504670"/>
          </a:xfrm>
          <a:custGeom>
            <a:rect b="b" l="l" r="r" t="t"/>
            <a:pathLst>
              <a:path extrusionOk="0" h="17792" w="15627">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42" name="Google Shape;242;p15"/>
          <p:cNvSpPr/>
          <p:nvPr/>
        </p:nvSpPr>
        <p:spPr>
          <a:xfrm>
            <a:off x="6283364" y="4209515"/>
            <a:ext cx="210213" cy="458889"/>
          </a:xfrm>
          <a:custGeom>
            <a:rect b="b" l="l" r="r" t="t"/>
            <a:pathLst>
              <a:path extrusionOk="0" h="16178" w="7411">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43" name="Google Shape;243;p15"/>
          <p:cNvSpPr/>
          <p:nvPr/>
        </p:nvSpPr>
        <p:spPr>
          <a:xfrm>
            <a:off x="5746560" y="4042836"/>
            <a:ext cx="414157" cy="507762"/>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44" name="Google Shape;244;p15"/>
          <p:cNvSpPr/>
          <p:nvPr/>
        </p:nvSpPr>
        <p:spPr>
          <a:xfrm>
            <a:off x="7063610" y="4132028"/>
            <a:ext cx="456818" cy="425588"/>
          </a:xfrm>
          <a:custGeom>
            <a:rect b="b" l="l" r="r" t="t"/>
            <a:pathLst>
              <a:path extrusionOk="0" h="15004" w="16105">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45" name="Google Shape;245;p15"/>
          <p:cNvSpPr/>
          <p:nvPr/>
        </p:nvSpPr>
        <p:spPr>
          <a:xfrm>
            <a:off x="8742973" y="4166677"/>
            <a:ext cx="495281" cy="340238"/>
          </a:xfrm>
          <a:custGeom>
            <a:rect b="b" l="l" r="r" t="t"/>
            <a:pathLst>
              <a:path extrusionOk="0" h="11995" w="17461">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46" name="Google Shape;246;p15"/>
          <p:cNvSpPr/>
          <p:nvPr/>
        </p:nvSpPr>
        <p:spPr>
          <a:xfrm>
            <a:off x="6581517" y="4041241"/>
            <a:ext cx="372518" cy="384998"/>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47" name="Google Shape;247;p15"/>
          <p:cNvSpPr/>
          <p:nvPr/>
        </p:nvSpPr>
        <p:spPr>
          <a:xfrm>
            <a:off x="6507132" y="4533962"/>
            <a:ext cx="521292" cy="538992"/>
          </a:xfrm>
          <a:custGeom>
            <a:rect b="b" l="l" r="r" t="t"/>
            <a:pathLst>
              <a:path extrusionOk="0" h="19002" w="18378">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48" name="Google Shape;248;p15"/>
          <p:cNvSpPr/>
          <p:nvPr/>
        </p:nvSpPr>
        <p:spPr>
          <a:xfrm>
            <a:off x="5501054" y="4557600"/>
            <a:ext cx="504670" cy="400627"/>
          </a:xfrm>
          <a:custGeom>
            <a:rect b="b" l="l" r="r" t="t"/>
            <a:pathLst>
              <a:path extrusionOk="0" h="14124" w="17792">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49" name="Google Shape;249;p15"/>
          <p:cNvSpPr/>
          <p:nvPr/>
        </p:nvSpPr>
        <p:spPr>
          <a:xfrm>
            <a:off x="5201567" y="4075599"/>
            <a:ext cx="470320" cy="442210"/>
          </a:xfrm>
          <a:custGeom>
            <a:rect b="b" l="l" r="r" t="t"/>
            <a:pathLst>
              <a:path extrusionOk="0" h="15590" w="16581">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50" name="Google Shape;250;p15"/>
          <p:cNvSpPr/>
          <p:nvPr/>
        </p:nvSpPr>
        <p:spPr>
          <a:xfrm>
            <a:off x="4765584" y="4075593"/>
            <a:ext cx="339602" cy="400617"/>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51" name="Google Shape;251;p15"/>
          <p:cNvSpPr/>
          <p:nvPr/>
        </p:nvSpPr>
        <p:spPr>
          <a:xfrm>
            <a:off x="5521858" y="4998019"/>
            <a:ext cx="463059" cy="177962"/>
          </a:xfrm>
          <a:custGeom>
            <a:rect b="b" l="l" r="r" t="t"/>
            <a:pathLst>
              <a:path extrusionOk="0" h="6274" w="16325">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52" name="Google Shape;252;p15"/>
          <p:cNvSpPr/>
          <p:nvPr/>
        </p:nvSpPr>
        <p:spPr>
          <a:xfrm>
            <a:off x="8052572" y="4825260"/>
            <a:ext cx="589992" cy="414129"/>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53" name="Google Shape;253;p15"/>
          <p:cNvSpPr/>
          <p:nvPr/>
        </p:nvSpPr>
        <p:spPr>
          <a:xfrm>
            <a:off x="8052577" y="4029277"/>
            <a:ext cx="388118" cy="408938"/>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54" name="Google Shape;254;p15"/>
          <p:cNvSpPr/>
          <p:nvPr/>
        </p:nvSpPr>
        <p:spPr>
          <a:xfrm>
            <a:off x="6984573" y="4950383"/>
            <a:ext cx="297606" cy="211234"/>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55" name="Google Shape;255;p15"/>
          <p:cNvSpPr/>
          <p:nvPr/>
        </p:nvSpPr>
        <p:spPr>
          <a:xfrm>
            <a:off x="8749725" y="4950125"/>
            <a:ext cx="288245" cy="184202"/>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56" name="Google Shape;256;p15"/>
          <p:cNvSpPr/>
          <p:nvPr/>
        </p:nvSpPr>
        <p:spPr>
          <a:xfrm>
            <a:off x="6160715" y="4780234"/>
            <a:ext cx="323616" cy="321546"/>
          </a:xfrm>
          <a:custGeom>
            <a:rect b="b" l="l" r="r" t="t"/>
            <a:pathLst>
              <a:path extrusionOk="0" h="11336" w="11409">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57" name="Google Shape;257;p15"/>
          <p:cNvSpPr/>
          <p:nvPr/>
        </p:nvSpPr>
        <p:spPr>
          <a:xfrm>
            <a:off x="8522444" y="4000279"/>
            <a:ext cx="306966" cy="385027"/>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58" name="Google Shape;258;p15"/>
          <p:cNvSpPr/>
          <p:nvPr/>
        </p:nvSpPr>
        <p:spPr>
          <a:xfrm>
            <a:off x="4892224" y="4552927"/>
            <a:ext cx="416228" cy="409988"/>
          </a:xfrm>
          <a:custGeom>
            <a:rect b="b" l="l" r="r" t="t"/>
            <a:pathLst>
              <a:path extrusionOk="0" h="14454" w="14674">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59" name="Google Shape;259;p15"/>
          <p:cNvSpPr/>
          <p:nvPr/>
        </p:nvSpPr>
        <p:spPr>
          <a:xfrm>
            <a:off x="8829403" y="4583868"/>
            <a:ext cx="391238" cy="28929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60" name="Google Shape;260;p15"/>
          <p:cNvSpPr/>
          <p:nvPr/>
        </p:nvSpPr>
        <p:spPr>
          <a:xfrm>
            <a:off x="4489179" y="4206693"/>
            <a:ext cx="180033" cy="373539"/>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61" name="Google Shape;261;p15"/>
          <p:cNvSpPr/>
          <p:nvPr/>
        </p:nvSpPr>
        <p:spPr>
          <a:xfrm rot="1920548">
            <a:off x="7236726" y="4658174"/>
            <a:ext cx="501522" cy="425557"/>
          </a:xfrm>
          <a:custGeom>
            <a:rect b="b" l="l" r="r" t="t"/>
            <a:pathLst>
              <a:path extrusionOk="0" h="15004" w="17681">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62" name="Google Shape;262;p15"/>
          <p:cNvSpPr/>
          <p:nvPr/>
        </p:nvSpPr>
        <p:spPr>
          <a:xfrm>
            <a:off x="8263292" y="4517805"/>
            <a:ext cx="479681" cy="339217"/>
          </a:xfrm>
          <a:custGeom>
            <a:rect b="b" l="l" r="r" t="t"/>
            <a:pathLst>
              <a:path extrusionOk="0" h="11959" w="16911">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63" name="Google Shape;263;p15"/>
          <p:cNvSpPr/>
          <p:nvPr/>
        </p:nvSpPr>
        <p:spPr>
          <a:xfrm rot="-5400000">
            <a:off x="7684355" y="3982230"/>
            <a:ext cx="279906" cy="357966"/>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64" name="Google Shape;264;p15"/>
          <p:cNvSpPr/>
          <p:nvPr/>
        </p:nvSpPr>
        <p:spPr>
          <a:xfrm>
            <a:off x="7659648" y="4370196"/>
            <a:ext cx="377708" cy="426638"/>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65" name="Google Shape;265;p15"/>
          <p:cNvSpPr/>
          <p:nvPr/>
        </p:nvSpPr>
        <p:spPr>
          <a:xfrm>
            <a:off x="5059563" y="4957957"/>
            <a:ext cx="386048" cy="258065"/>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66" name="Google Shape;266;p15"/>
          <p:cNvSpPr/>
          <p:nvPr/>
        </p:nvSpPr>
        <p:spPr>
          <a:xfrm>
            <a:off x="7782420" y="4885132"/>
            <a:ext cx="174842" cy="187322"/>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67" name="Google Shape;267;p15"/>
          <p:cNvSpPr/>
          <p:nvPr/>
        </p:nvSpPr>
        <p:spPr>
          <a:xfrm>
            <a:off x="1482765" y="4209515"/>
            <a:ext cx="210213" cy="458889"/>
          </a:xfrm>
          <a:custGeom>
            <a:rect b="b" l="l" r="r" t="t"/>
            <a:pathLst>
              <a:path extrusionOk="0" h="16178" w="7411">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68" name="Google Shape;268;p15"/>
          <p:cNvSpPr/>
          <p:nvPr/>
        </p:nvSpPr>
        <p:spPr>
          <a:xfrm>
            <a:off x="945960" y="4042836"/>
            <a:ext cx="414157" cy="507762"/>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69" name="Google Shape;269;p15"/>
          <p:cNvSpPr/>
          <p:nvPr/>
        </p:nvSpPr>
        <p:spPr>
          <a:xfrm>
            <a:off x="2263010" y="4132028"/>
            <a:ext cx="456818" cy="425588"/>
          </a:xfrm>
          <a:custGeom>
            <a:rect b="b" l="l" r="r" t="t"/>
            <a:pathLst>
              <a:path extrusionOk="0" h="15004" w="16105">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70" name="Google Shape;270;p15"/>
          <p:cNvSpPr/>
          <p:nvPr/>
        </p:nvSpPr>
        <p:spPr>
          <a:xfrm>
            <a:off x="1780917" y="4041241"/>
            <a:ext cx="372518" cy="384998"/>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71" name="Google Shape;271;p15"/>
          <p:cNvSpPr/>
          <p:nvPr/>
        </p:nvSpPr>
        <p:spPr>
          <a:xfrm>
            <a:off x="1706532" y="4533962"/>
            <a:ext cx="521292" cy="538992"/>
          </a:xfrm>
          <a:custGeom>
            <a:rect b="b" l="l" r="r" t="t"/>
            <a:pathLst>
              <a:path extrusionOk="0" h="19002" w="18378">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72" name="Google Shape;272;p15"/>
          <p:cNvSpPr/>
          <p:nvPr/>
        </p:nvSpPr>
        <p:spPr>
          <a:xfrm>
            <a:off x="700454" y="4557600"/>
            <a:ext cx="504670" cy="400627"/>
          </a:xfrm>
          <a:custGeom>
            <a:rect b="b" l="l" r="r" t="t"/>
            <a:pathLst>
              <a:path extrusionOk="0" h="14124" w="17792">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73" name="Google Shape;273;p15"/>
          <p:cNvSpPr/>
          <p:nvPr/>
        </p:nvSpPr>
        <p:spPr>
          <a:xfrm>
            <a:off x="400967" y="4075599"/>
            <a:ext cx="470320" cy="442210"/>
          </a:xfrm>
          <a:custGeom>
            <a:rect b="b" l="l" r="r" t="t"/>
            <a:pathLst>
              <a:path extrusionOk="0" h="15590" w="16581">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74" name="Google Shape;274;p15"/>
          <p:cNvSpPr/>
          <p:nvPr/>
        </p:nvSpPr>
        <p:spPr>
          <a:xfrm>
            <a:off x="-35016" y="4075593"/>
            <a:ext cx="339602" cy="400617"/>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75" name="Google Shape;275;p15"/>
          <p:cNvSpPr/>
          <p:nvPr/>
        </p:nvSpPr>
        <p:spPr>
          <a:xfrm>
            <a:off x="721258" y="4998019"/>
            <a:ext cx="463059" cy="177962"/>
          </a:xfrm>
          <a:custGeom>
            <a:rect b="b" l="l" r="r" t="t"/>
            <a:pathLst>
              <a:path extrusionOk="0" h="6274" w="16325">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76" name="Google Shape;276;p15"/>
          <p:cNvSpPr/>
          <p:nvPr/>
        </p:nvSpPr>
        <p:spPr>
          <a:xfrm>
            <a:off x="3251972" y="4825260"/>
            <a:ext cx="589992" cy="414129"/>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77" name="Google Shape;277;p15"/>
          <p:cNvSpPr/>
          <p:nvPr/>
        </p:nvSpPr>
        <p:spPr>
          <a:xfrm>
            <a:off x="3251978" y="4029277"/>
            <a:ext cx="388118" cy="408938"/>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78" name="Google Shape;278;p15"/>
          <p:cNvSpPr/>
          <p:nvPr/>
        </p:nvSpPr>
        <p:spPr>
          <a:xfrm>
            <a:off x="2183974" y="4950383"/>
            <a:ext cx="297606" cy="211234"/>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79" name="Google Shape;279;p15"/>
          <p:cNvSpPr/>
          <p:nvPr/>
        </p:nvSpPr>
        <p:spPr>
          <a:xfrm>
            <a:off x="3949125" y="4950125"/>
            <a:ext cx="288245" cy="184202"/>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80" name="Google Shape;280;p15"/>
          <p:cNvSpPr/>
          <p:nvPr/>
        </p:nvSpPr>
        <p:spPr>
          <a:xfrm>
            <a:off x="1360115" y="4780234"/>
            <a:ext cx="323616" cy="321546"/>
          </a:xfrm>
          <a:custGeom>
            <a:rect b="b" l="l" r="r" t="t"/>
            <a:pathLst>
              <a:path extrusionOk="0" h="11336" w="11409">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81" name="Google Shape;281;p15"/>
          <p:cNvSpPr/>
          <p:nvPr/>
        </p:nvSpPr>
        <p:spPr>
          <a:xfrm>
            <a:off x="3721844" y="4000279"/>
            <a:ext cx="306966" cy="385027"/>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82" name="Google Shape;282;p15"/>
          <p:cNvSpPr/>
          <p:nvPr/>
        </p:nvSpPr>
        <p:spPr>
          <a:xfrm>
            <a:off x="91624" y="4552927"/>
            <a:ext cx="416228" cy="409988"/>
          </a:xfrm>
          <a:custGeom>
            <a:rect b="b" l="l" r="r" t="t"/>
            <a:pathLst>
              <a:path extrusionOk="0" h="14454" w="14674">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83" name="Google Shape;283;p15"/>
          <p:cNvSpPr/>
          <p:nvPr/>
        </p:nvSpPr>
        <p:spPr>
          <a:xfrm>
            <a:off x="4028803" y="4583868"/>
            <a:ext cx="391238" cy="28929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84" name="Google Shape;284;p15"/>
          <p:cNvSpPr/>
          <p:nvPr/>
        </p:nvSpPr>
        <p:spPr>
          <a:xfrm>
            <a:off x="2704" y="4900231"/>
            <a:ext cx="180033" cy="373539"/>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85" name="Google Shape;285;p15"/>
          <p:cNvSpPr/>
          <p:nvPr/>
        </p:nvSpPr>
        <p:spPr>
          <a:xfrm rot="1920548">
            <a:off x="2436125" y="4658174"/>
            <a:ext cx="501522" cy="425557"/>
          </a:xfrm>
          <a:custGeom>
            <a:rect b="b" l="l" r="r" t="t"/>
            <a:pathLst>
              <a:path extrusionOk="0" h="15004" w="17681">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86" name="Google Shape;286;p15"/>
          <p:cNvSpPr/>
          <p:nvPr/>
        </p:nvSpPr>
        <p:spPr>
          <a:xfrm>
            <a:off x="3462692" y="4517805"/>
            <a:ext cx="479681" cy="339217"/>
          </a:xfrm>
          <a:custGeom>
            <a:rect b="b" l="l" r="r" t="t"/>
            <a:pathLst>
              <a:path extrusionOk="0" h="11959" w="16911">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87" name="Google Shape;287;p15"/>
          <p:cNvSpPr/>
          <p:nvPr/>
        </p:nvSpPr>
        <p:spPr>
          <a:xfrm rot="-5400000">
            <a:off x="2883755" y="3982230"/>
            <a:ext cx="279906" cy="357966"/>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88" name="Google Shape;288;p15"/>
          <p:cNvSpPr/>
          <p:nvPr/>
        </p:nvSpPr>
        <p:spPr>
          <a:xfrm>
            <a:off x="2859048" y="4370196"/>
            <a:ext cx="377708" cy="426638"/>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89" name="Google Shape;289;p15"/>
          <p:cNvSpPr/>
          <p:nvPr/>
        </p:nvSpPr>
        <p:spPr>
          <a:xfrm>
            <a:off x="258963" y="4957957"/>
            <a:ext cx="386048" cy="258065"/>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90" name="Google Shape;290;p15"/>
          <p:cNvSpPr/>
          <p:nvPr/>
        </p:nvSpPr>
        <p:spPr>
          <a:xfrm>
            <a:off x="2981820" y="4885132"/>
            <a:ext cx="174842" cy="187322"/>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spTree>
      <p:nvGrpSpPr>
        <p:cNvPr id="291" name="Shape 291"/>
        <p:cNvGrpSpPr/>
        <p:nvPr/>
      </p:nvGrpSpPr>
      <p:grpSpPr>
        <a:xfrm>
          <a:off x="0" y="0"/>
          <a:ext cx="0" cy="0"/>
          <a:chOff x="0" y="0"/>
          <a:chExt cx="0" cy="0"/>
        </a:xfrm>
      </p:grpSpPr>
      <p:sp>
        <p:nvSpPr>
          <p:cNvPr id="292" name="Google Shape;292;p16"/>
          <p:cNvSpPr txBox="1"/>
          <p:nvPr>
            <p:ph idx="1" type="body"/>
          </p:nvPr>
        </p:nvSpPr>
        <p:spPr>
          <a:xfrm>
            <a:off x="2159325" y="2161800"/>
            <a:ext cx="4825500" cy="819900"/>
          </a:xfrm>
          <a:prstGeom prst="rect">
            <a:avLst/>
          </a:prstGeom>
        </p:spPr>
        <p:txBody>
          <a:bodyPr anchorCtr="0" anchor="ctr" bIns="91425" lIns="91425" spcFirstLastPara="1" rIns="91425" wrap="square" tIns="91425">
            <a:noAutofit/>
          </a:bodyPr>
          <a:lstStyle>
            <a:lvl1pPr indent="-387350" lvl="0" marL="457200" rtl="0" algn="ctr">
              <a:spcBef>
                <a:spcPts val="600"/>
              </a:spcBef>
              <a:spcAft>
                <a:spcPts val="0"/>
              </a:spcAft>
              <a:buClr>
                <a:srgbClr val="1C4587"/>
              </a:buClr>
              <a:buSzPts val="2500"/>
              <a:buChar char="✘"/>
              <a:defRPr b="1" sz="2500">
                <a:solidFill>
                  <a:srgbClr val="1C4587"/>
                </a:solidFill>
              </a:defRPr>
            </a:lvl1pPr>
            <a:lvl2pPr indent="-387350" lvl="1" marL="914400" rtl="0" algn="ctr">
              <a:spcBef>
                <a:spcPts val="0"/>
              </a:spcBef>
              <a:spcAft>
                <a:spcPts val="0"/>
              </a:spcAft>
              <a:buClr>
                <a:srgbClr val="1C4587"/>
              </a:buClr>
              <a:buSzPts val="2500"/>
              <a:buChar char="✗"/>
              <a:defRPr b="1" sz="2500">
                <a:solidFill>
                  <a:srgbClr val="1C4587"/>
                </a:solidFill>
              </a:defRPr>
            </a:lvl2pPr>
            <a:lvl3pPr indent="-387350" lvl="2" marL="1371600" rtl="0" algn="ctr">
              <a:spcBef>
                <a:spcPts val="0"/>
              </a:spcBef>
              <a:spcAft>
                <a:spcPts val="0"/>
              </a:spcAft>
              <a:buClr>
                <a:srgbClr val="1C4587"/>
              </a:buClr>
              <a:buSzPts val="2500"/>
              <a:buChar char="■"/>
              <a:defRPr b="1" sz="2500">
                <a:solidFill>
                  <a:srgbClr val="1C4587"/>
                </a:solidFill>
              </a:defRPr>
            </a:lvl3pPr>
            <a:lvl4pPr indent="-387350" lvl="3" marL="1828800" rtl="0" algn="ctr">
              <a:spcBef>
                <a:spcPts val="0"/>
              </a:spcBef>
              <a:spcAft>
                <a:spcPts val="0"/>
              </a:spcAft>
              <a:buClr>
                <a:srgbClr val="1C4587"/>
              </a:buClr>
              <a:buSzPts val="2500"/>
              <a:buChar char="●"/>
              <a:defRPr b="1" sz="2500">
                <a:solidFill>
                  <a:srgbClr val="1C4587"/>
                </a:solidFill>
              </a:defRPr>
            </a:lvl4pPr>
            <a:lvl5pPr indent="-387350" lvl="4" marL="2286000" rtl="0" algn="ctr">
              <a:spcBef>
                <a:spcPts val="0"/>
              </a:spcBef>
              <a:spcAft>
                <a:spcPts val="0"/>
              </a:spcAft>
              <a:buClr>
                <a:srgbClr val="1C4587"/>
              </a:buClr>
              <a:buSzPts val="2500"/>
              <a:buChar char="○"/>
              <a:defRPr b="1" sz="2500">
                <a:solidFill>
                  <a:srgbClr val="1C4587"/>
                </a:solidFill>
              </a:defRPr>
            </a:lvl5pPr>
            <a:lvl6pPr indent="-387350" lvl="5" marL="2743200" rtl="0" algn="ctr">
              <a:spcBef>
                <a:spcPts val="0"/>
              </a:spcBef>
              <a:spcAft>
                <a:spcPts val="0"/>
              </a:spcAft>
              <a:buClr>
                <a:srgbClr val="1C4587"/>
              </a:buClr>
              <a:buSzPts val="2500"/>
              <a:buChar char="■"/>
              <a:defRPr b="1" sz="2500">
                <a:solidFill>
                  <a:srgbClr val="1C4587"/>
                </a:solidFill>
              </a:defRPr>
            </a:lvl6pPr>
            <a:lvl7pPr indent="-387350" lvl="6" marL="3200400" rtl="0" algn="ctr">
              <a:spcBef>
                <a:spcPts val="0"/>
              </a:spcBef>
              <a:spcAft>
                <a:spcPts val="0"/>
              </a:spcAft>
              <a:buClr>
                <a:srgbClr val="1C4587"/>
              </a:buClr>
              <a:buSzPts val="2500"/>
              <a:buChar char="●"/>
              <a:defRPr b="1" sz="2500">
                <a:solidFill>
                  <a:srgbClr val="1C4587"/>
                </a:solidFill>
              </a:defRPr>
            </a:lvl7pPr>
            <a:lvl8pPr indent="-387350" lvl="7" marL="3657600" rtl="0" algn="ctr">
              <a:spcBef>
                <a:spcPts val="0"/>
              </a:spcBef>
              <a:spcAft>
                <a:spcPts val="0"/>
              </a:spcAft>
              <a:buClr>
                <a:srgbClr val="1C4587"/>
              </a:buClr>
              <a:buSzPts val="2500"/>
              <a:buChar char="○"/>
              <a:defRPr b="1" sz="2500">
                <a:solidFill>
                  <a:srgbClr val="1C4587"/>
                </a:solidFill>
              </a:defRPr>
            </a:lvl8pPr>
            <a:lvl9pPr indent="-387350" lvl="8" marL="4114800" rtl="0" algn="ctr">
              <a:spcBef>
                <a:spcPts val="0"/>
              </a:spcBef>
              <a:spcAft>
                <a:spcPts val="0"/>
              </a:spcAft>
              <a:buClr>
                <a:srgbClr val="1C4587"/>
              </a:buClr>
              <a:buSzPts val="2500"/>
              <a:buChar char="■"/>
              <a:defRPr b="1" sz="2500">
                <a:solidFill>
                  <a:srgbClr val="1C4587"/>
                </a:solidFill>
              </a:defRPr>
            </a:lvl9pPr>
          </a:lstStyle>
          <a:p/>
        </p:txBody>
      </p:sp>
      <p:sp>
        <p:nvSpPr>
          <p:cNvPr id="293" name="Google Shape;293;p16"/>
          <p:cNvSpPr/>
          <p:nvPr/>
        </p:nvSpPr>
        <p:spPr>
          <a:xfrm>
            <a:off x="7302880" y="-294362"/>
            <a:ext cx="450550" cy="558734"/>
          </a:xfrm>
          <a:custGeom>
            <a:rect b="b" l="l" r="r" t="t"/>
            <a:pathLst>
              <a:path extrusionOk="0" h="19698" w="15884">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94" name="Google Shape;294;p16"/>
          <p:cNvSpPr/>
          <p:nvPr/>
        </p:nvSpPr>
        <p:spPr>
          <a:xfrm>
            <a:off x="-35374" y="3366963"/>
            <a:ext cx="443260" cy="504670"/>
          </a:xfrm>
          <a:custGeom>
            <a:rect b="b" l="l" r="r" t="t"/>
            <a:pathLst>
              <a:path extrusionOk="0" h="17792" w="15627">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95" name="Google Shape;295;p16"/>
          <p:cNvSpPr/>
          <p:nvPr/>
        </p:nvSpPr>
        <p:spPr>
          <a:xfrm>
            <a:off x="8817948" y="3439661"/>
            <a:ext cx="414157" cy="507762"/>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96" name="Google Shape;296;p16"/>
          <p:cNvSpPr/>
          <p:nvPr/>
        </p:nvSpPr>
        <p:spPr>
          <a:xfrm>
            <a:off x="8742973" y="4166677"/>
            <a:ext cx="495281" cy="340238"/>
          </a:xfrm>
          <a:custGeom>
            <a:rect b="b" l="l" r="r" t="t"/>
            <a:pathLst>
              <a:path extrusionOk="0" h="11995" w="17461">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97" name="Google Shape;297;p16"/>
          <p:cNvSpPr/>
          <p:nvPr/>
        </p:nvSpPr>
        <p:spPr>
          <a:xfrm>
            <a:off x="8360955" y="4506916"/>
            <a:ext cx="372518" cy="384998"/>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98" name="Google Shape;298;p16"/>
          <p:cNvSpPr/>
          <p:nvPr/>
        </p:nvSpPr>
        <p:spPr>
          <a:xfrm>
            <a:off x="-77078" y="1488018"/>
            <a:ext cx="339602" cy="400617"/>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299" name="Google Shape;299;p16"/>
          <p:cNvSpPr/>
          <p:nvPr/>
        </p:nvSpPr>
        <p:spPr>
          <a:xfrm>
            <a:off x="8052572" y="4825260"/>
            <a:ext cx="589992" cy="414129"/>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00" name="Google Shape;300;p16"/>
          <p:cNvSpPr/>
          <p:nvPr/>
        </p:nvSpPr>
        <p:spPr>
          <a:xfrm>
            <a:off x="8052577" y="4132327"/>
            <a:ext cx="388118" cy="408938"/>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01" name="Google Shape;301;p16"/>
          <p:cNvSpPr/>
          <p:nvPr/>
        </p:nvSpPr>
        <p:spPr>
          <a:xfrm>
            <a:off x="7430898" y="4873171"/>
            <a:ext cx="297606" cy="211234"/>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02" name="Google Shape;302;p16"/>
          <p:cNvSpPr/>
          <p:nvPr/>
        </p:nvSpPr>
        <p:spPr>
          <a:xfrm>
            <a:off x="8749725" y="4950125"/>
            <a:ext cx="288245" cy="184202"/>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03" name="Google Shape;303;p16"/>
          <p:cNvSpPr/>
          <p:nvPr/>
        </p:nvSpPr>
        <p:spPr>
          <a:xfrm>
            <a:off x="8522444" y="4000279"/>
            <a:ext cx="306966" cy="385027"/>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04" name="Google Shape;304;p16"/>
          <p:cNvSpPr/>
          <p:nvPr/>
        </p:nvSpPr>
        <p:spPr>
          <a:xfrm>
            <a:off x="8829403" y="4583868"/>
            <a:ext cx="391238" cy="28929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05" name="Google Shape;305;p16"/>
          <p:cNvSpPr/>
          <p:nvPr/>
        </p:nvSpPr>
        <p:spPr>
          <a:xfrm>
            <a:off x="8963979" y="1338718"/>
            <a:ext cx="180033" cy="373539"/>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06" name="Google Shape;306;p16"/>
          <p:cNvSpPr/>
          <p:nvPr/>
        </p:nvSpPr>
        <p:spPr>
          <a:xfrm rot="-2426120">
            <a:off x="7110132" y="4877011"/>
            <a:ext cx="279910" cy="357971"/>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07" name="Google Shape;307;p16"/>
          <p:cNvSpPr/>
          <p:nvPr/>
        </p:nvSpPr>
        <p:spPr>
          <a:xfrm>
            <a:off x="7659648" y="4370196"/>
            <a:ext cx="377708" cy="426638"/>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08" name="Google Shape;308;p16"/>
          <p:cNvSpPr/>
          <p:nvPr/>
        </p:nvSpPr>
        <p:spPr>
          <a:xfrm>
            <a:off x="8797588" y="3078732"/>
            <a:ext cx="386048" cy="258065"/>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09" name="Google Shape;309;p16"/>
          <p:cNvSpPr/>
          <p:nvPr/>
        </p:nvSpPr>
        <p:spPr>
          <a:xfrm>
            <a:off x="7782420" y="4885132"/>
            <a:ext cx="174842" cy="187322"/>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10" name="Google Shape;310;p16"/>
          <p:cNvSpPr/>
          <p:nvPr/>
        </p:nvSpPr>
        <p:spPr>
          <a:xfrm>
            <a:off x="346877" y="608615"/>
            <a:ext cx="210213" cy="458889"/>
          </a:xfrm>
          <a:custGeom>
            <a:rect b="b" l="l" r="r" t="t"/>
            <a:pathLst>
              <a:path extrusionOk="0" h="16178" w="7411">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11" name="Google Shape;311;p16"/>
          <p:cNvSpPr/>
          <p:nvPr/>
        </p:nvSpPr>
        <p:spPr>
          <a:xfrm>
            <a:off x="645010" y="355961"/>
            <a:ext cx="414157" cy="507762"/>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12" name="Google Shape;312;p16"/>
          <p:cNvSpPr/>
          <p:nvPr/>
        </p:nvSpPr>
        <p:spPr>
          <a:xfrm>
            <a:off x="8318810" y="-29822"/>
            <a:ext cx="456818" cy="425588"/>
          </a:xfrm>
          <a:custGeom>
            <a:rect b="b" l="l" r="r" t="t"/>
            <a:pathLst>
              <a:path extrusionOk="0" h="15004" w="16105">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13" name="Google Shape;313;p16"/>
          <p:cNvSpPr/>
          <p:nvPr/>
        </p:nvSpPr>
        <p:spPr>
          <a:xfrm>
            <a:off x="-8" y="1013366"/>
            <a:ext cx="372518" cy="384998"/>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14" name="Google Shape;314;p16"/>
          <p:cNvSpPr/>
          <p:nvPr/>
        </p:nvSpPr>
        <p:spPr>
          <a:xfrm>
            <a:off x="8699356" y="179112"/>
            <a:ext cx="521292" cy="538992"/>
          </a:xfrm>
          <a:custGeom>
            <a:rect b="b" l="l" r="r" t="t"/>
            <a:pathLst>
              <a:path extrusionOk="0" h="19002" w="18378">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15" name="Google Shape;315;p16"/>
          <p:cNvSpPr/>
          <p:nvPr/>
        </p:nvSpPr>
        <p:spPr>
          <a:xfrm>
            <a:off x="700454" y="4557600"/>
            <a:ext cx="504670" cy="400627"/>
          </a:xfrm>
          <a:custGeom>
            <a:rect b="b" l="l" r="r" t="t"/>
            <a:pathLst>
              <a:path extrusionOk="0" h="14124" w="17792">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16" name="Google Shape;316;p16"/>
          <p:cNvSpPr/>
          <p:nvPr/>
        </p:nvSpPr>
        <p:spPr>
          <a:xfrm>
            <a:off x="258967" y="-86251"/>
            <a:ext cx="470320" cy="442210"/>
          </a:xfrm>
          <a:custGeom>
            <a:rect b="b" l="l" r="r" t="t"/>
            <a:pathLst>
              <a:path extrusionOk="0" h="15590" w="16581">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17" name="Google Shape;317;p16"/>
          <p:cNvSpPr/>
          <p:nvPr/>
        </p:nvSpPr>
        <p:spPr>
          <a:xfrm>
            <a:off x="-35016" y="4075593"/>
            <a:ext cx="339602" cy="400617"/>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18" name="Google Shape;318;p16"/>
          <p:cNvSpPr/>
          <p:nvPr/>
        </p:nvSpPr>
        <p:spPr>
          <a:xfrm>
            <a:off x="721258" y="4998019"/>
            <a:ext cx="463059" cy="177962"/>
          </a:xfrm>
          <a:custGeom>
            <a:rect b="b" l="l" r="r" t="t"/>
            <a:pathLst>
              <a:path extrusionOk="0" h="6274" w="16325">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19" name="Google Shape;319;p16"/>
          <p:cNvSpPr/>
          <p:nvPr/>
        </p:nvSpPr>
        <p:spPr>
          <a:xfrm>
            <a:off x="-243128" y="54210"/>
            <a:ext cx="589992" cy="414129"/>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20" name="Google Shape;320;p16"/>
          <p:cNvSpPr/>
          <p:nvPr/>
        </p:nvSpPr>
        <p:spPr>
          <a:xfrm>
            <a:off x="7842052" y="-100873"/>
            <a:ext cx="388118" cy="408938"/>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21" name="Google Shape;321;p16"/>
          <p:cNvSpPr/>
          <p:nvPr/>
        </p:nvSpPr>
        <p:spPr>
          <a:xfrm>
            <a:off x="-38626" y="579046"/>
            <a:ext cx="297606" cy="211234"/>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22" name="Google Shape;322;p16"/>
          <p:cNvSpPr/>
          <p:nvPr/>
        </p:nvSpPr>
        <p:spPr>
          <a:xfrm>
            <a:off x="1403775" y="11500"/>
            <a:ext cx="288245" cy="184202"/>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23" name="Google Shape;323;p16"/>
          <p:cNvSpPr/>
          <p:nvPr/>
        </p:nvSpPr>
        <p:spPr>
          <a:xfrm>
            <a:off x="955990" y="-57166"/>
            <a:ext cx="323616" cy="321546"/>
          </a:xfrm>
          <a:custGeom>
            <a:rect b="b" l="l" r="r" t="t"/>
            <a:pathLst>
              <a:path extrusionOk="0" h="11336" w="11409">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24" name="Google Shape;324;p16"/>
          <p:cNvSpPr/>
          <p:nvPr/>
        </p:nvSpPr>
        <p:spPr>
          <a:xfrm>
            <a:off x="1333294" y="4678454"/>
            <a:ext cx="306966" cy="385027"/>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25" name="Google Shape;325;p16"/>
          <p:cNvSpPr/>
          <p:nvPr/>
        </p:nvSpPr>
        <p:spPr>
          <a:xfrm>
            <a:off x="91624" y="4552927"/>
            <a:ext cx="416228" cy="409988"/>
          </a:xfrm>
          <a:custGeom>
            <a:rect b="b" l="l" r="r" t="t"/>
            <a:pathLst>
              <a:path extrusionOk="0" h="14454" w="14674">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26" name="Google Shape;326;p16"/>
          <p:cNvSpPr/>
          <p:nvPr/>
        </p:nvSpPr>
        <p:spPr>
          <a:xfrm>
            <a:off x="1525678" y="4911343"/>
            <a:ext cx="391238" cy="28929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27" name="Google Shape;327;p16"/>
          <p:cNvSpPr/>
          <p:nvPr/>
        </p:nvSpPr>
        <p:spPr>
          <a:xfrm>
            <a:off x="2704" y="4900231"/>
            <a:ext cx="180033" cy="373539"/>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28" name="Google Shape;328;p16"/>
          <p:cNvSpPr/>
          <p:nvPr/>
        </p:nvSpPr>
        <p:spPr>
          <a:xfrm rot="1920548">
            <a:off x="8225551" y="625274"/>
            <a:ext cx="501522" cy="425557"/>
          </a:xfrm>
          <a:custGeom>
            <a:rect b="b" l="l" r="r" t="t"/>
            <a:pathLst>
              <a:path extrusionOk="0" h="15004" w="17681">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29" name="Google Shape;329;p16"/>
          <p:cNvSpPr/>
          <p:nvPr/>
        </p:nvSpPr>
        <p:spPr>
          <a:xfrm>
            <a:off x="346867" y="4064142"/>
            <a:ext cx="479681" cy="339217"/>
          </a:xfrm>
          <a:custGeom>
            <a:rect b="b" l="l" r="r" t="t"/>
            <a:pathLst>
              <a:path extrusionOk="0" h="11959" w="16911">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30" name="Google Shape;330;p16"/>
          <p:cNvSpPr/>
          <p:nvPr/>
        </p:nvSpPr>
        <p:spPr>
          <a:xfrm rot="-5400000">
            <a:off x="7996280" y="316930"/>
            <a:ext cx="279906" cy="357966"/>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31" name="Google Shape;331;p16"/>
          <p:cNvSpPr/>
          <p:nvPr/>
        </p:nvSpPr>
        <p:spPr>
          <a:xfrm>
            <a:off x="8801760" y="790271"/>
            <a:ext cx="377708" cy="426638"/>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32" name="Google Shape;332;p16"/>
          <p:cNvSpPr/>
          <p:nvPr/>
        </p:nvSpPr>
        <p:spPr>
          <a:xfrm>
            <a:off x="258963" y="4957957"/>
            <a:ext cx="386048" cy="258065"/>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33" name="Google Shape;333;p16"/>
          <p:cNvSpPr/>
          <p:nvPr/>
        </p:nvSpPr>
        <p:spPr>
          <a:xfrm>
            <a:off x="8699345" y="1151407"/>
            <a:ext cx="174842" cy="187322"/>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34" name="Google Shape;334;p16"/>
          <p:cNvSpPr txBox="1"/>
          <p:nvPr>
            <p:ph idx="12" type="sldNum"/>
          </p:nvPr>
        </p:nvSpPr>
        <p:spPr>
          <a:xfrm>
            <a:off x="4297650" y="4853299"/>
            <a:ext cx="548700" cy="290100"/>
          </a:xfrm>
          <a:prstGeom prst="rect">
            <a:avLst/>
          </a:prstGeom>
        </p:spPr>
        <p:txBody>
          <a:bodyPr anchorCtr="0" anchor="ctr" bIns="91425" lIns="91425" spcFirstLastPara="1" rIns="91425" wrap="square" tIns="91425">
            <a:noAutofit/>
          </a:bodyPr>
          <a:lstStyle>
            <a:lvl1pPr lvl="0" rtl="0" algn="ctr">
              <a:buNone/>
              <a:defRPr/>
            </a:lvl1pPr>
            <a:lvl2pPr lvl="1" rtl="0" algn="ctr">
              <a:buNone/>
              <a:defRPr/>
            </a:lvl2pPr>
            <a:lvl3pPr lvl="2" rtl="0" algn="ctr">
              <a:buNone/>
              <a:defRPr/>
            </a:lvl3pPr>
            <a:lvl4pPr lvl="3" rtl="0" algn="ctr">
              <a:buNone/>
              <a:defRPr/>
            </a:lvl4pPr>
            <a:lvl5pPr lvl="4" rtl="0" algn="ctr">
              <a:buNone/>
              <a:defRPr/>
            </a:lvl5pPr>
            <a:lvl6pPr lvl="5" rtl="0" algn="ctr">
              <a:buNone/>
              <a:defRPr/>
            </a:lvl6pPr>
            <a:lvl7pPr lvl="6" rtl="0" algn="ctr">
              <a:buNone/>
              <a:defRPr/>
            </a:lvl7pPr>
            <a:lvl8pPr lvl="7" rtl="0" algn="ctr">
              <a:buNone/>
              <a:defRPr/>
            </a:lvl8pPr>
            <a:lvl9pPr lvl="8" rtl="0"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335" name="Shape 335"/>
        <p:cNvGrpSpPr/>
        <p:nvPr/>
      </p:nvGrpSpPr>
      <p:grpSpPr>
        <a:xfrm>
          <a:off x="0" y="0"/>
          <a:ext cx="0" cy="0"/>
          <a:chOff x="0" y="0"/>
          <a:chExt cx="0" cy="0"/>
        </a:xfrm>
      </p:grpSpPr>
      <p:sp>
        <p:nvSpPr>
          <p:cNvPr id="336" name="Google Shape;336;p17"/>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p:txBody>
      </p:sp>
      <p:sp>
        <p:nvSpPr>
          <p:cNvPr id="337" name="Google Shape;337;p17"/>
          <p:cNvSpPr txBox="1"/>
          <p:nvPr>
            <p:ph idx="1" type="body"/>
          </p:nvPr>
        </p:nvSpPr>
        <p:spPr>
          <a:xfrm>
            <a:off x="747925" y="1302837"/>
            <a:ext cx="6140400" cy="3610800"/>
          </a:xfrm>
          <a:prstGeom prst="rect">
            <a:avLst/>
          </a:prstGeom>
        </p:spPr>
        <p:txBody>
          <a:bodyPr anchorCtr="0" anchor="t" bIns="91425" lIns="91425" spcFirstLastPara="1" rIns="91425" wrap="square" tIns="91425">
            <a:noAutofit/>
          </a:bodyPr>
          <a:lstStyle>
            <a:lvl1pPr indent="-387350" lvl="0" marL="457200" rtl="0">
              <a:spcBef>
                <a:spcPts val="600"/>
              </a:spcBef>
              <a:spcAft>
                <a:spcPts val="0"/>
              </a:spcAft>
              <a:buSzPts val="2500"/>
              <a:buChar char="✘"/>
              <a:defRPr sz="2500"/>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grpSp>
        <p:nvGrpSpPr>
          <p:cNvPr id="338" name="Google Shape;338;p17"/>
          <p:cNvGrpSpPr/>
          <p:nvPr/>
        </p:nvGrpSpPr>
        <p:grpSpPr>
          <a:xfrm>
            <a:off x="7442902" y="-91154"/>
            <a:ext cx="1796289" cy="5330574"/>
            <a:chOff x="6023725" y="842300"/>
            <a:chExt cx="1358150" cy="4030375"/>
          </a:xfrm>
        </p:grpSpPr>
        <p:sp>
          <p:nvSpPr>
            <p:cNvPr id="339" name="Google Shape;339;p17"/>
            <p:cNvSpPr/>
            <p:nvPr/>
          </p:nvSpPr>
          <p:spPr>
            <a:xfrm>
              <a:off x="6371275" y="842300"/>
              <a:ext cx="397100" cy="492450"/>
            </a:xfrm>
            <a:custGeom>
              <a:rect b="b" l="l" r="r" t="t"/>
              <a:pathLst>
                <a:path extrusionOk="0" h="19698" w="15884">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40" name="Google Shape;340;p17"/>
            <p:cNvSpPr/>
            <p:nvPr/>
          </p:nvSpPr>
          <p:spPr>
            <a:xfrm>
              <a:off x="6991200" y="2879025"/>
              <a:ext cx="390675" cy="444800"/>
            </a:xfrm>
            <a:custGeom>
              <a:rect b="b" l="l" r="r" t="t"/>
              <a:pathLst>
                <a:path extrusionOk="0" h="17792" w="15627">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41" name="Google Shape;341;p17"/>
            <p:cNvSpPr/>
            <p:nvPr/>
          </p:nvSpPr>
          <p:spPr>
            <a:xfrm>
              <a:off x="6244725" y="2547975"/>
              <a:ext cx="185275" cy="404450"/>
            </a:xfrm>
            <a:custGeom>
              <a:rect b="b" l="l" r="r" t="t"/>
              <a:pathLst>
                <a:path extrusionOk="0" h="16178" w="7411">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42" name="Google Shape;342;p17"/>
            <p:cNvSpPr/>
            <p:nvPr/>
          </p:nvSpPr>
          <p:spPr>
            <a:xfrm>
              <a:off x="6823375" y="1978500"/>
              <a:ext cx="365025" cy="447525"/>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43" name="Google Shape;343;p17"/>
            <p:cNvSpPr/>
            <p:nvPr/>
          </p:nvSpPr>
          <p:spPr>
            <a:xfrm>
              <a:off x="6071400" y="1791425"/>
              <a:ext cx="402625" cy="375100"/>
            </a:xfrm>
            <a:custGeom>
              <a:rect b="b" l="l" r="r" t="t"/>
              <a:pathLst>
                <a:path extrusionOk="0" h="15004" w="16105">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44" name="Google Shape;344;p17"/>
            <p:cNvSpPr/>
            <p:nvPr/>
          </p:nvSpPr>
          <p:spPr>
            <a:xfrm>
              <a:off x="6902250" y="3951050"/>
              <a:ext cx="436525" cy="299875"/>
            </a:xfrm>
            <a:custGeom>
              <a:rect b="b" l="l" r="r" t="t"/>
              <a:pathLst>
                <a:path extrusionOk="0" h="11995" w="17461">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45" name="Google Shape;345;p17"/>
            <p:cNvSpPr/>
            <p:nvPr/>
          </p:nvSpPr>
          <p:spPr>
            <a:xfrm>
              <a:off x="6405225" y="2154575"/>
              <a:ext cx="328325" cy="339325"/>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46" name="Google Shape;346;p17"/>
            <p:cNvSpPr/>
            <p:nvPr/>
          </p:nvSpPr>
          <p:spPr>
            <a:xfrm>
              <a:off x="6537275" y="2750650"/>
              <a:ext cx="459450" cy="475050"/>
            </a:xfrm>
            <a:custGeom>
              <a:rect b="b" l="l" r="r" t="t"/>
              <a:pathLst>
                <a:path extrusionOk="0" h="19002" w="18378">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47" name="Google Shape;347;p17"/>
            <p:cNvSpPr/>
            <p:nvPr/>
          </p:nvSpPr>
          <p:spPr>
            <a:xfrm>
              <a:off x="6855475" y="1544725"/>
              <a:ext cx="444800" cy="353100"/>
            </a:xfrm>
            <a:custGeom>
              <a:rect b="b" l="l" r="r" t="t"/>
              <a:pathLst>
                <a:path extrusionOk="0" h="14124" w="17792">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48" name="Google Shape;348;p17"/>
            <p:cNvSpPr/>
            <p:nvPr/>
          </p:nvSpPr>
          <p:spPr>
            <a:xfrm>
              <a:off x="6844475" y="1037625"/>
              <a:ext cx="414525" cy="389750"/>
            </a:xfrm>
            <a:custGeom>
              <a:rect b="b" l="l" r="r" t="t"/>
              <a:pathLst>
                <a:path extrusionOk="0" h="15590" w="16581">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49" name="Google Shape;349;p17"/>
            <p:cNvSpPr/>
            <p:nvPr/>
          </p:nvSpPr>
          <p:spPr>
            <a:xfrm>
              <a:off x="6553775" y="1840025"/>
              <a:ext cx="234775" cy="276975"/>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50" name="Google Shape;350;p17"/>
            <p:cNvSpPr/>
            <p:nvPr/>
          </p:nvSpPr>
          <p:spPr>
            <a:xfrm>
              <a:off x="6618875" y="2550725"/>
              <a:ext cx="408125" cy="156850"/>
            </a:xfrm>
            <a:custGeom>
              <a:rect b="b" l="l" r="r" t="t"/>
              <a:pathLst>
                <a:path extrusionOk="0" h="6274" w="16325">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51" name="Google Shape;351;p17"/>
            <p:cNvSpPr/>
            <p:nvPr/>
          </p:nvSpPr>
          <p:spPr>
            <a:xfrm>
              <a:off x="6336425" y="4507675"/>
              <a:ext cx="520000" cy="365000"/>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52" name="Google Shape;352;p17"/>
            <p:cNvSpPr/>
            <p:nvPr/>
          </p:nvSpPr>
          <p:spPr>
            <a:xfrm>
              <a:off x="6425400" y="3728200"/>
              <a:ext cx="342075" cy="360425"/>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53" name="Google Shape;353;p17"/>
            <p:cNvSpPr/>
            <p:nvPr/>
          </p:nvSpPr>
          <p:spPr>
            <a:xfrm>
              <a:off x="6789450" y="3384325"/>
              <a:ext cx="262300" cy="186175"/>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54" name="Google Shape;354;p17"/>
            <p:cNvSpPr/>
            <p:nvPr/>
          </p:nvSpPr>
          <p:spPr>
            <a:xfrm>
              <a:off x="6950850" y="4617725"/>
              <a:ext cx="254050" cy="162350"/>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55" name="Google Shape;355;p17"/>
            <p:cNvSpPr/>
            <p:nvPr/>
          </p:nvSpPr>
          <p:spPr>
            <a:xfrm>
              <a:off x="6051225" y="1090800"/>
              <a:ext cx="285225" cy="283400"/>
            </a:xfrm>
            <a:custGeom>
              <a:rect b="b" l="l" r="r" t="t"/>
              <a:pathLst>
                <a:path extrusionOk="0" h="11336" w="11409">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56" name="Google Shape;356;p17"/>
            <p:cNvSpPr/>
            <p:nvPr/>
          </p:nvSpPr>
          <p:spPr>
            <a:xfrm>
              <a:off x="6849975" y="3631900"/>
              <a:ext cx="270550" cy="339350"/>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57" name="Google Shape;357;p17"/>
            <p:cNvSpPr/>
            <p:nvPr/>
          </p:nvSpPr>
          <p:spPr>
            <a:xfrm>
              <a:off x="6351100" y="3281600"/>
              <a:ext cx="366850" cy="361350"/>
            </a:xfrm>
            <a:custGeom>
              <a:rect b="b" l="l" r="r" t="t"/>
              <a:pathLst>
                <a:path extrusionOk="0" h="14454" w="14674">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58" name="Google Shape;358;p17"/>
            <p:cNvSpPr/>
            <p:nvPr/>
          </p:nvSpPr>
          <p:spPr>
            <a:xfrm>
              <a:off x="6316250" y="3040425"/>
              <a:ext cx="137600" cy="122000"/>
            </a:xfrm>
            <a:custGeom>
              <a:rect b="b" l="l" r="r" t="t"/>
              <a:pathLst>
                <a:path extrusionOk="0" h="4880" w="5504">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59" name="Google Shape;359;p17"/>
            <p:cNvSpPr/>
            <p:nvPr/>
          </p:nvSpPr>
          <p:spPr>
            <a:xfrm>
              <a:off x="6879325" y="4294925"/>
              <a:ext cx="344825" cy="25497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60" name="Google Shape;360;p17"/>
            <p:cNvSpPr/>
            <p:nvPr/>
          </p:nvSpPr>
          <p:spPr>
            <a:xfrm>
              <a:off x="6114500" y="2324225"/>
              <a:ext cx="158675" cy="329225"/>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61" name="Google Shape;361;p17"/>
            <p:cNvSpPr/>
            <p:nvPr/>
          </p:nvSpPr>
          <p:spPr>
            <a:xfrm>
              <a:off x="6335525" y="1405350"/>
              <a:ext cx="442025" cy="375100"/>
            </a:xfrm>
            <a:custGeom>
              <a:rect b="b" l="l" r="r" t="t"/>
              <a:pathLst>
                <a:path extrusionOk="0" h="15004" w="17681">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62" name="Google Shape;362;p17"/>
            <p:cNvSpPr/>
            <p:nvPr/>
          </p:nvSpPr>
          <p:spPr>
            <a:xfrm>
              <a:off x="6059500" y="3516375"/>
              <a:ext cx="268700" cy="232025"/>
            </a:xfrm>
            <a:custGeom>
              <a:rect b="b" l="l" r="r" t="t"/>
              <a:pathLst>
                <a:path extrusionOk="0" h="9281" w="10748">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63" name="Google Shape;363;p17"/>
            <p:cNvSpPr/>
            <p:nvPr/>
          </p:nvSpPr>
          <p:spPr>
            <a:xfrm>
              <a:off x="6385050" y="4208725"/>
              <a:ext cx="422775" cy="298975"/>
            </a:xfrm>
            <a:custGeom>
              <a:rect b="b" l="l" r="r" t="t"/>
              <a:pathLst>
                <a:path extrusionOk="0" h="11959" w="16911">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64" name="Google Shape;364;p17"/>
            <p:cNvSpPr/>
            <p:nvPr/>
          </p:nvSpPr>
          <p:spPr>
            <a:xfrm>
              <a:off x="7121425" y="2437925"/>
              <a:ext cx="246700" cy="315500"/>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65" name="Google Shape;365;p17"/>
            <p:cNvSpPr/>
            <p:nvPr/>
          </p:nvSpPr>
          <p:spPr>
            <a:xfrm>
              <a:off x="6062250" y="3853825"/>
              <a:ext cx="332900" cy="376025"/>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66" name="Google Shape;366;p17"/>
            <p:cNvSpPr/>
            <p:nvPr/>
          </p:nvSpPr>
          <p:spPr>
            <a:xfrm>
              <a:off x="6023725" y="3167900"/>
              <a:ext cx="340250" cy="227450"/>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367" name="Google Shape;367;p17"/>
            <p:cNvSpPr/>
            <p:nvPr/>
          </p:nvSpPr>
          <p:spPr>
            <a:xfrm>
              <a:off x="7109500" y="3449425"/>
              <a:ext cx="154100" cy="165100"/>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grpSp>
      <p:cxnSp>
        <p:nvCxnSpPr>
          <p:cNvPr id="368" name="Google Shape;368;p17"/>
          <p:cNvCxnSpPr/>
          <p:nvPr/>
        </p:nvCxnSpPr>
        <p:spPr>
          <a:xfrm>
            <a:off x="850475" y="1031425"/>
            <a:ext cx="6037800" cy="0"/>
          </a:xfrm>
          <a:prstGeom prst="straightConnector1">
            <a:avLst/>
          </a:prstGeom>
          <a:noFill/>
          <a:ln cap="rnd" cmpd="sng" w="19050">
            <a:solidFill>
              <a:srgbClr val="A4C2F4"/>
            </a:solidFill>
            <a:prstDash val="dash"/>
            <a:round/>
            <a:headEnd len="med" w="med" type="none"/>
            <a:tailEnd len="med" w="med" type="none"/>
          </a:ln>
        </p:spPr>
      </p:cxnSp>
      <p:sp>
        <p:nvSpPr>
          <p:cNvPr id="369" name="Google Shape;369;p17"/>
          <p:cNvSpPr txBox="1"/>
          <p:nvPr>
            <p:ph idx="12" type="sldNum"/>
          </p:nvPr>
        </p:nvSpPr>
        <p:spPr>
          <a:xfrm>
            <a:off x="90619" y="4722737"/>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370" name="Shape 370"/>
        <p:cNvGrpSpPr/>
        <p:nvPr/>
      </p:nvGrpSpPr>
      <p:grpSpPr>
        <a:xfrm>
          <a:off x="0" y="0"/>
          <a:ext cx="0" cy="0"/>
          <a:chOff x="0" y="0"/>
          <a:chExt cx="0" cy="0"/>
        </a:xfrm>
      </p:grpSpPr>
      <p:sp>
        <p:nvSpPr>
          <p:cNvPr id="371" name="Google Shape;371;p18"/>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p:txBody>
      </p:sp>
      <p:sp>
        <p:nvSpPr>
          <p:cNvPr id="372" name="Google Shape;372;p18"/>
          <p:cNvSpPr txBox="1"/>
          <p:nvPr>
            <p:ph idx="1" type="body"/>
          </p:nvPr>
        </p:nvSpPr>
        <p:spPr>
          <a:xfrm>
            <a:off x="747925" y="1363153"/>
            <a:ext cx="3159000" cy="3610800"/>
          </a:xfrm>
          <a:prstGeom prst="rect">
            <a:avLst/>
          </a:prstGeom>
        </p:spPr>
        <p:txBody>
          <a:bodyPr anchorCtr="0" anchor="t" bIns="91425" lIns="91425" spcFirstLastPara="1" rIns="91425" wrap="square" tIns="91425">
            <a:noAutofit/>
          </a:bodyPr>
          <a:lstStyle>
            <a:lvl1pPr indent="-368300" lvl="0" marL="457200" rtl="0">
              <a:spcBef>
                <a:spcPts val="600"/>
              </a:spcBef>
              <a:spcAft>
                <a:spcPts val="0"/>
              </a:spcAft>
              <a:buSzPts val="2200"/>
              <a:buChar char="✘"/>
              <a:defRPr sz="2200"/>
            </a:lvl1pPr>
            <a:lvl2pPr indent="-368300" lvl="1" marL="914400" rtl="0">
              <a:spcBef>
                <a:spcPts val="0"/>
              </a:spcBef>
              <a:spcAft>
                <a:spcPts val="0"/>
              </a:spcAft>
              <a:buSzPts val="2200"/>
              <a:buChar char="✗"/>
              <a:defRPr sz="2200"/>
            </a:lvl2pPr>
            <a:lvl3pPr indent="-368300" lvl="2" marL="1371600" rtl="0">
              <a:spcBef>
                <a:spcPts val="0"/>
              </a:spcBef>
              <a:spcAft>
                <a:spcPts val="0"/>
              </a:spcAft>
              <a:buSzPts val="2200"/>
              <a:buChar char="■"/>
              <a:defRPr sz="2200"/>
            </a:lvl3pPr>
            <a:lvl4pPr indent="-368300" lvl="3" marL="1828800" rtl="0">
              <a:spcBef>
                <a:spcPts val="0"/>
              </a:spcBef>
              <a:spcAft>
                <a:spcPts val="0"/>
              </a:spcAft>
              <a:buSzPts val="2200"/>
              <a:buChar char="●"/>
              <a:defRPr sz="2200"/>
            </a:lvl4pPr>
            <a:lvl5pPr indent="-368300" lvl="4" marL="2286000" rtl="0">
              <a:spcBef>
                <a:spcPts val="0"/>
              </a:spcBef>
              <a:spcAft>
                <a:spcPts val="0"/>
              </a:spcAft>
              <a:buSzPts val="2200"/>
              <a:buChar char="○"/>
              <a:defRPr sz="2200"/>
            </a:lvl5pPr>
            <a:lvl6pPr indent="-368300" lvl="5" marL="2743200" rtl="0">
              <a:spcBef>
                <a:spcPts val="0"/>
              </a:spcBef>
              <a:spcAft>
                <a:spcPts val="0"/>
              </a:spcAft>
              <a:buSzPts val="2200"/>
              <a:buChar char="■"/>
              <a:defRPr sz="2200"/>
            </a:lvl6pPr>
            <a:lvl7pPr indent="-368300" lvl="6" marL="3200400" rtl="0">
              <a:spcBef>
                <a:spcPts val="0"/>
              </a:spcBef>
              <a:spcAft>
                <a:spcPts val="0"/>
              </a:spcAft>
              <a:buSzPts val="2200"/>
              <a:buChar char="●"/>
              <a:defRPr sz="2200"/>
            </a:lvl7pPr>
            <a:lvl8pPr indent="-368300" lvl="7" marL="3657600" rtl="0">
              <a:spcBef>
                <a:spcPts val="0"/>
              </a:spcBef>
              <a:spcAft>
                <a:spcPts val="0"/>
              </a:spcAft>
              <a:buSzPts val="2200"/>
              <a:buChar char="○"/>
              <a:defRPr sz="2200"/>
            </a:lvl8pPr>
            <a:lvl9pPr indent="-368300" lvl="8" marL="4114800" rtl="0">
              <a:spcBef>
                <a:spcPts val="0"/>
              </a:spcBef>
              <a:spcAft>
                <a:spcPts val="0"/>
              </a:spcAft>
              <a:buSzPts val="2200"/>
              <a:buChar char="■"/>
              <a:defRPr sz="2200"/>
            </a:lvl9pPr>
          </a:lstStyle>
          <a:p/>
        </p:txBody>
      </p:sp>
      <p:sp>
        <p:nvSpPr>
          <p:cNvPr id="373" name="Google Shape;373;p18"/>
          <p:cNvSpPr txBox="1"/>
          <p:nvPr>
            <p:ph idx="2" type="body"/>
          </p:nvPr>
        </p:nvSpPr>
        <p:spPr>
          <a:xfrm>
            <a:off x="4097098" y="1363153"/>
            <a:ext cx="3159000" cy="3610800"/>
          </a:xfrm>
          <a:prstGeom prst="rect">
            <a:avLst/>
          </a:prstGeom>
        </p:spPr>
        <p:txBody>
          <a:bodyPr anchorCtr="0" anchor="t" bIns="91425" lIns="91425" spcFirstLastPara="1" rIns="91425" wrap="square" tIns="91425">
            <a:noAutofit/>
          </a:bodyPr>
          <a:lstStyle>
            <a:lvl1pPr indent="-368300" lvl="0" marL="457200" rtl="0">
              <a:spcBef>
                <a:spcPts val="600"/>
              </a:spcBef>
              <a:spcAft>
                <a:spcPts val="0"/>
              </a:spcAft>
              <a:buSzPts val="2200"/>
              <a:buChar char="✘"/>
              <a:defRPr sz="2200"/>
            </a:lvl1pPr>
            <a:lvl2pPr indent="-368300" lvl="1" marL="914400" rtl="0">
              <a:spcBef>
                <a:spcPts val="0"/>
              </a:spcBef>
              <a:spcAft>
                <a:spcPts val="0"/>
              </a:spcAft>
              <a:buSzPts val="2200"/>
              <a:buChar char="✗"/>
              <a:defRPr sz="2200"/>
            </a:lvl2pPr>
            <a:lvl3pPr indent="-368300" lvl="2" marL="1371600" rtl="0">
              <a:spcBef>
                <a:spcPts val="0"/>
              </a:spcBef>
              <a:spcAft>
                <a:spcPts val="0"/>
              </a:spcAft>
              <a:buSzPts val="2200"/>
              <a:buChar char="■"/>
              <a:defRPr sz="2200"/>
            </a:lvl3pPr>
            <a:lvl4pPr indent="-368300" lvl="3" marL="1828800" rtl="0">
              <a:spcBef>
                <a:spcPts val="0"/>
              </a:spcBef>
              <a:spcAft>
                <a:spcPts val="0"/>
              </a:spcAft>
              <a:buSzPts val="2200"/>
              <a:buChar char="●"/>
              <a:defRPr sz="2200"/>
            </a:lvl4pPr>
            <a:lvl5pPr indent="-368300" lvl="4" marL="2286000" rtl="0">
              <a:spcBef>
                <a:spcPts val="0"/>
              </a:spcBef>
              <a:spcAft>
                <a:spcPts val="0"/>
              </a:spcAft>
              <a:buSzPts val="2200"/>
              <a:buChar char="○"/>
              <a:defRPr sz="2200"/>
            </a:lvl5pPr>
            <a:lvl6pPr indent="-368300" lvl="5" marL="2743200" rtl="0">
              <a:spcBef>
                <a:spcPts val="0"/>
              </a:spcBef>
              <a:spcAft>
                <a:spcPts val="0"/>
              </a:spcAft>
              <a:buSzPts val="2200"/>
              <a:buChar char="■"/>
              <a:defRPr sz="2200"/>
            </a:lvl6pPr>
            <a:lvl7pPr indent="-368300" lvl="6" marL="3200400" rtl="0">
              <a:spcBef>
                <a:spcPts val="0"/>
              </a:spcBef>
              <a:spcAft>
                <a:spcPts val="0"/>
              </a:spcAft>
              <a:buSzPts val="2200"/>
              <a:buChar char="●"/>
              <a:defRPr sz="2200"/>
            </a:lvl7pPr>
            <a:lvl8pPr indent="-368300" lvl="7" marL="3657600" rtl="0">
              <a:spcBef>
                <a:spcPts val="0"/>
              </a:spcBef>
              <a:spcAft>
                <a:spcPts val="0"/>
              </a:spcAft>
              <a:buSzPts val="2200"/>
              <a:buChar char="○"/>
              <a:defRPr sz="2200"/>
            </a:lvl8pPr>
            <a:lvl9pPr indent="-368300" lvl="8" marL="4114800" rtl="0">
              <a:spcBef>
                <a:spcPts val="0"/>
              </a:spcBef>
              <a:spcAft>
                <a:spcPts val="0"/>
              </a:spcAft>
              <a:buSzPts val="2200"/>
              <a:buChar char="■"/>
              <a:defRPr sz="2200"/>
            </a:lvl9pPr>
          </a:lstStyle>
          <a:p/>
        </p:txBody>
      </p:sp>
      <p:grpSp>
        <p:nvGrpSpPr>
          <p:cNvPr id="374" name="Google Shape;374;p18"/>
          <p:cNvGrpSpPr/>
          <p:nvPr/>
        </p:nvGrpSpPr>
        <p:grpSpPr>
          <a:xfrm>
            <a:off x="7442902" y="-91154"/>
            <a:ext cx="1796289" cy="5330574"/>
            <a:chOff x="6023725" y="842300"/>
            <a:chExt cx="1358150" cy="4030375"/>
          </a:xfrm>
        </p:grpSpPr>
        <p:sp>
          <p:nvSpPr>
            <p:cNvPr id="375" name="Google Shape;375;p18"/>
            <p:cNvSpPr/>
            <p:nvPr/>
          </p:nvSpPr>
          <p:spPr>
            <a:xfrm>
              <a:off x="6371275" y="842300"/>
              <a:ext cx="397100" cy="492450"/>
            </a:xfrm>
            <a:custGeom>
              <a:rect b="b" l="l" r="r" t="t"/>
              <a:pathLst>
                <a:path extrusionOk="0" h="19698" w="15884">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8"/>
            <p:cNvSpPr/>
            <p:nvPr/>
          </p:nvSpPr>
          <p:spPr>
            <a:xfrm>
              <a:off x="6991200" y="2879025"/>
              <a:ext cx="390675" cy="444800"/>
            </a:xfrm>
            <a:custGeom>
              <a:rect b="b" l="l" r="r" t="t"/>
              <a:pathLst>
                <a:path extrusionOk="0" h="17792" w="15627">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8"/>
            <p:cNvSpPr/>
            <p:nvPr/>
          </p:nvSpPr>
          <p:spPr>
            <a:xfrm>
              <a:off x="6244725" y="2547975"/>
              <a:ext cx="185275" cy="404450"/>
            </a:xfrm>
            <a:custGeom>
              <a:rect b="b" l="l" r="r" t="t"/>
              <a:pathLst>
                <a:path extrusionOk="0" h="16178" w="7411">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8"/>
            <p:cNvSpPr/>
            <p:nvPr/>
          </p:nvSpPr>
          <p:spPr>
            <a:xfrm>
              <a:off x="6823375" y="1978500"/>
              <a:ext cx="365025" cy="447525"/>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8"/>
            <p:cNvSpPr/>
            <p:nvPr/>
          </p:nvSpPr>
          <p:spPr>
            <a:xfrm>
              <a:off x="6071400" y="1791425"/>
              <a:ext cx="402625" cy="375100"/>
            </a:xfrm>
            <a:custGeom>
              <a:rect b="b" l="l" r="r" t="t"/>
              <a:pathLst>
                <a:path extrusionOk="0" h="15004" w="16105">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8"/>
            <p:cNvSpPr/>
            <p:nvPr/>
          </p:nvSpPr>
          <p:spPr>
            <a:xfrm>
              <a:off x="6902250" y="3951050"/>
              <a:ext cx="436525" cy="299875"/>
            </a:xfrm>
            <a:custGeom>
              <a:rect b="b" l="l" r="r" t="t"/>
              <a:pathLst>
                <a:path extrusionOk="0" h="11995" w="17461">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8"/>
            <p:cNvSpPr/>
            <p:nvPr/>
          </p:nvSpPr>
          <p:spPr>
            <a:xfrm>
              <a:off x="6405225" y="2154575"/>
              <a:ext cx="328325" cy="339325"/>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8"/>
            <p:cNvSpPr/>
            <p:nvPr/>
          </p:nvSpPr>
          <p:spPr>
            <a:xfrm>
              <a:off x="6537275" y="2750650"/>
              <a:ext cx="459450" cy="475050"/>
            </a:xfrm>
            <a:custGeom>
              <a:rect b="b" l="l" r="r" t="t"/>
              <a:pathLst>
                <a:path extrusionOk="0" h="19002" w="18378">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8"/>
            <p:cNvSpPr/>
            <p:nvPr/>
          </p:nvSpPr>
          <p:spPr>
            <a:xfrm>
              <a:off x="6855475" y="1544725"/>
              <a:ext cx="444800" cy="353100"/>
            </a:xfrm>
            <a:custGeom>
              <a:rect b="b" l="l" r="r" t="t"/>
              <a:pathLst>
                <a:path extrusionOk="0" h="14124" w="17792">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8"/>
            <p:cNvSpPr/>
            <p:nvPr/>
          </p:nvSpPr>
          <p:spPr>
            <a:xfrm>
              <a:off x="6844475" y="1037625"/>
              <a:ext cx="414525" cy="389750"/>
            </a:xfrm>
            <a:custGeom>
              <a:rect b="b" l="l" r="r" t="t"/>
              <a:pathLst>
                <a:path extrusionOk="0" h="15590" w="16581">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8"/>
            <p:cNvSpPr/>
            <p:nvPr/>
          </p:nvSpPr>
          <p:spPr>
            <a:xfrm>
              <a:off x="6553775" y="1840025"/>
              <a:ext cx="234775" cy="276975"/>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8"/>
            <p:cNvSpPr/>
            <p:nvPr/>
          </p:nvSpPr>
          <p:spPr>
            <a:xfrm>
              <a:off x="6618875" y="2550725"/>
              <a:ext cx="408125" cy="156850"/>
            </a:xfrm>
            <a:custGeom>
              <a:rect b="b" l="l" r="r" t="t"/>
              <a:pathLst>
                <a:path extrusionOk="0" h="6274" w="16325">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8"/>
            <p:cNvSpPr/>
            <p:nvPr/>
          </p:nvSpPr>
          <p:spPr>
            <a:xfrm>
              <a:off x="6336425" y="4507675"/>
              <a:ext cx="520000" cy="365000"/>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8"/>
            <p:cNvSpPr/>
            <p:nvPr/>
          </p:nvSpPr>
          <p:spPr>
            <a:xfrm>
              <a:off x="6425400" y="3728200"/>
              <a:ext cx="342075" cy="360425"/>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8"/>
            <p:cNvSpPr/>
            <p:nvPr/>
          </p:nvSpPr>
          <p:spPr>
            <a:xfrm>
              <a:off x="6789450" y="3384325"/>
              <a:ext cx="262300" cy="186175"/>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8"/>
            <p:cNvSpPr/>
            <p:nvPr/>
          </p:nvSpPr>
          <p:spPr>
            <a:xfrm>
              <a:off x="6950850" y="4617725"/>
              <a:ext cx="254050" cy="162350"/>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8"/>
            <p:cNvSpPr/>
            <p:nvPr/>
          </p:nvSpPr>
          <p:spPr>
            <a:xfrm>
              <a:off x="6051225" y="1090800"/>
              <a:ext cx="285225" cy="283400"/>
            </a:xfrm>
            <a:custGeom>
              <a:rect b="b" l="l" r="r" t="t"/>
              <a:pathLst>
                <a:path extrusionOk="0" h="11336" w="11409">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8"/>
            <p:cNvSpPr/>
            <p:nvPr/>
          </p:nvSpPr>
          <p:spPr>
            <a:xfrm>
              <a:off x="6849975" y="3631900"/>
              <a:ext cx="270550" cy="339350"/>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8"/>
            <p:cNvSpPr/>
            <p:nvPr/>
          </p:nvSpPr>
          <p:spPr>
            <a:xfrm>
              <a:off x="6351100" y="3281600"/>
              <a:ext cx="366850" cy="361350"/>
            </a:xfrm>
            <a:custGeom>
              <a:rect b="b" l="l" r="r" t="t"/>
              <a:pathLst>
                <a:path extrusionOk="0" h="14454" w="14674">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8"/>
            <p:cNvSpPr/>
            <p:nvPr/>
          </p:nvSpPr>
          <p:spPr>
            <a:xfrm>
              <a:off x="6316250" y="3040425"/>
              <a:ext cx="137600" cy="122000"/>
            </a:xfrm>
            <a:custGeom>
              <a:rect b="b" l="l" r="r" t="t"/>
              <a:pathLst>
                <a:path extrusionOk="0" h="4880" w="5504">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8"/>
            <p:cNvSpPr/>
            <p:nvPr/>
          </p:nvSpPr>
          <p:spPr>
            <a:xfrm>
              <a:off x="6879325" y="4294925"/>
              <a:ext cx="344825" cy="25497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8"/>
            <p:cNvSpPr/>
            <p:nvPr/>
          </p:nvSpPr>
          <p:spPr>
            <a:xfrm>
              <a:off x="6114500" y="2324225"/>
              <a:ext cx="158675" cy="329225"/>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8"/>
            <p:cNvSpPr/>
            <p:nvPr/>
          </p:nvSpPr>
          <p:spPr>
            <a:xfrm>
              <a:off x="6335525" y="1405350"/>
              <a:ext cx="442025" cy="375100"/>
            </a:xfrm>
            <a:custGeom>
              <a:rect b="b" l="l" r="r" t="t"/>
              <a:pathLst>
                <a:path extrusionOk="0" h="15004" w="17681">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8"/>
            <p:cNvSpPr/>
            <p:nvPr/>
          </p:nvSpPr>
          <p:spPr>
            <a:xfrm>
              <a:off x="6059500" y="3516375"/>
              <a:ext cx="268700" cy="232025"/>
            </a:xfrm>
            <a:custGeom>
              <a:rect b="b" l="l" r="r" t="t"/>
              <a:pathLst>
                <a:path extrusionOk="0" h="9281" w="10748">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8"/>
            <p:cNvSpPr/>
            <p:nvPr/>
          </p:nvSpPr>
          <p:spPr>
            <a:xfrm>
              <a:off x="6385050" y="4208725"/>
              <a:ext cx="422775" cy="298975"/>
            </a:xfrm>
            <a:custGeom>
              <a:rect b="b" l="l" r="r" t="t"/>
              <a:pathLst>
                <a:path extrusionOk="0" h="11959" w="16911">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8"/>
            <p:cNvSpPr/>
            <p:nvPr/>
          </p:nvSpPr>
          <p:spPr>
            <a:xfrm>
              <a:off x="7121425" y="2437925"/>
              <a:ext cx="246700" cy="315500"/>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8"/>
            <p:cNvSpPr/>
            <p:nvPr/>
          </p:nvSpPr>
          <p:spPr>
            <a:xfrm>
              <a:off x="6062250" y="3853825"/>
              <a:ext cx="332900" cy="376025"/>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8"/>
            <p:cNvSpPr/>
            <p:nvPr/>
          </p:nvSpPr>
          <p:spPr>
            <a:xfrm>
              <a:off x="6023725" y="3167900"/>
              <a:ext cx="340250" cy="227450"/>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8"/>
            <p:cNvSpPr/>
            <p:nvPr/>
          </p:nvSpPr>
          <p:spPr>
            <a:xfrm>
              <a:off x="7109500" y="3449425"/>
              <a:ext cx="154100" cy="165100"/>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404" name="Google Shape;404;p18"/>
          <p:cNvCxnSpPr/>
          <p:nvPr/>
        </p:nvCxnSpPr>
        <p:spPr>
          <a:xfrm>
            <a:off x="850475" y="1031425"/>
            <a:ext cx="6037800" cy="0"/>
          </a:xfrm>
          <a:prstGeom prst="straightConnector1">
            <a:avLst/>
          </a:prstGeom>
          <a:noFill/>
          <a:ln cap="rnd" cmpd="sng" w="19050">
            <a:solidFill>
              <a:srgbClr val="A4C2F4"/>
            </a:solidFill>
            <a:prstDash val="dash"/>
            <a:round/>
            <a:headEnd len="med" w="med" type="none"/>
            <a:tailEnd len="med" w="med" type="none"/>
          </a:ln>
        </p:spPr>
      </p:cxnSp>
      <p:sp>
        <p:nvSpPr>
          <p:cNvPr id="405" name="Google Shape;405;p18"/>
          <p:cNvSpPr txBox="1"/>
          <p:nvPr>
            <p:ph idx="12" type="sldNum"/>
          </p:nvPr>
        </p:nvSpPr>
        <p:spPr>
          <a:xfrm>
            <a:off x="90619" y="4722737"/>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406" name="Shape 406"/>
        <p:cNvGrpSpPr/>
        <p:nvPr/>
      </p:nvGrpSpPr>
      <p:grpSpPr>
        <a:xfrm>
          <a:off x="0" y="0"/>
          <a:ext cx="0" cy="0"/>
          <a:chOff x="0" y="0"/>
          <a:chExt cx="0" cy="0"/>
        </a:xfrm>
      </p:grpSpPr>
      <p:sp>
        <p:nvSpPr>
          <p:cNvPr id="407" name="Google Shape;407;p19"/>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p:txBody>
      </p:sp>
      <p:sp>
        <p:nvSpPr>
          <p:cNvPr id="408" name="Google Shape;408;p19"/>
          <p:cNvSpPr txBox="1"/>
          <p:nvPr>
            <p:ph idx="1" type="body"/>
          </p:nvPr>
        </p:nvSpPr>
        <p:spPr>
          <a:xfrm>
            <a:off x="747925" y="1308875"/>
            <a:ext cx="2097900" cy="3617100"/>
          </a:xfrm>
          <a:prstGeom prst="rect">
            <a:avLst/>
          </a:prstGeom>
        </p:spPr>
        <p:txBody>
          <a:bodyPr anchorCtr="0" anchor="t" bIns="91425" lIns="91425" spcFirstLastPara="1" rIns="91425" wrap="square" tIns="91425">
            <a:noAutofit/>
          </a:bodyPr>
          <a:lstStyle>
            <a:lvl1pPr indent="-342900" lvl="0" marL="457200" rtl="0">
              <a:spcBef>
                <a:spcPts val="600"/>
              </a:spcBef>
              <a:spcAft>
                <a:spcPts val="0"/>
              </a:spcAft>
              <a:buSzPts val="1800"/>
              <a:buChar char="✘"/>
              <a:defRPr sz="1800"/>
            </a:lvl1pPr>
            <a:lvl2pPr indent="-342900" lvl="1" marL="914400" rtl="0">
              <a:spcBef>
                <a:spcPts val="0"/>
              </a:spcBef>
              <a:spcAft>
                <a:spcPts val="0"/>
              </a:spcAft>
              <a:buSzPts val="1800"/>
              <a:buChar char="✗"/>
              <a:defRPr sz="1800"/>
            </a:lvl2pPr>
            <a:lvl3pPr indent="-342900" lvl="2" marL="1371600" rtl="0">
              <a:spcBef>
                <a:spcPts val="0"/>
              </a:spcBef>
              <a:spcAft>
                <a:spcPts val="0"/>
              </a:spcAft>
              <a:buSzPts val="1800"/>
              <a:buChar char="■"/>
              <a:defRPr sz="1800"/>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409" name="Google Shape;409;p19"/>
          <p:cNvSpPr txBox="1"/>
          <p:nvPr>
            <p:ph idx="2" type="body"/>
          </p:nvPr>
        </p:nvSpPr>
        <p:spPr>
          <a:xfrm>
            <a:off x="2953087" y="1308875"/>
            <a:ext cx="2097900" cy="3617100"/>
          </a:xfrm>
          <a:prstGeom prst="rect">
            <a:avLst/>
          </a:prstGeom>
        </p:spPr>
        <p:txBody>
          <a:bodyPr anchorCtr="0" anchor="t" bIns="91425" lIns="91425" spcFirstLastPara="1" rIns="91425" wrap="square" tIns="91425">
            <a:noAutofit/>
          </a:bodyPr>
          <a:lstStyle>
            <a:lvl1pPr indent="-342900" lvl="0" marL="457200" rtl="0">
              <a:spcBef>
                <a:spcPts val="600"/>
              </a:spcBef>
              <a:spcAft>
                <a:spcPts val="0"/>
              </a:spcAft>
              <a:buSzPts val="1800"/>
              <a:buChar char="✘"/>
              <a:defRPr sz="1800"/>
            </a:lvl1pPr>
            <a:lvl2pPr indent="-342900" lvl="1" marL="914400" rtl="0">
              <a:spcBef>
                <a:spcPts val="0"/>
              </a:spcBef>
              <a:spcAft>
                <a:spcPts val="0"/>
              </a:spcAft>
              <a:buSzPts val="1800"/>
              <a:buChar char="✗"/>
              <a:defRPr sz="1800"/>
            </a:lvl2pPr>
            <a:lvl3pPr indent="-342900" lvl="2" marL="1371600" rtl="0">
              <a:spcBef>
                <a:spcPts val="0"/>
              </a:spcBef>
              <a:spcAft>
                <a:spcPts val="0"/>
              </a:spcAft>
              <a:buSzPts val="1800"/>
              <a:buChar char="■"/>
              <a:defRPr sz="1800"/>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410" name="Google Shape;410;p19"/>
          <p:cNvSpPr txBox="1"/>
          <p:nvPr>
            <p:ph idx="3" type="body"/>
          </p:nvPr>
        </p:nvSpPr>
        <p:spPr>
          <a:xfrm>
            <a:off x="5158248" y="1308875"/>
            <a:ext cx="2097900" cy="3617100"/>
          </a:xfrm>
          <a:prstGeom prst="rect">
            <a:avLst/>
          </a:prstGeom>
        </p:spPr>
        <p:txBody>
          <a:bodyPr anchorCtr="0" anchor="t" bIns="91425" lIns="91425" spcFirstLastPara="1" rIns="91425" wrap="square" tIns="91425">
            <a:noAutofit/>
          </a:bodyPr>
          <a:lstStyle>
            <a:lvl1pPr indent="-342900" lvl="0" marL="457200" rtl="0">
              <a:spcBef>
                <a:spcPts val="600"/>
              </a:spcBef>
              <a:spcAft>
                <a:spcPts val="0"/>
              </a:spcAft>
              <a:buSzPts val="1800"/>
              <a:buChar char="✘"/>
              <a:defRPr sz="1800"/>
            </a:lvl1pPr>
            <a:lvl2pPr indent="-342900" lvl="1" marL="914400" rtl="0">
              <a:spcBef>
                <a:spcPts val="0"/>
              </a:spcBef>
              <a:spcAft>
                <a:spcPts val="0"/>
              </a:spcAft>
              <a:buSzPts val="1800"/>
              <a:buChar char="✗"/>
              <a:defRPr sz="1800"/>
            </a:lvl2pPr>
            <a:lvl3pPr indent="-342900" lvl="2" marL="1371600" rtl="0">
              <a:spcBef>
                <a:spcPts val="0"/>
              </a:spcBef>
              <a:spcAft>
                <a:spcPts val="0"/>
              </a:spcAft>
              <a:buSzPts val="1800"/>
              <a:buChar char="■"/>
              <a:defRPr sz="1800"/>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grpSp>
        <p:nvGrpSpPr>
          <p:cNvPr id="411" name="Google Shape;411;p19"/>
          <p:cNvGrpSpPr/>
          <p:nvPr/>
        </p:nvGrpSpPr>
        <p:grpSpPr>
          <a:xfrm>
            <a:off x="7442902" y="-91154"/>
            <a:ext cx="1796289" cy="5330574"/>
            <a:chOff x="6023725" y="842300"/>
            <a:chExt cx="1358150" cy="4030375"/>
          </a:xfrm>
        </p:grpSpPr>
        <p:sp>
          <p:nvSpPr>
            <p:cNvPr id="412" name="Google Shape;412;p19"/>
            <p:cNvSpPr/>
            <p:nvPr/>
          </p:nvSpPr>
          <p:spPr>
            <a:xfrm>
              <a:off x="6371275" y="842300"/>
              <a:ext cx="397100" cy="492450"/>
            </a:xfrm>
            <a:custGeom>
              <a:rect b="b" l="l" r="r" t="t"/>
              <a:pathLst>
                <a:path extrusionOk="0" h="19698" w="15884">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9"/>
            <p:cNvSpPr/>
            <p:nvPr/>
          </p:nvSpPr>
          <p:spPr>
            <a:xfrm>
              <a:off x="6991200" y="2879025"/>
              <a:ext cx="390675" cy="444800"/>
            </a:xfrm>
            <a:custGeom>
              <a:rect b="b" l="l" r="r" t="t"/>
              <a:pathLst>
                <a:path extrusionOk="0" h="17792" w="15627">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9"/>
            <p:cNvSpPr/>
            <p:nvPr/>
          </p:nvSpPr>
          <p:spPr>
            <a:xfrm>
              <a:off x="6244725" y="2547975"/>
              <a:ext cx="185275" cy="404450"/>
            </a:xfrm>
            <a:custGeom>
              <a:rect b="b" l="l" r="r" t="t"/>
              <a:pathLst>
                <a:path extrusionOk="0" h="16178" w="7411">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9"/>
            <p:cNvSpPr/>
            <p:nvPr/>
          </p:nvSpPr>
          <p:spPr>
            <a:xfrm>
              <a:off x="6823375" y="1978500"/>
              <a:ext cx="365025" cy="447525"/>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9"/>
            <p:cNvSpPr/>
            <p:nvPr/>
          </p:nvSpPr>
          <p:spPr>
            <a:xfrm>
              <a:off x="6071400" y="1791425"/>
              <a:ext cx="402625" cy="375100"/>
            </a:xfrm>
            <a:custGeom>
              <a:rect b="b" l="l" r="r" t="t"/>
              <a:pathLst>
                <a:path extrusionOk="0" h="15004" w="16105">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9"/>
            <p:cNvSpPr/>
            <p:nvPr/>
          </p:nvSpPr>
          <p:spPr>
            <a:xfrm>
              <a:off x="6902250" y="3951050"/>
              <a:ext cx="436525" cy="299875"/>
            </a:xfrm>
            <a:custGeom>
              <a:rect b="b" l="l" r="r" t="t"/>
              <a:pathLst>
                <a:path extrusionOk="0" h="11995" w="17461">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9"/>
            <p:cNvSpPr/>
            <p:nvPr/>
          </p:nvSpPr>
          <p:spPr>
            <a:xfrm>
              <a:off x="6405225" y="2154575"/>
              <a:ext cx="328325" cy="339325"/>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9"/>
            <p:cNvSpPr/>
            <p:nvPr/>
          </p:nvSpPr>
          <p:spPr>
            <a:xfrm>
              <a:off x="6537275" y="2750650"/>
              <a:ext cx="459450" cy="475050"/>
            </a:xfrm>
            <a:custGeom>
              <a:rect b="b" l="l" r="r" t="t"/>
              <a:pathLst>
                <a:path extrusionOk="0" h="19002" w="18378">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9"/>
            <p:cNvSpPr/>
            <p:nvPr/>
          </p:nvSpPr>
          <p:spPr>
            <a:xfrm>
              <a:off x="6855475" y="1544725"/>
              <a:ext cx="444800" cy="353100"/>
            </a:xfrm>
            <a:custGeom>
              <a:rect b="b" l="l" r="r" t="t"/>
              <a:pathLst>
                <a:path extrusionOk="0" h="14124" w="17792">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9"/>
            <p:cNvSpPr/>
            <p:nvPr/>
          </p:nvSpPr>
          <p:spPr>
            <a:xfrm>
              <a:off x="6844475" y="1037625"/>
              <a:ext cx="414525" cy="389750"/>
            </a:xfrm>
            <a:custGeom>
              <a:rect b="b" l="l" r="r" t="t"/>
              <a:pathLst>
                <a:path extrusionOk="0" h="15590" w="16581">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9"/>
            <p:cNvSpPr/>
            <p:nvPr/>
          </p:nvSpPr>
          <p:spPr>
            <a:xfrm>
              <a:off x="6553775" y="1840025"/>
              <a:ext cx="234775" cy="276975"/>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9"/>
            <p:cNvSpPr/>
            <p:nvPr/>
          </p:nvSpPr>
          <p:spPr>
            <a:xfrm>
              <a:off x="6618875" y="2550725"/>
              <a:ext cx="408125" cy="156850"/>
            </a:xfrm>
            <a:custGeom>
              <a:rect b="b" l="l" r="r" t="t"/>
              <a:pathLst>
                <a:path extrusionOk="0" h="6274" w="16325">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9"/>
            <p:cNvSpPr/>
            <p:nvPr/>
          </p:nvSpPr>
          <p:spPr>
            <a:xfrm>
              <a:off x="6336425" y="4507675"/>
              <a:ext cx="520000" cy="365000"/>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9"/>
            <p:cNvSpPr/>
            <p:nvPr/>
          </p:nvSpPr>
          <p:spPr>
            <a:xfrm>
              <a:off x="6425400" y="3728200"/>
              <a:ext cx="342075" cy="360425"/>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9"/>
            <p:cNvSpPr/>
            <p:nvPr/>
          </p:nvSpPr>
          <p:spPr>
            <a:xfrm>
              <a:off x="6789450" y="3384325"/>
              <a:ext cx="262300" cy="186175"/>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9"/>
            <p:cNvSpPr/>
            <p:nvPr/>
          </p:nvSpPr>
          <p:spPr>
            <a:xfrm>
              <a:off x="6950850" y="4617725"/>
              <a:ext cx="254050" cy="162350"/>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9"/>
            <p:cNvSpPr/>
            <p:nvPr/>
          </p:nvSpPr>
          <p:spPr>
            <a:xfrm>
              <a:off x="6051225" y="1090800"/>
              <a:ext cx="285225" cy="283400"/>
            </a:xfrm>
            <a:custGeom>
              <a:rect b="b" l="l" r="r" t="t"/>
              <a:pathLst>
                <a:path extrusionOk="0" h="11336" w="11409">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9"/>
            <p:cNvSpPr/>
            <p:nvPr/>
          </p:nvSpPr>
          <p:spPr>
            <a:xfrm>
              <a:off x="6849975" y="3631900"/>
              <a:ext cx="270550" cy="339350"/>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9"/>
            <p:cNvSpPr/>
            <p:nvPr/>
          </p:nvSpPr>
          <p:spPr>
            <a:xfrm>
              <a:off x="6351100" y="3281600"/>
              <a:ext cx="366850" cy="361350"/>
            </a:xfrm>
            <a:custGeom>
              <a:rect b="b" l="l" r="r" t="t"/>
              <a:pathLst>
                <a:path extrusionOk="0" h="14454" w="14674">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9"/>
            <p:cNvSpPr/>
            <p:nvPr/>
          </p:nvSpPr>
          <p:spPr>
            <a:xfrm>
              <a:off x="6316250" y="3040425"/>
              <a:ext cx="137600" cy="122000"/>
            </a:xfrm>
            <a:custGeom>
              <a:rect b="b" l="l" r="r" t="t"/>
              <a:pathLst>
                <a:path extrusionOk="0" h="4880" w="5504">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9"/>
            <p:cNvSpPr/>
            <p:nvPr/>
          </p:nvSpPr>
          <p:spPr>
            <a:xfrm>
              <a:off x="6879325" y="4294925"/>
              <a:ext cx="344825" cy="25497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9"/>
            <p:cNvSpPr/>
            <p:nvPr/>
          </p:nvSpPr>
          <p:spPr>
            <a:xfrm>
              <a:off x="6114500" y="2324225"/>
              <a:ext cx="158675" cy="329225"/>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9"/>
            <p:cNvSpPr/>
            <p:nvPr/>
          </p:nvSpPr>
          <p:spPr>
            <a:xfrm>
              <a:off x="6335525" y="1405350"/>
              <a:ext cx="442025" cy="375100"/>
            </a:xfrm>
            <a:custGeom>
              <a:rect b="b" l="l" r="r" t="t"/>
              <a:pathLst>
                <a:path extrusionOk="0" h="15004" w="17681">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9"/>
            <p:cNvSpPr/>
            <p:nvPr/>
          </p:nvSpPr>
          <p:spPr>
            <a:xfrm>
              <a:off x="6059500" y="3516375"/>
              <a:ext cx="268700" cy="232025"/>
            </a:xfrm>
            <a:custGeom>
              <a:rect b="b" l="l" r="r" t="t"/>
              <a:pathLst>
                <a:path extrusionOk="0" h="9281" w="10748">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9"/>
            <p:cNvSpPr/>
            <p:nvPr/>
          </p:nvSpPr>
          <p:spPr>
            <a:xfrm>
              <a:off x="6385050" y="4208725"/>
              <a:ext cx="422775" cy="298975"/>
            </a:xfrm>
            <a:custGeom>
              <a:rect b="b" l="l" r="r" t="t"/>
              <a:pathLst>
                <a:path extrusionOk="0" h="11959" w="16911">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9"/>
            <p:cNvSpPr/>
            <p:nvPr/>
          </p:nvSpPr>
          <p:spPr>
            <a:xfrm>
              <a:off x="7121425" y="2437925"/>
              <a:ext cx="246700" cy="315500"/>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9"/>
            <p:cNvSpPr/>
            <p:nvPr/>
          </p:nvSpPr>
          <p:spPr>
            <a:xfrm>
              <a:off x="6062250" y="3853825"/>
              <a:ext cx="332900" cy="376025"/>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9"/>
            <p:cNvSpPr/>
            <p:nvPr/>
          </p:nvSpPr>
          <p:spPr>
            <a:xfrm>
              <a:off x="6023725" y="3167900"/>
              <a:ext cx="340250" cy="227450"/>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9"/>
            <p:cNvSpPr/>
            <p:nvPr/>
          </p:nvSpPr>
          <p:spPr>
            <a:xfrm>
              <a:off x="7109500" y="3449425"/>
              <a:ext cx="154100" cy="165100"/>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441" name="Google Shape;441;p19"/>
          <p:cNvCxnSpPr/>
          <p:nvPr/>
        </p:nvCxnSpPr>
        <p:spPr>
          <a:xfrm>
            <a:off x="850475" y="1031425"/>
            <a:ext cx="6037800" cy="0"/>
          </a:xfrm>
          <a:prstGeom prst="straightConnector1">
            <a:avLst/>
          </a:prstGeom>
          <a:noFill/>
          <a:ln cap="rnd" cmpd="sng" w="19050">
            <a:solidFill>
              <a:srgbClr val="A4C2F4"/>
            </a:solidFill>
            <a:prstDash val="dash"/>
            <a:round/>
            <a:headEnd len="med" w="med" type="none"/>
            <a:tailEnd len="med" w="med" type="none"/>
          </a:ln>
        </p:spPr>
      </p:cxnSp>
      <p:sp>
        <p:nvSpPr>
          <p:cNvPr id="442" name="Google Shape;442;p19"/>
          <p:cNvSpPr txBox="1"/>
          <p:nvPr>
            <p:ph idx="12" type="sldNum"/>
          </p:nvPr>
        </p:nvSpPr>
        <p:spPr>
          <a:xfrm>
            <a:off x="90619" y="4722737"/>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3" name="Shape 443"/>
        <p:cNvGrpSpPr/>
        <p:nvPr/>
      </p:nvGrpSpPr>
      <p:grpSpPr>
        <a:xfrm>
          <a:off x="0" y="0"/>
          <a:ext cx="0" cy="0"/>
          <a:chOff x="0" y="0"/>
          <a:chExt cx="0" cy="0"/>
        </a:xfrm>
      </p:grpSpPr>
      <p:sp>
        <p:nvSpPr>
          <p:cNvPr id="444" name="Google Shape;444;p20"/>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p:txBody>
      </p:sp>
      <p:grpSp>
        <p:nvGrpSpPr>
          <p:cNvPr id="445" name="Google Shape;445;p20"/>
          <p:cNvGrpSpPr/>
          <p:nvPr/>
        </p:nvGrpSpPr>
        <p:grpSpPr>
          <a:xfrm>
            <a:off x="7442902" y="-91154"/>
            <a:ext cx="1796289" cy="5330574"/>
            <a:chOff x="6023725" y="842300"/>
            <a:chExt cx="1358150" cy="4030375"/>
          </a:xfrm>
        </p:grpSpPr>
        <p:sp>
          <p:nvSpPr>
            <p:cNvPr id="446" name="Google Shape;446;p20"/>
            <p:cNvSpPr/>
            <p:nvPr/>
          </p:nvSpPr>
          <p:spPr>
            <a:xfrm>
              <a:off x="6371275" y="842300"/>
              <a:ext cx="397100" cy="492450"/>
            </a:xfrm>
            <a:custGeom>
              <a:rect b="b" l="l" r="r" t="t"/>
              <a:pathLst>
                <a:path extrusionOk="0" h="19698" w="15884">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0"/>
            <p:cNvSpPr/>
            <p:nvPr/>
          </p:nvSpPr>
          <p:spPr>
            <a:xfrm>
              <a:off x="6991200" y="2879025"/>
              <a:ext cx="390675" cy="444800"/>
            </a:xfrm>
            <a:custGeom>
              <a:rect b="b" l="l" r="r" t="t"/>
              <a:pathLst>
                <a:path extrusionOk="0" h="17792" w="15627">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0"/>
            <p:cNvSpPr/>
            <p:nvPr/>
          </p:nvSpPr>
          <p:spPr>
            <a:xfrm>
              <a:off x="6244725" y="2547975"/>
              <a:ext cx="185275" cy="404450"/>
            </a:xfrm>
            <a:custGeom>
              <a:rect b="b" l="l" r="r" t="t"/>
              <a:pathLst>
                <a:path extrusionOk="0" h="16178" w="7411">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0"/>
            <p:cNvSpPr/>
            <p:nvPr/>
          </p:nvSpPr>
          <p:spPr>
            <a:xfrm>
              <a:off x="6823375" y="1978500"/>
              <a:ext cx="365025" cy="447525"/>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0"/>
            <p:cNvSpPr/>
            <p:nvPr/>
          </p:nvSpPr>
          <p:spPr>
            <a:xfrm>
              <a:off x="6071400" y="1791425"/>
              <a:ext cx="402625" cy="375100"/>
            </a:xfrm>
            <a:custGeom>
              <a:rect b="b" l="l" r="r" t="t"/>
              <a:pathLst>
                <a:path extrusionOk="0" h="15004" w="16105">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0"/>
            <p:cNvSpPr/>
            <p:nvPr/>
          </p:nvSpPr>
          <p:spPr>
            <a:xfrm>
              <a:off x="6902250" y="3951050"/>
              <a:ext cx="436525" cy="299875"/>
            </a:xfrm>
            <a:custGeom>
              <a:rect b="b" l="l" r="r" t="t"/>
              <a:pathLst>
                <a:path extrusionOk="0" h="11995" w="17461">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0"/>
            <p:cNvSpPr/>
            <p:nvPr/>
          </p:nvSpPr>
          <p:spPr>
            <a:xfrm>
              <a:off x="6405225" y="2154575"/>
              <a:ext cx="328325" cy="339325"/>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0"/>
            <p:cNvSpPr/>
            <p:nvPr/>
          </p:nvSpPr>
          <p:spPr>
            <a:xfrm>
              <a:off x="6537275" y="2750650"/>
              <a:ext cx="459450" cy="475050"/>
            </a:xfrm>
            <a:custGeom>
              <a:rect b="b" l="l" r="r" t="t"/>
              <a:pathLst>
                <a:path extrusionOk="0" h="19002" w="18378">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0"/>
            <p:cNvSpPr/>
            <p:nvPr/>
          </p:nvSpPr>
          <p:spPr>
            <a:xfrm>
              <a:off x="6855475" y="1544725"/>
              <a:ext cx="444800" cy="353100"/>
            </a:xfrm>
            <a:custGeom>
              <a:rect b="b" l="l" r="r" t="t"/>
              <a:pathLst>
                <a:path extrusionOk="0" h="14124" w="17792">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0"/>
            <p:cNvSpPr/>
            <p:nvPr/>
          </p:nvSpPr>
          <p:spPr>
            <a:xfrm>
              <a:off x="6844475" y="1037625"/>
              <a:ext cx="414525" cy="389750"/>
            </a:xfrm>
            <a:custGeom>
              <a:rect b="b" l="l" r="r" t="t"/>
              <a:pathLst>
                <a:path extrusionOk="0" h="15590" w="16581">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0"/>
            <p:cNvSpPr/>
            <p:nvPr/>
          </p:nvSpPr>
          <p:spPr>
            <a:xfrm>
              <a:off x="6553775" y="1840025"/>
              <a:ext cx="234775" cy="276975"/>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0"/>
            <p:cNvSpPr/>
            <p:nvPr/>
          </p:nvSpPr>
          <p:spPr>
            <a:xfrm>
              <a:off x="6618875" y="2550725"/>
              <a:ext cx="408125" cy="156850"/>
            </a:xfrm>
            <a:custGeom>
              <a:rect b="b" l="l" r="r" t="t"/>
              <a:pathLst>
                <a:path extrusionOk="0" h="6274" w="16325">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0"/>
            <p:cNvSpPr/>
            <p:nvPr/>
          </p:nvSpPr>
          <p:spPr>
            <a:xfrm>
              <a:off x="6336425" y="4507675"/>
              <a:ext cx="520000" cy="365000"/>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0"/>
            <p:cNvSpPr/>
            <p:nvPr/>
          </p:nvSpPr>
          <p:spPr>
            <a:xfrm>
              <a:off x="6425400" y="3728200"/>
              <a:ext cx="342075" cy="360425"/>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0"/>
            <p:cNvSpPr/>
            <p:nvPr/>
          </p:nvSpPr>
          <p:spPr>
            <a:xfrm>
              <a:off x="6789450" y="3384325"/>
              <a:ext cx="262300" cy="186175"/>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0"/>
            <p:cNvSpPr/>
            <p:nvPr/>
          </p:nvSpPr>
          <p:spPr>
            <a:xfrm>
              <a:off x="6950850" y="4617725"/>
              <a:ext cx="254050" cy="162350"/>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0"/>
            <p:cNvSpPr/>
            <p:nvPr/>
          </p:nvSpPr>
          <p:spPr>
            <a:xfrm>
              <a:off x="6051225" y="1090800"/>
              <a:ext cx="285225" cy="283400"/>
            </a:xfrm>
            <a:custGeom>
              <a:rect b="b" l="l" r="r" t="t"/>
              <a:pathLst>
                <a:path extrusionOk="0" h="11336" w="11409">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20"/>
            <p:cNvSpPr/>
            <p:nvPr/>
          </p:nvSpPr>
          <p:spPr>
            <a:xfrm>
              <a:off x="6849975" y="3631900"/>
              <a:ext cx="270550" cy="339350"/>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0"/>
            <p:cNvSpPr/>
            <p:nvPr/>
          </p:nvSpPr>
          <p:spPr>
            <a:xfrm>
              <a:off x="6351100" y="3281600"/>
              <a:ext cx="366850" cy="361350"/>
            </a:xfrm>
            <a:custGeom>
              <a:rect b="b" l="l" r="r" t="t"/>
              <a:pathLst>
                <a:path extrusionOk="0" h="14454" w="14674">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0"/>
            <p:cNvSpPr/>
            <p:nvPr/>
          </p:nvSpPr>
          <p:spPr>
            <a:xfrm>
              <a:off x="6316250" y="3040425"/>
              <a:ext cx="137600" cy="122000"/>
            </a:xfrm>
            <a:custGeom>
              <a:rect b="b" l="l" r="r" t="t"/>
              <a:pathLst>
                <a:path extrusionOk="0" h="4880" w="5504">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0"/>
            <p:cNvSpPr/>
            <p:nvPr/>
          </p:nvSpPr>
          <p:spPr>
            <a:xfrm>
              <a:off x="6879325" y="4294925"/>
              <a:ext cx="344825" cy="25497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0"/>
            <p:cNvSpPr/>
            <p:nvPr/>
          </p:nvSpPr>
          <p:spPr>
            <a:xfrm>
              <a:off x="6114500" y="2324225"/>
              <a:ext cx="158675" cy="329225"/>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20"/>
            <p:cNvSpPr/>
            <p:nvPr/>
          </p:nvSpPr>
          <p:spPr>
            <a:xfrm>
              <a:off x="6335525" y="1405350"/>
              <a:ext cx="442025" cy="375100"/>
            </a:xfrm>
            <a:custGeom>
              <a:rect b="b" l="l" r="r" t="t"/>
              <a:pathLst>
                <a:path extrusionOk="0" h="15004" w="17681">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0"/>
            <p:cNvSpPr/>
            <p:nvPr/>
          </p:nvSpPr>
          <p:spPr>
            <a:xfrm>
              <a:off x="6059500" y="3516375"/>
              <a:ext cx="268700" cy="232025"/>
            </a:xfrm>
            <a:custGeom>
              <a:rect b="b" l="l" r="r" t="t"/>
              <a:pathLst>
                <a:path extrusionOk="0" h="9281" w="10748">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0"/>
            <p:cNvSpPr/>
            <p:nvPr/>
          </p:nvSpPr>
          <p:spPr>
            <a:xfrm>
              <a:off x="6385050" y="4208725"/>
              <a:ext cx="422775" cy="298975"/>
            </a:xfrm>
            <a:custGeom>
              <a:rect b="b" l="l" r="r" t="t"/>
              <a:pathLst>
                <a:path extrusionOk="0" h="11959" w="16911">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0"/>
            <p:cNvSpPr/>
            <p:nvPr/>
          </p:nvSpPr>
          <p:spPr>
            <a:xfrm>
              <a:off x="7121425" y="2437925"/>
              <a:ext cx="246700" cy="315500"/>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0"/>
            <p:cNvSpPr/>
            <p:nvPr/>
          </p:nvSpPr>
          <p:spPr>
            <a:xfrm>
              <a:off x="6062250" y="3853825"/>
              <a:ext cx="332900" cy="376025"/>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0"/>
            <p:cNvSpPr/>
            <p:nvPr/>
          </p:nvSpPr>
          <p:spPr>
            <a:xfrm>
              <a:off x="6023725" y="3167900"/>
              <a:ext cx="340250" cy="227450"/>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0"/>
            <p:cNvSpPr/>
            <p:nvPr/>
          </p:nvSpPr>
          <p:spPr>
            <a:xfrm>
              <a:off x="7109500" y="3449425"/>
              <a:ext cx="154100" cy="165100"/>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475" name="Google Shape;475;p20"/>
          <p:cNvCxnSpPr/>
          <p:nvPr/>
        </p:nvCxnSpPr>
        <p:spPr>
          <a:xfrm>
            <a:off x="850475" y="1031425"/>
            <a:ext cx="6037800" cy="0"/>
          </a:xfrm>
          <a:prstGeom prst="straightConnector1">
            <a:avLst/>
          </a:prstGeom>
          <a:noFill/>
          <a:ln cap="rnd" cmpd="sng" w="19050">
            <a:solidFill>
              <a:srgbClr val="A4C2F4"/>
            </a:solidFill>
            <a:prstDash val="dash"/>
            <a:round/>
            <a:headEnd len="med" w="med" type="none"/>
            <a:tailEnd len="med" w="med" type="none"/>
          </a:ln>
        </p:spPr>
      </p:cxnSp>
      <p:sp>
        <p:nvSpPr>
          <p:cNvPr id="476" name="Google Shape;476;p20"/>
          <p:cNvSpPr txBox="1"/>
          <p:nvPr>
            <p:ph idx="12" type="sldNum"/>
          </p:nvPr>
        </p:nvSpPr>
        <p:spPr>
          <a:xfrm>
            <a:off x="90619" y="4722737"/>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77" name="Shape 477"/>
        <p:cNvGrpSpPr/>
        <p:nvPr/>
      </p:nvGrpSpPr>
      <p:grpSpPr>
        <a:xfrm>
          <a:off x="0" y="0"/>
          <a:ext cx="0" cy="0"/>
          <a:chOff x="0" y="0"/>
          <a:chExt cx="0" cy="0"/>
        </a:xfrm>
      </p:grpSpPr>
      <p:sp>
        <p:nvSpPr>
          <p:cNvPr id="478" name="Google Shape;478;p21"/>
          <p:cNvSpPr txBox="1"/>
          <p:nvPr>
            <p:ph idx="1" type="body"/>
          </p:nvPr>
        </p:nvSpPr>
        <p:spPr>
          <a:xfrm>
            <a:off x="457200" y="4406309"/>
            <a:ext cx="8229600" cy="519600"/>
          </a:xfrm>
          <a:prstGeom prst="rect">
            <a:avLst/>
          </a:prstGeom>
        </p:spPr>
        <p:txBody>
          <a:bodyPr anchorCtr="0" anchor="t" bIns="91425" lIns="91425" spcFirstLastPara="1" rIns="91425" wrap="square" tIns="91425">
            <a:noAutofit/>
          </a:bodyPr>
          <a:lstStyle>
            <a:lvl1pPr indent="-228600" lvl="0" marL="457200" rtl="0" algn="ctr">
              <a:spcBef>
                <a:spcPts val="360"/>
              </a:spcBef>
              <a:spcAft>
                <a:spcPts val="0"/>
              </a:spcAft>
              <a:buSzPts val="1800"/>
              <a:buNone/>
              <a:defRPr sz="1800"/>
            </a:lvl1pPr>
          </a:lstStyle>
          <a:p/>
        </p:txBody>
      </p:sp>
      <p:sp>
        <p:nvSpPr>
          <p:cNvPr id="479" name="Google Shape;479;p21"/>
          <p:cNvSpPr/>
          <p:nvPr/>
        </p:nvSpPr>
        <p:spPr>
          <a:xfrm>
            <a:off x="7302880" y="-294362"/>
            <a:ext cx="450550" cy="558734"/>
          </a:xfrm>
          <a:custGeom>
            <a:rect b="b" l="l" r="r" t="t"/>
            <a:pathLst>
              <a:path extrusionOk="0" h="19698" w="15884">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80" name="Google Shape;480;p21"/>
          <p:cNvSpPr/>
          <p:nvPr/>
        </p:nvSpPr>
        <p:spPr>
          <a:xfrm>
            <a:off x="-35374" y="3366963"/>
            <a:ext cx="443260" cy="504670"/>
          </a:xfrm>
          <a:custGeom>
            <a:rect b="b" l="l" r="r" t="t"/>
            <a:pathLst>
              <a:path extrusionOk="0" h="17792" w="15627">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81" name="Google Shape;481;p21"/>
          <p:cNvSpPr/>
          <p:nvPr/>
        </p:nvSpPr>
        <p:spPr>
          <a:xfrm>
            <a:off x="8817948" y="3439661"/>
            <a:ext cx="414157" cy="507762"/>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82" name="Google Shape;482;p21"/>
          <p:cNvSpPr/>
          <p:nvPr/>
        </p:nvSpPr>
        <p:spPr>
          <a:xfrm>
            <a:off x="8742973" y="4166677"/>
            <a:ext cx="495281" cy="340238"/>
          </a:xfrm>
          <a:custGeom>
            <a:rect b="b" l="l" r="r" t="t"/>
            <a:pathLst>
              <a:path extrusionOk="0" h="11995" w="17461">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83" name="Google Shape;483;p21"/>
          <p:cNvSpPr/>
          <p:nvPr/>
        </p:nvSpPr>
        <p:spPr>
          <a:xfrm>
            <a:off x="8360955" y="4506916"/>
            <a:ext cx="372518" cy="384998"/>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84" name="Google Shape;484;p21"/>
          <p:cNvSpPr/>
          <p:nvPr/>
        </p:nvSpPr>
        <p:spPr>
          <a:xfrm>
            <a:off x="-77078" y="1488018"/>
            <a:ext cx="339602" cy="400617"/>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85" name="Google Shape;485;p21"/>
          <p:cNvSpPr/>
          <p:nvPr/>
        </p:nvSpPr>
        <p:spPr>
          <a:xfrm>
            <a:off x="8052572" y="4825260"/>
            <a:ext cx="589992" cy="414129"/>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86" name="Google Shape;486;p21"/>
          <p:cNvSpPr/>
          <p:nvPr/>
        </p:nvSpPr>
        <p:spPr>
          <a:xfrm>
            <a:off x="8052577" y="4132327"/>
            <a:ext cx="388118" cy="408938"/>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87" name="Google Shape;487;p21"/>
          <p:cNvSpPr/>
          <p:nvPr/>
        </p:nvSpPr>
        <p:spPr>
          <a:xfrm>
            <a:off x="7430898" y="4873171"/>
            <a:ext cx="297606" cy="211234"/>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88" name="Google Shape;488;p21"/>
          <p:cNvSpPr/>
          <p:nvPr/>
        </p:nvSpPr>
        <p:spPr>
          <a:xfrm>
            <a:off x="8749725" y="4950125"/>
            <a:ext cx="288245" cy="184202"/>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89" name="Google Shape;489;p21"/>
          <p:cNvSpPr/>
          <p:nvPr/>
        </p:nvSpPr>
        <p:spPr>
          <a:xfrm>
            <a:off x="8522444" y="4000279"/>
            <a:ext cx="306966" cy="385027"/>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90" name="Google Shape;490;p21"/>
          <p:cNvSpPr/>
          <p:nvPr/>
        </p:nvSpPr>
        <p:spPr>
          <a:xfrm>
            <a:off x="8829403" y="4583868"/>
            <a:ext cx="391238" cy="28929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91" name="Google Shape;491;p21"/>
          <p:cNvSpPr/>
          <p:nvPr/>
        </p:nvSpPr>
        <p:spPr>
          <a:xfrm>
            <a:off x="8963979" y="1338718"/>
            <a:ext cx="180033" cy="373539"/>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92" name="Google Shape;492;p21"/>
          <p:cNvSpPr/>
          <p:nvPr/>
        </p:nvSpPr>
        <p:spPr>
          <a:xfrm rot="-2426120">
            <a:off x="7110132" y="4877011"/>
            <a:ext cx="279910" cy="357971"/>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93" name="Google Shape;493;p21"/>
          <p:cNvSpPr/>
          <p:nvPr/>
        </p:nvSpPr>
        <p:spPr>
          <a:xfrm>
            <a:off x="7659648" y="4370196"/>
            <a:ext cx="377708" cy="426638"/>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94" name="Google Shape;494;p21"/>
          <p:cNvSpPr/>
          <p:nvPr/>
        </p:nvSpPr>
        <p:spPr>
          <a:xfrm>
            <a:off x="8797588" y="3078732"/>
            <a:ext cx="386048" cy="258065"/>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95" name="Google Shape;495;p21"/>
          <p:cNvSpPr/>
          <p:nvPr/>
        </p:nvSpPr>
        <p:spPr>
          <a:xfrm>
            <a:off x="7782420" y="4885132"/>
            <a:ext cx="174842" cy="187322"/>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96" name="Google Shape;496;p21"/>
          <p:cNvSpPr/>
          <p:nvPr/>
        </p:nvSpPr>
        <p:spPr>
          <a:xfrm>
            <a:off x="346877" y="608615"/>
            <a:ext cx="210213" cy="458889"/>
          </a:xfrm>
          <a:custGeom>
            <a:rect b="b" l="l" r="r" t="t"/>
            <a:pathLst>
              <a:path extrusionOk="0" h="16178" w="7411">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97" name="Google Shape;497;p21"/>
          <p:cNvSpPr/>
          <p:nvPr/>
        </p:nvSpPr>
        <p:spPr>
          <a:xfrm>
            <a:off x="645010" y="355961"/>
            <a:ext cx="414157" cy="507762"/>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98" name="Google Shape;498;p21"/>
          <p:cNvSpPr/>
          <p:nvPr/>
        </p:nvSpPr>
        <p:spPr>
          <a:xfrm>
            <a:off x="8318810" y="-29822"/>
            <a:ext cx="456818" cy="425588"/>
          </a:xfrm>
          <a:custGeom>
            <a:rect b="b" l="l" r="r" t="t"/>
            <a:pathLst>
              <a:path extrusionOk="0" h="15004" w="16105">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499" name="Google Shape;499;p21"/>
          <p:cNvSpPr/>
          <p:nvPr/>
        </p:nvSpPr>
        <p:spPr>
          <a:xfrm>
            <a:off x="-8" y="1013366"/>
            <a:ext cx="372518" cy="384998"/>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00" name="Google Shape;500;p21"/>
          <p:cNvSpPr/>
          <p:nvPr/>
        </p:nvSpPr>
        <p:spPr>
          <a:xfrm>
            <a:off x="8699356" y="179112"/>
            <a:ext cx="521292" cy="538992"/>
          </a:xfrm>
          <a:custGeom>
            <a:rect b="b" l="l" r="r" t="t"/>
            <a:pathLst>
              <a:path extrusionOk="0" h="19002" w="18378">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01" name="Google Shape;501;p21"/>
          <p:cNvSpPr/>
          <p:nvPr/>
        </p:nvSpPr>
        <p:spPr>
          <a:xfrm>
            <a:off x="700454" y="4557600"/>
            <a:ext cx="504670" cy="400627"/>
          </a:xfrm>
          <a:custGeom>
            <a:rect b="b" l="l" r="r" t="t"/>
            <a:pathLst>
              <a:path extrusionOk="0" h="14124" w="17792">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02" name="Google Shape;502;p21"/>
          <p:cNvSpPr/>
          <p:nvPr/>
        </p:nvSpPr>
        <p:spPr>
          <a:xfrm>
            <a:off x="258967" y="-86251"/>
            <a:ext cx="470320" cy="442210"/>
          </a:xfrm>
          <a:custGeom>
            <a:rect b="b" l="l" r="r" t="t"/>
            <a:pathLst>
              <a:path extrusionOk="0" h="15590" w="16581">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03" name="Google Shape;503;p21"/>
          <p:cNvSpPr/>
          <p:nvPr/>
        </p:nvSpPr>
        <p:spPr>
          <a:xfrm>
            <a:off x="-35016" y="4075593"/>
            <a:ext cx="339602" cy="400617"/>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04" name="Google Shape;504;p21"/>
          <p:cNvSpPr/>
          <p:nvPr/>
        </p:nvSpPr>
        <p:spPr>
          <a:xfrm>
            <a:off x="721258" y="4998019"/>
            <a:ext cx="463059" cy="177962"/>
          </a:xfrm>
          <a:custGeom>
            <a:rect b="b" l="l" r="r" t="t"/>
            <a:pathLst>
              <a:path extrusionOk="0" h="6274" w="16325">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05" name="Google Shape;505;p21"/>
          <p:cNvSpPr/>
          <p:nvPr/>
        </p:nvSpPr>
        <p:spPr>
          <a:xfrm>
            <a:off x="-243128" y="54210"/>
            <a:ext cx="589992" cy="414129"/>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06" name="Google Shape;506;p21"/>
          <p:cNvSpPr/>
          <p:nvPr/>
        </p:nvSpPr>
        <p:spPr>
          <a:xfrm>
            <a:off x="7842052" y="-100873"/>
            <a:ext cx="388118" cy="408938"/>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07" name="Google Shape;507;p21"/>
          <p:cNvSpPr/>
          <p:nvPr/>
        </p:nvSpPr>
        <p:spPr>
          <a:xfrm>
            <a:off x="-38626" y="579046"/>
            <a:ext cx="297606" cy="211234"/>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08" name="Google Shape;508;p21"/>
          <p:cNvSpPr/>
          <p:nvPr/>
        </p:nvSpPr>
        <p:spPr>
          <a:xfrm>
            <a:off x="1403775" y="11500"/>
            <a:ext cx="288245" cy="184202"/>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09" name="Google Shape;509;p21"/>
          <p:cNvSpPr/>
          <p:nvPr/>
        </p:nvSpPr>
        <p:spPr>
          <a:xfrm>
            <a:off x="955990" y="-57166"/>
            <a:ext cx="323616" cy="321546"/>
          </a:xfrm>
          <a:custGeom>
            <a:rect b="b" l="l" r="r" t="t"/>
            <a:pathLst>
              <a:path extrusionOk="0" h="11336" w="11409">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10" name="Google Shape;510;p21"/>
          <p:cNvSpPr/>
          <p:nvPr/>
        </p:nvSpPr>
        <p:spPr>
          <a:xfrm>
            <a:off x="1333294" y="4678454"/>
            <a:ext cx="306966" cy="385027"/>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11" name="Google Shape;511;p21"/>
          <p:cNvSpPr/>
          <p:nvPr/>
        </p:nvSpPr>
        <p:spPr>
          <a:xfrm>
            <a:off x="91624" y="4552927"/>
            <a:ext cx="416228" cy="409988"/>
          </a:xfrm>
          <a:custGeom>
            <a:rect b="b" l="l" r="r" t="t"/>
            <a:pathLst>
              <a:path extrusionOk="0" h="14454" w="14674">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12" name="Google Shape;512;p21"/>
          <p:cNvSpPr/>
          <p:nvPr/>
        </p:nvSpPr>
        <p:spPr>
          <a:xfrm>
            <a:off x="1525678" y="4911343"/>
            <a:ext cx="391238" cy="28929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13" name="Google Shape;513;p21"/>
          <p:cNvSpPr/>
          <p:nvPr/>
        </p:nvSpPr>
        <p:spPr>
          <a:xfrm>
            <a:off x="2704" y="4900231"/>
            <a:ext cx="180033" cy="373539"/>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14" name="Google Shape;514;p21"/>
          <p:cNvSpPr/>
          <p:nvPr/>
        </p:nvSpPr>
        <p:spPr>
          <a:xfrm rot="1920548">
            <a:off x="8225551" y="625274"/>
            <a:ext cx="501522" cy="425557"/>
          </a:xfrm>
          <a:custGeom>
            <a:rect b="b" l="l" r="r" t="t"/>
            <a:pathLst>
              <a:path extrusionOk="0" h="15004" w="17681">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15" name="Google Shape;515;p21"/>
          <p:cNvSpPr/>
          <p:nvPr/>
        </p:nvSpPr>
        <p:spPr>
          <a:xfrm>
            <a:off x="346867" y="4064142"/>
            <a:ext cx="479681" cy="339217"/>
          </a:xfrm>
          <a:custGeom>
            <a:rect b="b" l="l" r="r" t="t"/>
            <a:pathLst>
              <a:path extrusionOk="0" h="11959" w="16911">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16" name="Google Shape;516;p21"/>
          <p:cNvSpPr/>
          <p:nvPr/>
        </p:nvSpPr>
        <p:spPr>
          <a:xfrm rot="-5400000">
            <a:off x="7996280" y="316930"/>
            <a:ext cx="279906" cy="357966"/>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17" name="Google Shape;517;p21"/>
          <p:cNvSpPr/>
          <p:nvPr/>
        </p:nvSpPr>
        <p:spPr>
          <a:xfrm>
            <a:off x="8801760" y="790271"/>
            <a:ext cx="377708" cy="426638"/>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18" name="Google Shape;518;p21"/>
          <p:cNvSpPr/>
          <p:nvPr/>
        </p:nvSpPr>
        <p:spPr>
          <a:xfrm>
            <a:off x="258963" y="4957957"/>
            <a:ext cx="386048" cy="258065"/>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19" name="Google Shape;519;p21"/>
          <p:cNvSpPr/>
          <p:nvPr/>
        </p:nvSpPr>
        <p:spPr>
          <a:xfrm>
            <a:off x="8699345" y="1151407"/>
            <a:ext cx="174842" cy="187322"/>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20" name="Google Shape;520;p21"/>
          <p:cNvSpPr txBox="1"/>
          <p:nvPr>
            <p:ph idx="12" type="sldNum"/>
          </p:nvPr>
        </p:nvSpPr>
        <p:spPr>
          <a:xfrm>
            <a:off x="4297650" y="4853299"/>
            <a:ext cx="548700" cy="290100"/>
          </a:xfrm>
          <a:prstGeom prst="rect">
            <a:avLst/>
          </a:prstGeom>
        </p:spPr>
        <p:txBody>
          <a:bodyPr anchorCtr="0" anchor="ctr" bIns="91425" lIns="91425" spcFirstLastPara="1" rIns="91425" wrap="square" tIns="91425">
            <a:noAutofit/>
          </a:bodyPr>
          <a:lstStyle>
            <a:lvl1pPr lvl="0" rtl="0" algn="ctr">
              <a:buNone/>
              <a:defRPr/>
            </a:lvl1pPr>
            <a:lvl2pPr lvl="1" rtl="0" algn="ctr">
              <a:buNone/>
              <a:defRPr/>
            </a:lvl2pPr>
            <a:lvl3pPr lvl="2" rtl="0" algn="ctr">
              <a:buNone/>
              <a:defRPr/>
            </a:lvl3pPr>
            <a:lvl4pPr lvl="3" rtl="0" algn="ctr">
              <a:buNone/>
              <a:defRPr/>
            </a:lvl4pPr>
            <a:lvl5pPr lvl="4" rtl="0" algn="ctr">
              <a:buNone/>
              <a:defRPr/>
            </a:lvl5pPr>
            <a:lvl6pPr lvl="5" rtl="0" algn="ctr">
              <a:buNone/>
              <a:defRPr/>
            </a:lvl6pPr>
            <a:lvl7pPr lvl="6" rtl="0" algn="ctr">
              <a:buNone/>
              <a:defRPr/>
            </a:lvl7pPr>
            <a:lvl8pPr lvl="7" rtl="0" algn="ctr">
              <a:buNone/>
              <a:defRPr/>
            </a:lvl8pPr>
            <a:lvl9pPr lvl="8" rtl="0"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1" name="Shape 521"/>
        <p:cNvGrpSpPr/>
        <p:nvPr/>
      </p:nvGrpSpPr>
      <p:grpSpPr>
        <a:xfrm>
          <a:off x="0" y="0"/>
          <a:ext cx="0" cy="0"/>
          <a:chOff x="0" y="0"/>
          <a:chExt cx="0" cy="0"/>
        </a:xfrm>
      </p:grpSpPr>
      <p:sp>
        <p:nvSpPr>
          <p:cNvPr id="522" name="Google Shape;522;p22"/>
          <p:cNvSpPr/>
          <p:nvPr/>
        </p:nvSpPr>
        <p:spPr>
          <a:xfrm>
            <a:off x="7302880" y="-294362"/>
            <a:ext cx="450550" cy="558734"/>
          </a:xfrm>
          <a:custGeom>
            <a:rect b="b" l="l" r="r" t="t"/>
            <a:pathLst>
              <a:path extrusionOk="0" h="19698" w="15884">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23" name="Google Shape;523;p22"/>
          <p:cNvSpPr/>
          <p:nvPr/>
        </p:nvSpPr>
        <p:spPr>
          <a:xfrm>
            <a:off x="-35374" y="3366963"/>
            <a:ext cx="443260" cy="504670"/>
          </a:xfrm>
          <a:custGeom>
            <a:rect b="b" l="l" r="r" t="t"/>
            <a:pathLst>
              <a:path extrusionOk="0" h="17792" w="15627">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24" name="Google Shape;524;p22"/>
          <p:cNvSpPr/>
          <p:nvPr/>
        </p:nvSpPr>
        <p:spPr>
          <a:xfrm>
            <a:off x="8817948" y="3439661"/>
            <a:ext cx="414157" cy="507762"/>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25" name="Google Shape;525;p22"/>
          <p:cNvSpPr/>
          <p:nvPr/>
        </p:nvSpPr>
        <p:spPr>
          <a:xfrm>
            <a:off x="8742973" y="4166677"/>
            <a:ext cx="495281" cy="340238"/>
          </a:xfrm>
          <a:custGeom>
            <a:rect b="b" l="l" r="r" t="t"/>
            <a:pathLst>
              <a:path extrusionOk="0" h="11995" w="17461">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26" name="Google Shape;526;p22"/>
          <p:cNvSpPr/>
          <p:nvPr/>
        </p:nvSpPr>
        <p:spPr>
          <a:xfrm>
            <a:off x="8360955" y="4506916"/>
            <a:ext cx="372518" cy="384998"/>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27" name="Google Shape;527;p22"/>
          <p:cNvSpPr/>
          <p:nvPr/>
        </p:nvSpPr>
        <p:spPr>
          <a:xfrm>
            <a:off x="-77078" y="1488018"/>
            <a:ext cx="339602" cy="400617"/>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28" name="Google Shape;528;p22"/>
          <p:cNvSpPr/>
          <p:nvPr/>
        </p:nvSpPr>
        <p:spPr>
          <a:xfrm>
            <a:off x="8052572" y="4825260"/>
            <a:ext cx="589992" cy="414129"/>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29" name="Google Shape;529;p22"/>
          <p:cNvSpPr/>
          <p:nvPr/>
        </p:nvSpPr>
        <p:spPr>
          <a:xfrm>
            <a:off x="8052577" y="4132327"/>
            <a:ext cx="388118" cy="408938"/>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30" name="Google Shape;530;p22"/>
          <p:cNvSpPr/>
          <p:nvPr/>
        </p:nvSpPr>
        <p:spPr>
          <a:xfrm>
            <a:off x="7430898" y="4873171"/>
            <a:ext cx="297606" cy="211234"/>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31" name="Google Shape;531;p22"/>
          <p:cNvSpPr/>
          <p:nvPr/>
        </p:nvSpPr>
        <p:spPr>
          <a:xfrm>
            <a:off x="8749725" y="4950125"/>
            <a:ext cx="288245" cy="184202"/>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32" name="Google Shape;532;p22"/>
          <p:cNvSpPr/>
          <p:nvPr/>
        </p:nvSpPr>
        <p:spPr>
          <a:xfrm>
            <a:off x="8522444" y="4000279"/>
            <a:ext cx="306966" cy="385027"/>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33" name="Google Shape;533;p22"/>
          <p:cNvSpPr/>
          <p:nvPr/>
        </p:nvSpPr>
        <p:spPr>
          <a:xfrm>
            <a:off x="8829403" y="4583868"/>
            <a:ext cx="391238" cy="28929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34" name="Google Shape;534;p22"/>
          <p:cNvSpPr/>
          <p:nvPr/>
        </p:nvSpPr>
        <p:spPr>
          <a:xfrm>
            <a:off x="8963979" y="1338718"/>
            <a:ext cx="180033" cy="373539"/>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35" name="Google Shape;535;p22"/>
          <p:cNvSpPr/>
          <p:nvPr/>
        </p:nvSpPr>
        <p:spPr>
          <a:xfrm rot="-2426120">
            <a:off x="7110132" y="4877011"/>
            <a:ext cx="279910" cy="357971"/>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36" name="Google Shape;536;p22"/>
          <p:cNvSpPr/>
          <p:nvPr/>
        </p:nvSpPr>
        <p:spPr>
          <a:xfrm>
            <a:off x="7659648" y="4370196"/>
            <a:ext cx="377708" cy="426638"/>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37" name="Google Shape;537;p22"/>
          <p:cNvSpPr/>
          <p:nvPr/>
        </p:nvSpPr>
        <p:spPr>
          <a:xfrm>
            <a:off x="8797588" y="3078732"/>
            <a:ext cx="386048" cy="258065"/>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38" name="Google Shape;538;p22"/>
          <p:cNvSpPr/>
          <p:nvPr/>
        </p:nvSpPr>
        <p:spPr>
          <a:xfrm>
            <a:off x="7782420" y="4885132"/>
            <a:ext cx="174842" cy="187322"/>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39" name="Google Shape;539;p22"/>
          <p:cNvSpPr/>
          <p:nvPr/>
        </p:nvSpPr>
        <p:spPr>
          <a:xfrm>
            <a:off x="346877" y="608615"/>
            <a:ext cx="210213" cy="458889"/>
          </a:xfrm>
          <a:custGeom>
            <a:rect b="b" l="l" r="r" t="t"/>
            <a:pathLst>
              <a:path extrusionOk="0" h="16178" w="7411">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40" name="Google Shape;540;p22"/>
          <p:cNvSpPr/>
          <p:nvPr/>
        </p:nvSpPr>
        <p:spPr>
          <a:xfrm>
            <a:off x="645010" y="355961"/>
            <a:ext cx="414157" cy="507762"/>
          </a:xfrm>
          <a:custGeom>
            <a:rect b="b" l="l" r="r" t="t"/>
            <a:pathLst>
              <a:path extrusionOk="0" h="17901" w="14601">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41" name="Google Shape;541;p22"/>
          <p:cNvSpPr/>
          <p:nvPr/>
        </p:nvSpPr>
        <p:spPr>
          <a:xfrm>
            <a:off x="8318810" y="-29822"/>
            <a:ext cx="456818" cy="425588"/>
          </a:xfrm>
          <a:custGeom>
            <a:rect b="b" l="l" r="r" t="t"/>
            <a:pathLst>
              <a:path extrusionOk="0" h="15004" w="16105">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42" name="Google Shape;542;p22"/>
          <p:cNvSpPr/>
          <p:nvPr/>
        </p:nvSpPr>
        <p:spPr>
          <a:xfrm>
            <a:off x="-8" y="1013366"/>
            <a:ext cx="372518" cy="384998"/>
          </a:xfrm>
          <a:custGeom>
            <a:rect b="b" l="l" r="r" t="t"/>
            <a:pathLst>
              <a:path extrusionOk="0" h="13573" w="13133">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43" name="Google Shape;543;p22"/>
          <p:cNvSpPr/>
          <p:nvPr/>
        </p:nvSpPr>
        <p:spPr>
          <a:xfrm>
            <a:off x="8699356" y="179112"/>
            <a:ext cx="521292" cy="538992"/>
          </a:xfrm>
          <a:custGeom>
            <a:rect b="b" l="l" r="r" t="t"/>
            <a:pathLst>
              <a:path extrusionOk="0" h="19002" w="18378">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44" name="Google Shape;544;p22"/>
          <p:cNvSpPr/>
          <p:nvPr/>
        </p:nvSpPr>
        <p:spPr>
          <a:xfrm>
            <a:off x="700454" y="4557600"/>
            <a:ext cx="504670" cy="400627"/>
          </a:xfrm>
          <a:custGeom>
            <a:rect b="b" l="l" r="r" t="t"/>
            <a:pathLst>
              <a:path extrusionOk="0" h="14124" w="17792">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45" name="Google Shape;545;p22"/>
          <p:cNvSpPr/>
          <p:nvPr/>
        </p:nvSpPr>
        <p:spPr>
          <a:xfrm>
            <a:off x="258967" y="-86251"/>
            <a:ext cx="470320" cy="442210"/>
          </a:xfrm>
          <a:custGeom>
            <a:rect b="b" l="l" r="r" t="t"/>
            <a:pathLst>
              <a:path extrusionOk="0" h="15590" w="16581">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46" name="Google Shape;546;p22"/>
          <p:cNvSpPr/>
          <p:nvPr/>
        </p:nvSpPr>
        <p:spPr>
          <a:xfrm>
            <a:off x="-35016" y="4075593"/>
            <a:ext cx="339602" cy="400617"/>
          </a:xfrm>
          <a:custGeom>
            <a:rect b="b" l="l" r="r" t="t"/>
            <a:pathLst>
              <a:path extrusionOk="0" h="11079" w="9391">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47" name="Google Shape;547;p22"/>
          <p:cNvSpPr/>
          <p:nvPr/>
        </p:nvSpPr>
        <p:spPr>
          <a:xfrm>
            <a:off x="721258" y="4998019"/>
            <a:ext cx="463059" cy="177962"/>
          </a:xfrm>
          <a:custGeom>
            <a:rect b="b" l="l" r="r" t="t"/>
            <a:pathLst>
              <a:path extrusionOk="0" h="6274" w="16325">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48" name="Google Shape;548;p22"/>
          <p:cNvSpPr/>
          <p:nvPr/>
        </p:nvSpPr>
        <p:spPr>
          <a:xfrm>
            <a:off x="-243128" y="54210"/>
            <a:ext cx="589992" cy="414129"/>
          </a:xfrm>
          <a:custGeom>
            <a:rect b="b" l="l" r="r" t="t"/>
            <a:pathLst>
              <a:path extrusionOk="0" h="14600" w="2080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49" name="Google Shape;549;p22"/>
          <p:cNvSpPr/>
          <p:nvPr/>
        </p:nvSpPr>
        <p:spPr>
          <a:xfrm>
            <a:off x="7842052" y="-100873"/>
            <a:ext cx="388118" cy="408938"/>
          </a:xfrm>
          <a:custGeom>
            <a:rect b="b" l="l" r="r" t="t"/>
            <a:pathLst>
              <a:path extrusionOk="0" h="14417" w="13683">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50" name="Google Shape;550;p22"/>
          <p:cNvSpPr/>
          <p:nvPr/>
        </p:nvSpPr>
        <p:spPr>
          <a:xfrm>
            <a:off x="-38626" y="579046"/>
            <a:ext cx="297606" cy="211234"/>
          </a:xfrm>
          <a:custGeom>
            <a:rect b="b" l="l" r="r" t="t"/>
            <a:pathLst>
              <a:path extrusionOk="0" h="7447" w="10492">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51" name="Google Shape;551;p22"/>
          <p:cNvSpPr/>
          <p:nvPr/>
        </p:nvSpPr>
        <p:spPr>
          <a:xfrm>
            <a:off x="1403775" y="11500"/>
            <a:ext cx="288245" cy="184202"/>
          </a:xfrm>
          <a:custGeom>
            <a:rect b="b" l="l" r="r" t="t"/>
            <a:pathLst>
              <a:path extrusionOk="0" h="6494" w="10162">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52" name="Google Shape;552;p22"/>
          <p:cNvSpPr/>
          <p:nvPr/>
        </p:nvSpPr>
        <p:spPr>
          <a:xfrm>
            <a:off x="955990" y="-57166"/>
            <a:ext cx="323616" cy="321546"/>
          </a:xfrm>
          <a:custGeom>
            <a:rect b="b" l="l" r="r" t="t"/>
            <a:pathLst>
              <a:path extrusionOk="0" h="11336" w="11409">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53" name="Google Shape;553;p22"/>
          <p:cNvSpPr/>
          <p:nvPr/>
        </p:nvSpPr>
        <p:spPr>
          <a:xfrm>
            <a:off x="1333294" y="4678454"/>
            <a:ext cx="306966" cy="385027"/>
          </a:xfrm>
          <a:custGeom>
            <a:rect b="b" l="l" r="r" t="t"/>
            <a:pathLst>
              <a:path extrusionOk="0" h="13574" w="10822">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54" name="Google Shape;554;p22"/>
          <p:cNvSpPr/>
          <p:nvPr/>
        </p:nvSpPr>
        <p:spPr>
          <a:xfrm>
            <a:off x="91624" y="4552927"/>
            <a:ext cx="416228" cy="409988"/>
          </a:xfrm>
          <a:custGeom>
            <a:rect b="b" l="l" r="r" t="t"/>
            <a:pathLst>
              <a:path extrusionOk="0" h="14454" w="14674">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55" name="Google Shape;555;p22"/>
          <p:cNvSpPr/>
          <p:nvPr/>
        </p:nvSpPr>
        <p:spPr>
          <a:xfrm>
            <a:off x="1525678" y="4911343"/>
            <a:ext cx="391238" cy="289295"/>
          </a:xfrm>
          <a:custGeom>
            <a:rect b="b" l="l" r="r" t="t"/>
            <a:pathLst>
              <a:path extrusionOk="0" h="10199" w="13793">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56" name="Google Shape;556;p22"/>
          <p:cNvSpPr/>
          <p:nvPr/>
        </p:nvSpPr>
        <p:spPr>
          <a:xfrm>
            <a:off x="2704" y="4900231"/>
            <a:ext cx="180033" cy="373539"/>
          </a:xfrm>
          <a:custGeom>
            <a:rect b="b" l="l" r="r" t="t"/>
            <a:pathLst>
              <a:path extrusionOk="0" h="13169" w="6347">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57" name="Google Shape;557;p22"/>
          <p:cNvSpPr/>
          <p:nvPr/>
        </p:nvSpPr>
        <p:spPr>
          <a:xfrm rot="1920548">
            <a:off x="8225551" y="625274"/>
            <a:ext cx="501522" cy="425557"/>
          </a:xfrm>
          <a:custGeom>
            <a:rect b="b" l="l" r="r" t="t"/>
            <a:pathLst>
              <a:path extrusionOk="0" h="15004" w="17681">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58" name="Google Shape;558;p22"/>
          <p:cNvSpPr/>
          <p:nvPr/>
        </p:nvSpPr>
        <p:spPr>
          <a:xfrm>
            <a:off x="346867" y="4064142"/>
            <a:ext cx="479681" cy="339217"/>
          </a:xfrm>
          <a:custGeom>
            <a:rect b="b" l="l" r="r" t="t"/>
            <a:pathLst>
              <a:path extrusionOk="0" h="11959" w="16911">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59" name="Google Shape;559;p22"/>
          <p:cNvSpPr/>
          <p:nvPr/>
        </p:nvSpPr>
        <p:spPr>
          <a:xfrm rot="-5400000">
            <a:off x="7996280" y="316930"/>
            <a:ext cx="279906" cy="357966"/>
          </a:xfrm>
          <a:custGeom>
            <a:rect b="b" l="l" r="r" t="t"/>
            <a:pathLst>
              <a:path extrusionOk="0" h="12620" w="9868">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60" name="Google Shape;560;p22"/>
          <p:cNvSpPr/>
          <p:nvPr/>
        </p:nvSpPr>
        <p:spPr>
          <a:xfrm>
            <a:off x="8801760" y="790271"/>
            <a:ext cx="377708" cy="426638"/>
          </a:xfrm>
          <a:custGeom>
            <a:rect b="b" l="l" r="r" t="t"/>
            <a:pathLst>
              <a:path extrusionOk="0" h="15041" w="13316">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61" name="Google Shape;561;p22"/>
          <p:cNvSpPr/>
          <p:nvPr/>
        </p:nvSpPr>
        <p:spPr>
          <a:xfrm>
            <a:off x="258963" y="4957957"/>
            <a:ext cx="386048" cy="258065"/>
          </a:xfrm>
          <a:custGeom>
            <a:rect b="b" l="l" r="r" t="t"/>
            <a:pathLst>
              <a:path extrusionOk="0" h="9098" w="1361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62" name="Google Shape;562;p22"/>
          <p:cNvSpPr/>
          <p:nvPr/>
        </p:nvSpPr>
        <p:spPr>
          <a:xfrm>
            <a:off x="8699345" y="1151407"/>
            <a:ext cx="174842" cy="187322"/>
          </a:xfrm>
          <a:custGeom>
            <a:rect b="b" l="l" r="r" t="t"/>
            <a:pathLst>
              <a:path extrusionOk="0" h="6604" w="6164">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4C2F4"/>
              </a:solidFill>
            </a:endParaRPr>
          </a:p>
        </p:txBody>
      </p:sp>
      <p:sp>
        <p:nvSpPr>
          <p:cNvPr id="563" name="Google Shape;563;p22"/>
          <p:cNvSpPr txBox="1"/>
          <p:nvPr>
            <p:ph idx="12" type="sldNum"/>
          </p:nvPr>
        </p:nvSpPr>
        <p:spPr>
          <a:xfrm>
            <a:off x="4297650" y="4853299"/>
            <a:ext cx="548700" cy="290100"/>
          </a:xfrm>
          <a:prstGeom prst="rect">
            <a:avLst/>
          </a:prstGeom>
        </p:spPr>
        <p:txBody>
          <a:bodyPr anchorCtr="0" anchor="ctr" bIns="91425" lIns="91425" spcFirstLastPara="1" rIns="91425" wrap="square" tIns="91425">
            <a:noAutofit/>
          </a:bodyPr>
          <a:lstStyle>
            <a:lvl1pPr lvl="0" rtl="0" algn="ctr">
              <a:buNone/>
              <a:defRPr/>
            </a:lvl1pPr>
            <a:lvl2pPr lvl="1" rtl="0" algn="ctr">
              <a:buNone/>
              <a:defRPr/>
            </a:lvl2pPr>
            <a:lvl3pPr lvl="2" rtl="0" algn="ctr">
              <a:buNone/>
              <a:defRPr/>
            </a:lvl3pPr>
            <a:lvl4pPr lvl="3" rtl="0" algn="ctr">
              <a:buNone/>
              <a:defRPr/>
            </a:lvl4pPr>
            <a:lvl5pPr lvl="4" rtl="0" algn="ctr">
              <a:buNone/>
              <a:defRPr/>
            </a:lvl5pPr>
            <a:lvl6pPr lvl="5" rtl="0" algn="ctr">
              <a:buNone/>
              <a:defRPr/>
            </a:lvl6pPr>
            <a:lvl7pPr lvl="6" rtl="0" algn="ctr">
              <a:buNone/>
              <a:defRPr/>
            </a:lvl7pPr>
            <a:lvl8pPr lvl="7" rtl="0" algn="ctr">
              <a:buNone/>
              <a:defRPr/>
            </a:lvl8pPr>
            <a:lvl9pPr lvl="8" rtl="0"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letely blank">
  <p:cSld name="BLANK_1">
    <p:spTree>
      <p:nvGrpSpPr>
        <p:cNvPr id="564" name="Shape 564"/>
        <p:cNvGrpSpPr/>
        <p:nvPr/>
      </p:nvGrpSpPr>
      <p:grpSpPr>
        <a:xfrm>
          <a:off x="0" y="0"/>
          <a:ext cx="0" cy="0"/>
          <a:chOff x="0" y="0"/>
          <a:chExt cx="0" cy="0"/>
        </a:xfrm>
      </p:grpSpPr>
      <p:sp>
        <p:nvSpPr>
          <p:cNvPr id="565" name="Google Shape;565;p23"/>
          <p:cNvSpPr txBox="1"/>
          <p:nvPr>
            <p:ph idx="12" type="sldNum"/>
          </p:nvPr>
        </p:nvSpPr>
        <p:spPr>
          <a:xfrm>
            <a:off x="4297650" y="4853299"/>
            <a:ext cx="548700" cy="290100"/>
          </a:xfrm>
          <a:prstGeom prst="rect">
            <a:avLst/>
          </a:prstGeom>
        </p:spPr>
        <p:txBody>
          <a:bodyPr anchorCtr="0" anchor="ctr" bIns="91425" lIns="91425" spcFirstLastPara="1" rIns="91425" wrap="square" tIns="91425">
            <a:noAutofit/>
          </a:bodyPr>
          <a:lstStyle>
            <a:lvl1pPr lvl="0" rtl="0" algn="ctr">
              <a:buNone/>
              <a:defRPr/>
            </a:lvl1pPr>
            <a:lvl2pPr lvl="1" rtl="0" algn="ctr">
              <a:buNone/>
              <a:defRPr/>
            </a:lvl2pPr>
            <a:lvl3pPr lvl="2" rtl="0" algn="ctr">
              <a:buNone/>
              <a:defRPr/>
            </a:lvl3pPr>
            <a:lvl4pPr lvl="3" rtl="0" algn="ctr">
              <a:buNone/>
              <a:defRPr/>
            </a:lvl4pPr>
            <a:lvl5pPr lvl="4" rtl="0" algn="ctr">
              <a:buNone/>
              <a:defRPr/>
            </a:lvl5pPr>
            <a:lvl6pPr lvl="5" rtl="0" algn="ctr">
              <a:buNone/>
              <a:defRPr/>
            </a:lvl6pPr>
            <a:lvl7pPr lvl="6" rtl="0" algn="ctr">
              <a:buNone/>
              <a:defRPr/>
            </a:lvl7pPr>
            <a:lvl8pPr lvl="7" rtl="0" algn="ctr">
              <a:buNone/>
              <a:defRPr/>
            </a:lvl8pPr>
            <a:lvl9pPr lvl="8" rtl="0"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theme" Target="../theme/theme2.xml"/><Relationship Id="rId10" Type="http://schemas.openxmlformats.org/officeDocument/2006/relationships/slideLayout" Target="../slideLayouts/slideLayout2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0" name="Shape 50"/>
        <p:cNvGrpSpPr/>
        <p:nvPr/>
      </p:nvGrpSpPr>
      <p:grpSpPr>
        <a:xfrm>
          <a:off x="0" y="0"/>
          <a:ext cx="0" cy="0"/>
          <a:chOff x="0" y="0"/>
          <a:chExt cx="0" cy="0"/>
        </a:xfrm>
      </p:grpSpPr>
      <p:grpSp>
        <p:nvGrpSpPr>
          <p:cNvPr id="51" name="Google Shape;51;p13"/>
          <p:cNvGrpSpPr/>
          <p:nvPr/>
        </p:nvGrpSpPr>
        <p:grpSpPr>
          <a:xfrm>
            <a:off x="-6" y="-23"/>
            <a:ext cx="9143797" cy="5143378"/>
            <a:chOff x="239950" y="872550"/>
            <a:chExt cx="7042900" cy="3961625"/>
          </a:xfrm>
        </p:grpSpPr>
        <p:sp>
          <p:nvSpPr>
            <p:cNvPr id="52" name="Google Shape;52;p13"/>
            <p:cNvSpPr/>
            <p:nvPr/>
          </p:nvSpPr>
          <p:spPr>
            <a:xfrm>
              <a:off x="239950" y="872550"/>
              <a:ext cx="7042900" cy="3961625"/>
            </a:xfrm>
            <a:custGeom>
              <a:rect b="b" l="l" r="r" t="t"/>
              <a:pathLst>
                <a:path extrusionOk="0" fill="none" h="158465" w="281716">
                  <a:moveTo>
                    <a:pt x="0" y="0"/>
                  </a:moveTo>
                  <a:lnTo>
                    <a:pt x="281715" y="0"/>
                  </a:lnTo>
                  <a:lnTo>
                    <a:pt x="281715" y="158464"/>
                  </a:lnTo>
                  <a:lnTo>
                    <a:pt x="0" y="158464"/>
                  </a:lnTo>
                  <a:lnTo>
                    <a:pt x="0" y="0"/>
                  </a:lnTo>
                  <a:close/>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13"/>
            <p:cNvSpPr/>
            <p:nvPr/>
          </p:nvSpPr>
          <p:spPr>
            <a:xfrm>
              <a:off x="239950" y="476170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3"/>
            <p:cNvSpPr/>
            <p:nvPr/>
          </p:nvSpPr>
          <p:spPr>
            <a:xfrm>
              <a:off x="239950" y="469017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3"/>
            <p:cNvSpPr/>
            <p:nvPr/>
          </p:nvSpPr>
          <p:spPr>
            <a:xfrm>
              <a:off x="239950" y="4617725"/>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p:nvPr/>
          </p:nvSpPr>
          <p:spPr>
            <a:xfrm>
              <a:off x="239950" y="454620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3"/>
            <p:cNvSpPr/>
            <p:nvPr/>
          </p:nvSpPr>
          <p:spPr>
            <a:xfrm>
              <a:off x="239950" y="447375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3"/>
            <p:cNvSpPr/>
            <p:nvPr/>
          </p:nvSpPr>
          <p:spPr>
            <a:xfrm>
              <a:off x="239950" y="440222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3"/>
            <p:cNvSpPr/>
            <p:nvPr/>
          </p:nvSpPr>
          <p:spPr>
            <a:xfrm>
              <a:off x="239950" y="4329775"/>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3"/>
            <p:cNvSpPr/>
            <p:nvPr/>
          </p:nvSpPr>
          <p:spPr>
            <a:xfrm>
              <a:off x="239950" y="425825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3"/>
            <p:cNvSpPr/>
            <p:nvPr/>
          </p:nvSpPr>
          <p:spPr>
            <a:xfrm>
              <a:off x="239950" y="418580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3"/>
            <p:cNvSpPr/>
            <p:nvPr/>
          </p:nvSpPr>
          <p:spPr>
            <a:xfrm>
              <a:off x="239950" y="411427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3"/>
            <p:cNvSpPr/>
            <p:nvPr/>
          </p:nvSpPr>
          <p:spPr>
            <a:xfrm>
              <a:off x="239950" y="4041825"/>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3"/>
            <p:cNvSpPr/>
            <p:nvPr/>
          </p:nvSpPr>
          <p:spPr>
            <a:xfrm>
              <a:off x="239950" y="3969375"/>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3"/>
            <p:cNvSpPr/>
            <p:nvPr/>
          </p:nvSpPr>
          <p:spPr>
            <a:xfrm>
              <a:off x="239950" y="389785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3"/>
            <p:cNvSpPr/>
            <p:nvPr/>
          </p:nvSpPr>
          <p:spPr>
            <a:xfrm>
              <a:off x="239950" y="382540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3"/>
            <p:cNvSpPr/>
            <p:nvPr/>
          </p:nvSpPr>
          <p:spPr>
            <a:xfrm>
              <a:off x="239950" y="3753875"/>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3"/>
            <p:cNvSpPr/>
            <p:nvPr/>
          </p:nvSpPr>
          <p:spPr>
            <a:xfrm>
              <a:off x="239950" y="3681425"/>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3"/>
            <p:cNvSpPr/>
            <p:nvPr/>
          </p:nvSpPr>
          <p:spPr>
            <a:xfrm>
              <a:off x="239950" y="360990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3"/>
            <p:cNvSpPr/>
            <p:nvPr/>
          </p:nvSpPr>
          <p:spPr>
            <a:xfrm>
              <a:off x="239950" y="353745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3"/>
            <p:cNvSpPr/>
            <p:nvPr/>
          </p:nvSpPr>
          <p:spPr>
            <a:xfrm>
              <a:off x="239950" y="3465925"/>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3"/>
            <p:cNvSpPr/>
            <p:nvPr/>
          </p:nvSpPr>
          <p:spPr>
            <a:xfrm>
              <a:off x="239950" y="3393475"/>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3"/>
            <p:cNvSpPr/>
            <p:nvPr/>
          </p:nvSpPr>
          <p:spPr>
            <a:xfrm>
              <a:off x="239950" y="332195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3"/>
            <p:cNvSpPr/>
            <p:nvPr/>
          </p:nvSpPr>
          <p:spPr>
            <a:xfrm>
              <a:off x="239950" y="324950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3"/>
            <p:cNvSpPr/>
            <p:nvPr/>
          </p:nvSpPr>
          <p:spPr>
            <a:xfrm>
              <a:off x="239950" y="317705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3"/>
            <p:cNvSpPr/>
            <p:nvPr/>
          </p:nvSpPr>
          <p:spPr>
            <a:xfrm>
              <a:off x="239950" y="3105525"/>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3"/>
            <p:cNvSpPr/>
            <p:nvPr/>
          </p:nvSpPr>
          <p:spPr>
            <a:xfrm>
              <a:off x="239950" y="3033100"/>
              <a:ext cx="7042900" cy="0"/>
            </a:xfrm>
            <a:custGeom>
              <a:rect b="b" l="l" r="r" t="t"/>
              <a:pathLst>
                <a:path extrusionOk="0" fill="none" h="0"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3"/>
            <p:cNvSpPr/>
            <p:nvPr/>
          </p:nvSpPr>
          <p:spPr>
            <a:xfrm>
              <a:off x="239950" y="296155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3"/>
            <p:cNvSpPr/>
            <p:nvPr/>
          </p:nvSpPr>
          <p:spPr>
            <a:xfrm>
              <a:off x="239950" y="288912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3"/>
            <p:cNvSpPr/>
            <p:nvPr/>
          </p:nvSpPr>
          <p:spPr>
            <a:xfrm>
              <a:off x="239950" y="2817575"/>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3"/>
            <p:cNvSpPr/>
            <p:nvPr/>
          </p:nvSpPr>
          <p:spPr>
            <a:xfrm>
              <a:off x="239950" y="274515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3"/>
            <p:cNvSpPr/>
            <p:nvPr/>
          </p:nvSpPr>
          <p:spPr>
            <a:xfrm>
              <a:off x="239950" y="2673600"/>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3"/>
            <p:cNvSpPr/>
            <p:nvPr/>
          </p:nvSpPr>
          <p:spPr>
            <a:xfrm>
              <a:off x="239950" y="260117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3"/>
            <p:cNvSpPr/>
            <p:nvPr/>
          </p:nvSpPr>
          <p:spPr>
            <a:xfrm>
              <a:off x="239950" y="2529625"/>
              <a:ext cx="7042900" cy="25"/>
            </a:xfrm>
            <a:custGeom>
              <a:rect b="b" l="l" r="r" t="t"/>
              <a:pathLst>
                <a:path extrusionOk="0" fill="none" h="1" w="281716">
                  <a:moveTo>
                    <a:pt x="0" y="1"/>
                  </a:moveTo>
                  <a:lnTo>
                    <a:pt x="281715" y="1"/>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3"/>
            <p:cNvSpPr/>
            <p:nvPr/>
          </p:nvSpPr>
          <p:spPr>
            <a:xfrm>
              <a:off x="239950" y="245720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3"/>
            <p:cNvSpPr/>
            <p:nvPr/>
          </p:nvSpPr>
          <p:spPr>
            <a:xfrm>
              <a:off x="239950" y="238475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3"/>
            <p:cNvSpPr/>
            <p:nvPr/>
          </p:nvSpPr>
          <p:spPr>
            <a:xfrm>
              <a:off x="239950" y="231322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3"/>
            <p:cNvSpPr/>
            <p:nvPr/>
          </p:nvSpPr>
          <p:spPr>
            <a:xfrm>
              <a:off x="239950" y="224077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3"/>
            <p:cNvSpPr/>
            <p:nvPr/>
          </p:nvSpPr>
          <p:spPr>
            <a:xfrm>
              <a:off x="239950" y="216925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3"/>
            <p:cNvSpPr/>
            <p:nvPr/>
          </p:nvSpPr>
          <p:spPr>
            <a:xfrm>
              <a:off x="239950" y="209680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3"/>
            <p:cNvSpPr/>
            <p:nvPr/>
          </p:nvSpPr>
          <p:spPr>
            <a:xfrm>
              <a:off x="239950" y="202527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3"/>
            <p:cNvSpPr/>
            <p:nvPr/>
          </p:nvSpPr>
          <p:spPr>
            <a:xfrm>
              <a:off x="239950" y="195282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3"/>
            <p:cNvSpPr/>
            <p:nvPr/>
          </p:nvSpPr>
          <p:spPr>
            <a:xfrm>
              <a:off x="239950" y="188130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3"/>
            <p:cNvSpPr/>
            <p:nvPr/>
          </p:nvSpPr>
          <p:spPr>
            <a:xfrm>
              <a:off x="239950" y="180885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3"/>
            <p:cNvSpPr/>
            <p:nvPr/>
          </p:nvSpPr>
          <p:spPr>
            <a:xfrm>
              <a:off x="239950" y="173732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3"/>
            <p:cNvSpPr/>
            <p:nvPr/>
          </p:nvSpPr>
          <p:spPr>
            <a:xfrm>
              <a:off x="239950" y="166487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3"/>
            <p:cNvSpPr/>
            <p:nvPr/>
          </p:nvSpPr>
          <p:spPr>
            <a:xfrm>
              <a:off x="239950" y="159242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3"/>
            <p:cNvSpPr/>
            <p:nvPr/>
          </p:nvSpPr>
          <p:spPr>
            <a:xfrm>
              <a:off x="239950" y="152090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3"/>
            <p:cNvSpPr/>
            <p:nvPr/>
          </p:nvSpPr>
          <p:spPr>
            <a:xfrm>
              <a:off x="239950" y="144845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3"/>
            <p:cNvSpPr/>
            <p:nvPr/>
          </p:nvSpPr>
          <p:spPr>
            <a:xfrm>
              <a:off x="239950" y="137692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3"/>
            <p:cNvSpPr/>
            <p:nvPr/>
          </p:nvSpPr>
          <p:spPr>
            <a:xfrm>
              <a:off x="239950" y="130447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3"/>
            <p:cNvSpPr/>
            <p:nvPr/>
          </p:nvSpPr>
          <p:spPr>
            <a:xfrm>
              <a:off x="239950" y="123295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3"/>
            <p:cNvSpPr/>
            <p:nvPr/>
          </p:nvSpPr>
          <p:spPr>
            <a:xfrm>
              <a:off x="239950" y="116050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3"/>
            <p:cNvSpPr/>
            <p:nvPr/>
          </p:nvSpPr>
          <p:spPr>
            <a:xfrm>
              <a:off x="239950" y="108897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3"/>
            <p:cNvSpPr/>
            <p:nvPr/>
          </p:nvSpPr>
          <p:spPr>
            <a:xfrm>
              <a:off x="239950" y="1016525"/>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3"/>
            <p:cNvSpPr/>
            <p:nvPr/>
          </p:nvSpPr>
          <p:spPr>
            <a:xfrm>
              <a:off x="239950" y="945000"/>
              <a:ext cx="7042900" cy="25"/>
            </a:xfrm>
            <a:custGeom>
              <a:rect b="b" l="l" r="r" t="t"/>
              <a:pathLst>
                <a:path extrusionOk="0" fill="none" h="1" w="281716">
                  <a:moveTo>
                    <a:pt x="0" y="0"/>
                  </a:moveTo>
                  <a:lnTo>
                    <a:pt x="281715" y="0"/>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3"/>
            <p:cNvSpPr/>
            <p:nvPr/>
          </p:nvSpPr>
          <p:spPr>
            <a:xfrm>
              <a:off x="72103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3"/>
            <p:cNvSpPr/>
            <p:nvPr/>
          </p:nvSpPr>
          <p:spPr>
            <a:xfrm>
              <a:off x="71379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3"/>
            <p:cNvSpPr/>
            <p:nvPr/>
          </p:nvSpPr>
          <p:spPr>
            <a:xfrm>
              <a:off x="706457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3"/>
            <p:cNvSpPr/>
            <p:nvPr/>
          </p:nvSpPr>
          <p:spPr>
            <a:xfrm>
              <a:off x="699212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3"/>
            <p:cNvSpPr/>
            <p:nvPr/>
          </p:nvSpPr>
          <p:spPr>
            <a:xfrm>
              <a:off x="691967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3"/>
            <p:cNvSpPr/>
            <p:nvPr/>
          </p:nvSpPr>
          <p:spPr>
            <a:xfrm>
              <a:off x="68472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3"/>
            <p:cNvSpPr/>
            <p:nvPr/>
          </p:nvSpPr>
          <p:spPr>
            <a:xfrm>
              <a:off x="67747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3"/>
            <p:cNvSpPr/>
            <p:nvPr/>
          </p:nvSpPr>
          <p:spPr>
            <a:xfrm>
              <a:off x="67023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3"/>
            <p:cNvSpPr/>
            <p:nvPr/>
          </p:nvSpPr>
          <p:spPr>
            <a:xfrm>
              <a:off x="662897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3"/>
            <p:cNvSpPr/>
            <p:nvPr/>
          </p:nvSpPr>
          <p:spPr>
            <a:xfrm>
              <a:off x="65565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3"/>
            <p:cNvSpPr/>
            <p:nvPr/>
          </p:nvSpPr>
          <p:spPr>
            <a:xfrm>
              <a:off x="64840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3"/>
            <p:cNvSpPr/>
            <p:nvPr/>
          </p:nvSpPr>
          <p:spPr>
            <a:xfrm>
              <a:off x="64116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3"/>
            <p:cNvSpPr/>
            <p:nvPr/>
          </p:nvSpPr>
          <p:spPr>
            <a:xfrm>
              <a:off x="63391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3"/>
            <p:cNvSpPr/>
            <p:nvPr/>
          </p:nvSpPr>
          <p:spPr>
            <a:xfrm>
              <a:off x="62667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3"/>
            <p:cNvSpPr/>
            <p:nvPr/>
          </p:nvSpPr>
          <p:spPr>
            <a:xfrm>
              <a:off x="61933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3"/>
            <p:cNvSpPr/>
            <p:nvPr/>
          </p:nvSpPr>
          <p:spPr>
            <a:xfrm>
              <a:off x="61209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3"/>
            <p:cNvSpPr/>
            <p:nvPr/>
          </p:nvSpPr>
          <p:spPr>
            <a:xfrm>
              <a:off x="60484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3"/>
            <p:cNvSpPr/>
            <p:nvPr/>
          </p:nvSpPr>
          <p:spPr>
            <a:xfrm>
              <a:off x="59760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3"/>
            <p:cNvSpPr/>
            <p:nvPr/>
          </p:nvSpPr>
          <p:spPr>
            <a:xfrm>
              <a:off x="59036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3"/>
            <p:cNvSpPr/>
            <p:nvPr/>
          </p:nvSpPr>
          <p:spPr>
            <a:xfrm>
              <a:off x="58302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3"/>
            <p:cNvSpPr/>
            <p:nvPr/>
          </p:nvSpPr>
          <p:spPr>
            <a:xfrm>
              <a:off x="57577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3"/>
            <p:cNvSpPr/>
            <p:nvPr/>
          </p:nvSpPr>
          <p:spPr>
            <a:xfrm>
              <a:off x="56853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3"/>
            <p:cNvSpPr/>
            <p:nvPr/>
          </p:nvSpPr>
          <p:spPr>
            <a:xfrm>
              <a:off x="56129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3"/>
            <p:cNvSpPr/>
            <p:nvPr/>
          </p:nvSpPr>
          <p:spPr>
            <a:xfrm>
              <a:off x="55404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3"/>
            <p:cNvSpPr/>
            <p:nvPr/>
          </p:nvSpPr>
          <p:spPr>
            <a:xfrm>
              <a:off x="54680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3"/>
            <p:cNvSpPr/>
            <p:nvPr/>
          </p:nvSpPr>
          <p:spPr>
            <a:xfrm>
              <a:off x="53946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3"/>
            <p:cNvSpPr/>
            <p:nvPr/>
          </p:nvSpPr>
          <p:spPr>
            <a:xfrm>
              <a:off x="53222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3"/>
            <p:cNvSpPr/>
            <p:nvPr/>
          </p:nvSpPr>
          <p:spPr>
            <a:xfrm>
              <a:off x="52497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3"/>
            <p:cNvSpPr/>
            <p:nvPr/>
          </p:nvSpPr>
          <p:spPr>
            <a:xfrm>
              <a:off x="51773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3"/>
            <p:cNvSpPr/>
            <p:nvPr/>
          </p:nvSpPr>
          <p:spPr>
            <a:xfrm>
              <a:off x="51048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3"/>
            <p:cNvSpPr/>
            <p:nvPr/>
          </p:nvSpPr>
          <p:spPr>
            <a:xfrm>
              <a:off x="503240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3"/>
            <p:cNvSpPr/>
            <p:nvPr/>
          </p:nvSpPr>
          <p:spPr>
            <a:xfrm>
              <a:off x="49590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3"/>
            <p:cNvSpPr/>
            <p:nvPr/>
          </p:nvSpPr>
          <p:spPr>
            <a:xfrm>
              <a:off x="48866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3"/>
            <p:cNvSpPr/>
            <p:nvPr/>
          </p:nvSpPr>
          <p:spPr>
            <a:xfrm>
              <a:off x="48141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3"/>
            <p:cNvSpPr/>
            <p:nvPr/>
          </p:nvSpPr>
          <p:spPr>
            <a:xfrm>
              <a:off x="474170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3"/>
            <p:cNvSpPr/>
            <p:nvPr/>
          </p:nvSpPr>
          <p:spPr>
            <a:xfrm>
              <a:off x="466925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3"/>
            <p:cNvSpPr/>
            <p:nvPr/>
          </p:nvSpPr>
          <p:spPr>
            <a:xfrm>
              <a:off x="459680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3"/>
            <p:cNvSpPr/>
            <p:nvPr/>
          </p:nvSpPr>
          <p:spPr>
            <a:xfrm>
              <a:off x="45234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3"/>
            <p:cNvSpPr/>
            <p:nvPr/>
          </p:nvSpPr>
          <p:spPr>
            <a:xfrm>
              <a:off x="44510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3"/>
            <p:cNvSpPr/>
            <p:nvPr/>
          </p:nvSpPr>
          <p:spPr>
            <a:xfrm>
              <a:off x="437855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3"/>
            <p:cNvSpPr/>
            <p:nvPr/>
          </p:nvSpPr>
          <p:spPr>
            <a:xfrm>
              <a:off x="430610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3"/>
            <p:cNvSpPr/>
            <p:nvPr/>
          </p:nvSpPr>
          <p:spPr>
            <a:xfrm>
              <a:off x="423365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3"/>
            <p:cNvSpPr/>
            <p:nvPr/>
          </p:nvSpPr>
          <p:spPr>
            <a:xfrm>
              <a:off x="41603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3"/>
            <p:cNvSpPr/>
            <p:nvPr/>
          </p:nvSpPr>
          <p:spPr>
            <a:xfrm>
              <a:off x="408785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3"/>
            <p:cNvSpPr/>
            <p:nvPr/>
          </p:nvSpPr>
          <p:spPr>
            <a:xfrm>
              <a:off x="401540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3"/>
            <p:cNvSpPr/>
            <p:nvPr/>
          </p:nvSpPr>
          <p:spPr>
            <a:xfrm>
              <a:off x="394295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3"/>
            <p:cNvSpPr/>
            <p:nvPr/>
          </p:nvSpPr>
          <p:spPr>
            <a:xfrm>
              <a:off x="387050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3"/>
            <p:cNvSpPr/>
            <p:nvPr/>
          </p:nvSpPr>
          <p:spPr>
            <a:xfrm>
              <a:off x="379807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3"/>
            <p:cNvSpPr/>
            <p:nvPr/>
          </p:nvSpPr>
          <p:spPr>
            <a:xfrm>
              <a:off x="372470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3"/>
            <p:cNvSpPr/>
            <p:nvPr/>
          </p:nvSpPr>
          <p:spPr>
            <a:xfrm>
              <a:off x="365225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3"/>
            <p:cNvSpPr/>
            <p:nvPr/>
          </p:nvSpPr>
          <p:spPr>
            <a:xfrm>
              <a:off x="357980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3"/>
            <p:cNvSpPr/>
            <p:nvPr/>
          </p:nvSpPr>
          <p:spPr>
            <a:xfrm>
              <a:off x="350737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3"/>
            <p:cNvSpPr/>
            <p:nvPr/>
          </p:nvSpPr>
          <p:spPr>
            <a:xfrm>
              <a:off x="343492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3"/>
            <p:cNvSpPr/>
            <p:nvPr/>
          </p:nvSpPr>
          <p:spPr>
            <a:xfrm>
              <a:off x="336247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3"/>
            <p:cNvSpPr/>
            <p:nvPr/>
          </p:nvSpPr>
          <p:spPr>
            <a:xfrm>
              <a:off x="328910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3"/>
            <p:cNvSpPr/>
            <p:nvPr/>
          </p:nvSpPr>
          <p:spPr>
            <a:xfrm>
              <a:off x="321665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3"/>
            <p:cNvSpPr/>
            <p:nvPr/>
          </p:nvSpPr>
          <p:spPr>
            <a:xfrm>
              <a:off x="314422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3"/>
            <p:cNvSpPr/>
            <p:nvPr/>
          </p:nvSpPr>
          <p:spPr>
            <a:xfrm>
              <a:off x="307177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3"/>
            <p:cNvSpPr/>
            <p:nvPr/>
          </p:nvSpPr>
          <p:spPr>
            <a:xfrm>
              <a:off x="299932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3"/>
            <p:cNvSpPr/>
            <p:nvPr/>
          </p:nvSpPr>
          <p:spPr>
            <a:xfrm>
              <a:off x="292595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3"/>
            <p:cNvSpPr/>
            <p:nvPr/>
          </p:nvSpPr>
          <p:spPr>
            <a:xfrm>
              <a:off x="285352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3"/>
            <p:cNvSpPr/>
            <p:nvPr/>
          </p:nvSpPr>
          <p:spPr>
            <a:xfrm>
              <a:off x="278107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3"/>
            <p:cNvSpPr/>
            <p:nvPr/>
          </p:nvSpPr>
          <p:spPr>
            <a:xfrm>
              <a:off x="270862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3"/>
            <p:cNvSpPr/>
            <p:nvPr/>
          </p:nvSpPr>
          <p:spPr>
            <a:xfrm>
              <a:off x="26361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3"/>
            <p:cNvSpPr/>
            <p:nvPr/>
          </p:nvSpPr>
          <p:spPr>
            <a:xfrm>
              <a:off x="25637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3"/>
            <p:cNvSpPr/>
            <p:nvPr/>
          </p:nvSpPr>
          <p:spPr>
            <a:xfrm>
              <a:off x="249037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3"/>
            <p:cNvSpPr/>
            <p:nvPr/>
          </p:nvSpPr>
          <p:spPr>
            <a:xfrm>
              <a:off x="241792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3"/>
            <p:cNvSpPr/>
            <p:nvPr/>
          </p:nvSpPr>
          <p:spPr>
            <a:xfrm>
              <a:off x="234547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3"/>
            <p:cNvSpPr/>
            <p:nvPr/>
          </p:nvSpPr>
          <p:spPr>
            <a:xfrm>
              <a:off x="22730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3"/>
            <p:cNvSpPr/>
            <p:nvPr/>
          </p:nvSpPr>
          <p:spPr>
            <a:xfrm>
              <a:off x="22005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3"/>
            <p:cNvSpPr/>
            <p:nvPr/>
          </p:nvSpPr>
          <p:spPr>
            <a:xfrm>
              <a:off x="21281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3"/>
            <p:cNvSpPr/>
            <p:nvPr/>
          </p:nvSpPr>
          <p:spPr>
            <a:xfrm>
              <a:off x="205477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3"/>
            <p:cNvSpPr/>
            <p:nvPr/>
          </p:nvSpPr>
          <p:spPr>
            <a:xfrm>
              <a:off x="1982325"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3"/>
            <p:cNvSpPr/>
            <p:nvPr/>
          </p:nvSpPr>
          <p:spPr>
            <a:xfrm>
              <a:off x="19098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3"/>
            <p:cNvSpPr/>
            <p:nvPr/>
          </p:nvSpPr>
          <p:spPr>
            <a:xfrm>
              <a:off x="18374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3"/>
            <p:cNvSpPr/>
            <p:nvPr/>
          </p:nvSpPr>
          <p:spPr>
            <a:xfrm>
              <a:off x="17649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3"/>
            <p:cNvSpPr/>
            <p:nvPr/>
          </p:nvSpPr>
          <p:spPr>
            <a:xfrm>
              <a:off x="16925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3"/>
            <p:cNvSpPr/>
            <p:nvPr/>
          </p:nvSpPr>
          <p:spPr>
            <a:xfrm>
              <a:off x="16191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3"/>
            <p:cNvSpPr/>
            <p:nvPr/>
          </p:nvSpPr>
          <p:spPr>
            <a:xfrm>
              <a:off x="15467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
            <p:cNvSpPr/>
            <p:nvPr/>
          </p:nvSpPr>
          <p:spPr>
            <a:xfrm>
              <a:off x="14742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3"/>
            <p:cNvSpPr/>
            <p:nvPr/>
          </p:nvSpPr>
          <p:spPr>
            <a:xfrm>
              <a:off x="14018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3"/>
            <p:cNvSpPr/>
            <p:nvPr/>
          </p:nvSpPr>
          <p:spPr>
            <a:xfrm>
              <a:off x="13294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3"/>
            <p:cNvSpPr/>
            <p:nvPr/>
          </p:nvSpPr>
          <p:spPr>
            <a:xfrm>
              <a:off x="12560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3"/>
            <p:cNvSpPr/>
            <p:nvPr/>
          </p:nvSpPr>
          <p:spPr>
            <a:xfrm>
              <a:off x="11835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3"/>
            <p:cNvSpPr/>
            <p:nvPr/>
          </p:nvSpPr>
          <p:spPr>
            <a:xfrm>
              <a:off x="11111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3"/>
            <p:cNvSpPr/>
            <p:nvPr/>
          </p:nvSpPr>
          <p:spPr>
            <a:xfrm>
              <a:off x="10387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3"/>
            <p:cNvSpPr/>
            <p:nvPr/>
          </p:nvSpPr>
          <p:spPr>
            <a:xfrm>
              <a:off x="9662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3"/>
            <p:cNvSpPr/>
            <p:nvPr/>
          </p:nvSpPr>
          <p:spPr>
            <a:xfrm>
              <a:off x="8938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3"/>
            <p:cNvSpPr/>
            <p:nvPr/>
          </p:nvSpPr>
          <p:spPr>
            <a:xfrm>
              <a:off x="82042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3"/>
            <p:cNvSpPr/>
            <p:nvPr/>
          </p:nvSpPr>
          <p:spPr>
            <a:xfrm>
              <a:off x="747975"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3"/>
            <p:cNvSpPr/>
            <p:nvPr/>
          </p:nvSpPr>
          <p:spPr>
            <a:xfrm>
              <a:off x="6755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3"/>
            <p:cNvSpPr/>
            <p:nvPr/>
          </p:nvSpPr>
          <p:spPr>
            <a:xfrm>
              <a:off x="6031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3"/>
            <p:cNvSpPr/>
            <p:nvPr/>
          </p:nvSpPr>
          <p:spPr>
            <a:xfrm>
              <a:off x="5306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3"/>
            <p:cNvSpPr/>
            <p:nvPr/>
          </p:nvSpPr>
          <p:spPr>
            <a:xfrm>
              <a:off x="458200" y="872550"/>
              <a:ext cx="25" cy="3961625"/>
            </a:xfrm>
            <a:custGeom>
              <a:rect b="b" l="l" r="r" t="t"/>
              <a:pathLst>
                <a:path extrusionOk="0" fill="none" h="158465" w="1">
                  <a:moveTo>
                    <a:pt x="1" y="0"/>
                  </a:moveTo>
                  <a:lnTo>
                    <a:pt x="1"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3"/>
            <p:cNvSpPr/>
            <p:nvPr/>
          </p:nvSpPr>
          <p:spPr>
            <a:xfrm>
              <a:off x="38485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3"/>
            <p:cNvSpPr/>
            <p:nvPr/>
          </p:nvSpPr>
          <p:spPr>
            <a:xfrm>
              <a:off x="312400" y="872550"/>
              <a:ext cx="25" cy="3961625"/>
            </a:xfrm>
            <a:custGeom>
              <a:rect b="b" l="l" r="r" t="t"/>
              <a:pathLst>
                <a:path extrusionOk="0" fill="none" h="158465" w="1">
                  <a:moveTo>
                    <a:pt x="0" y="0"/>
                  </a:moveTo>
                  <a:lnTo>
                    <a:pt x="0" y="158464"/>
                  </a:lnTo>
                </a:path>
              </a:pathLst>
            </a:custGeom>
            <a:noFill/>
            <a:ln cap="rnd"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3" name="Google Shape;203;p13"/>
          <p:cNvSpPr txBox="1"/>
          <p:nvPr>
            <p:ph type="title"/>
          </p:nvPr>
        </p:nvSpPr>
        <p:spPr>
          <a:xfrm>
            <a:off x="747925" y="225025"/>
            <a:ext cx="6791700" cy="8574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1pPr>
            <a:lvl2pPr lvl="1"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2pPr>
            <a:lvl3pPr lvl="2"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3pPr>
            <a:lvl4pPr lvl="3"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4pPr>
            <a:lvl5pPr lvl="4"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5pPr>
            <a:lvl6pPr lvl="5"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6pPr>
            <a:lvl7pPr lvl="6"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7pPr>
            <a:lvl8pPr lvl="7"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8pPr>
            <a:lvl9pPr lvl="8"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9pPr>
          </a:lstStyle>
          <a:p/>
        </p:txBody>
      </p:sp>
      <p:sp>
        <p:nvSpPr>
          <p:cNvPr id="204" name="Google Shape;204;p13"/>
          <p:cNvSpPr txBox="1"/>
          <p:nvPr>
            <p:ph idx="1" type="body"/>
          </p:nvPr>
        </p:nvSpPr>
        <p:spPr>
          <a:xfrm>
            <a:off x="747925" y="1314900"/>
            <a:ext cx="6791700" cy="3610800"/>
          </a:xfrm>
          <a:prstGeom prst="rect">
            <a:avLst/>
          </a:prstGeom>
          <a:noFill/>
          <a:ln>
            <a:noFill/>
          </a:ln>
        </p:spPr>
        <p:txBody>
          <a:bodyPr anchorCtr="0" anchor="t" bIns="91425" lIns="91425" spcFirstLastPara="1" rIns="91425" wrap="square" tIns="91425">
            <a:noAutofit/>
          </a:bodyPr>
          <a:lstStyle>
            <a:lvl1pPr indent="-393700" lvl="0" marL="457200" rtl="0">
              <a:spcBef>
                <a:spcPts val="600"/>
              </a:spcBef>
              <a:spcAft>
                <a:spcPts val="0"/>
              </a:spcAft>
              <a:buClr>
                <a:schemeClr val="dk1"/>
              </a:buClr>
              <a:buSzPts val="2600"/>
              <a:buFont typeface="Dosis"/>
              <a:buChar char="✘"/>
              <a:defRPr sz="2600">
                <a:solidFill>
                  <a:schemeClr val="dk1"/>
                </a:solidFill>
                <a:latin typeface="Dosis"/>
                <a:ea typeface="Dosis"/>
                <a:cs typeface="Dosis"/>
                <a:sym typeface="Dosis"/>
              </a:defRPr>
            </a:lvl1pPr>
            <a:lvl2pPr indent="-355600" lvl="1" marL="9144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2pPr>
            <a:lvl3pPr indent="-355600" lvl="2" marL="1371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3pPr>
            <a:lvl4pPr indent="-342900" lvl="3" marL="18288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4pPr>
            <a:lvl5pPr indent="-342900" lvl="4" marL="22860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5pPr>
            <a:lvl6pPr indent="-342900" lvl="5" marL="27432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6pPr>
            <a:lvl7pPr indent="-342900" lvl="6" marL="32004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7pPr>
            <a:lvl8pPr indent="-342900" lvl="7" marL="36576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8pPr>
            <a:lvl9pPr indent="-342900" lvl="8" marL="41148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9pPr>
          </a:lstStyle>
          <a:p/>
        </p:txBody>
      </p:sp>
      <p:sp>
        <p:nvSpPr>
          <p:cNvPr id="205" name="Google Shape;205;p13"/>
          <p:cNvSpPr txBox="1"/>
          <p:nvPr>
            <p:ph idx="12" type="sldNum"/>
          </p:nvPr>
        </p:nvSpPr>
        <p:spPr>
          <a:xfrm>
            <a:off x="90619" y="4722737"/>
            <a:ext cx="548700" cy="393600"/>
          </a:xfrm>
          <a:prstGeom prst="rect">
            <a:avLst/>
          </a:prstGeom>
          <a:noFill/>
          <a:ln>
            <a:noFill/>
          </a:ln>
        </p:spPr>
        <p:txBody>
          <a:bodyPr anchorCtr="0" anchor="t" bIns="91425" lIns="91425" spcFirstLastPara="1" rIns="91425" wrap="square" tIns="91425">
            <a:noAutofit/>
          </a:bodyPr>
          <a:lstStyle>
            <a:lvl1pPr lvl="0" rtl="0">
              <a:buNone/>
              <a:defRPr sz="1200">
                <a:solidFill>
                  <a:schemeClr val="accent1"/>
                </a:solidFill>
                <a:latin typeface="Sniglet"/>
                <a:ea typeface="Sniglet"/>
                <a:cs typeface="Sniglet"/>
                <a:sym typeface="Sniglet"/>
              </a:defRPr>
            </a:lvl1pPr>
            <a:lvl2pPr lvl="1" rtl="0">
              <a:buNone/>
              <a:defRPr sz="1200">
                <a:solidFill>
                  <a:schemeClr val="accent1"/>
                </a:solidFill>
                <a:latin typeface="Sniglet"/>
                <a:ea typeface="Sniglet"/>
                <a:cs typeface="Sniglet"/>
                <a:sym typeface="Sniglet"/>
              </a:defRPr>
            </a:lvl2pPr>
            <a:lvl3pPr lvl="2" rtl="0">
              <a:buNone/>
              <a:defRPr sz="1200">
                <a:solidFill>
                  <a:schemeClr val="accent1"/>
                </a:solidFill>
                <a:latin typeface="Sniglet"/>
                <a:ea typeface="Sniglet"/>
                <a:cs typeface="Sniglet"/>
                <a:sym typeface="Sniglet"/>
              </a:defRPr>
            </a:lvl3pPr>
            <a:lvl4pPr lvl="3" rtl="0">
              <a:buNone/>
              <a:defRPr sz="1200">
                <a:solidFill>
                  <a:schemeClr val="accent1"/>
                </a:solidFill>
                <a:latin typeface="Sniglet"/>
                <a:ea typeface="Sniglet"/>
                <a:cs typeface="Sniglet"/>
                <a:sym typeface="Sniglet"/>
              </a:defRPr>
            </a:lvl4pPr>
            <a:lvl5pPr lvl="4" rtl="0">
              <a:buNone/>
              <a:defRPr sz="1200">
                <a:solidFill>
                  <a:schemeClr val="accent1"/>
                </a:solidFill>
                <a:latin typeface="Sniglet"/>
                <a:ea typeface="Sniglet"/>
                <a:cs typeface="Sniglet"/>
                <a:sym typeface="Sniglet"/>
              </a:defRPr>
            </a:lvl5pPr>
            <a:lvl6pPr lvl="5" rtl="0">
              <a:buNone/>
              <a:defRPr sz="1200">
                <a:solidFill>
                  <a:schemeClr val="accent1"/>
                </a:solidFill>
                <a:latin typeface="Sniglet"/>
                <a:ea typeface="Sniglet"/>
                <a:cs typeface="Sniglet"/>
                <a:sym typeface="Sniglet"/>
              </a:defRPr>
            </a:lvl6pPr>
            <a:lvl7pPr lvl="6" rtl="0">
              <a:buNone/>
              <a:defRPr sz="1200">
                <a:solidFill>
                  <a:schemeClr val="accent1"/>
                </a:solidFill>
                <a:latin typeface="Sniglet"/>
                <a:ea typeface="Sniglet"/>
                <a:cs typeface="Sniglet"/>
                <a:sym typeface="Sniglet"/>
              </a:defRPr>
            </a:lvl7pPr>
            <a:lvl8pPr lvl="7" rtl="0">
              <a:buNone/>
              <a:defRPr sz="1200">
                <a:solidFill>
                  <a:schemeClr val="accent1"/>
                </a:solidFill>
                <a:latin typeface="Sniglet"/>
                <a:ea typeface="Sniglet"/>
                <a:cs typeface="Sniglet"/>
                <a:sym typeface="Sniglet"/>
              </a:defRPr>
            </a:lvl8pPr>
            <a:lvl9pPr lvl="8" rtl="0">
              <a:buNone/>
              <a:defRPr sz="1200">
                <a:solidFill>
                  <a:schemeClr val="accent1"/>
                </a:solidFill>
                <a:latin typeface="Sniglet"/>
                <a:ea typeface="Sniglet"/>
                <a:cs typeface="Sniglet"/>
                <a:sym typeface="Sniglet"/>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image" Target="../media/image8.jpg"/><Relationship Id="rId4" Type="http://schemas.openxmlformats.org/officeDocument/2006/relationships/image" Target="../media/image10.jpg"/><Relationship Id="rId5" Type="http://schemas.openxmlformats.org/officeDocument/2006/relationships/image" Target="../media/image5.jpg"/><Relationship Id="rId6" Type="http://schemas.openxmlformats.org/officeDocument/2006/relationships/image" Target="../media/image13.jpg"/><Relationship Id="rId7"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hyperlink" Target="http://www.youtube.com/watch?v=bW7PlTaawfQ" TargetMode="External"/><Relationship Id="rId4" Type="http://schemas.openxmlformats.org/officeDocument/2006/relationships/image" Target="../media/image4.jpg"/><Relationship Id="rId5"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5.xml"/><Relationship Id="rId3" Type="http://schemas.openxmlformats.org/officeDocument/2006/relationships/image" Target="../media/image3.jp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6.xml"/><Relationship Id="rId3" Type="http://schemas.openxmlformats.org/officeDocument/2006/relationships/image" Target="../media/image3.jpg"/><Relationship Id="rId4" Type="http://schemas.openxmlformats.org/officeDocument/2006/relationships/image" Target="../media/image16.png"/><Relationship Id="rId9" Type="http://schemas.openxmlformats.org/officeDocument/2006/relationships/image" Target="../media/image14.png"/><Relationship Id="rId5" Type="http://schemas.openxmlformats.org/officeDocument/2006/relationships/image" Target="../media/image12.png"/><Relationship Id="rId6" Type="http://schemas.openxmlformats.org/officeDocument/2006/relationships/image" Target="../media/image9.png"/><Relationship Id="rId7" Type="http://schemas.openxmlformats.org/officeDocument/2006/relationships/image" Target="../media/image11.png"/><Relationship Id="rId8"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7.xml"/><Relationship Id="rId3" Type="http://schemas.openxmlformats.org/officeDocument/2006/relationships/image" Target="../media/image3.jp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hyperlink" Target="http://www.youtube.com/watch?v=f5lutTtOG2E" TargetMode="External"/><Relationship Id="rId4" Type="http://schemas.openxmlformats.org/officeDocument/2006/relationships/image" Target="../media/image7.jpg"/><Relationship Id="rId5"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 Id="rId3" Type="http://schemas.openxmlformats.org/officeDocument/2006/relationships/image" Target="../media/image6.jp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24"/>
          <p:cNvSpPr txBox="1"/>
          <p:nvPr>
            <p:ph type="ctrTitle"/>
          </p:nvPr>
        </p:nvSpPr>
        <p:spPr>
          <a:xfrm>
            <a:off x="1495500" y="1411950"/>
            <a:ext cx="6153000" cy="1159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0000">
                <a:solidFill>
                  <a:schemeClr val="dk1"/>
                </a:solidFill>
              </a:rPr>
              <a:t>Welcome!</a:t>
            </a:r>
            <a:r>
              <a:rPr b="1" lang="en" sz="10000">
                <a:solidFill>
                  <a:schemeClr val="dk1"/>
                </a:solidFill>
              </a:rPr>
              <a:t> </a:t>
            </a:r>
            <a:endParaRPr b="1" sz="10000">
              <a:solidFill>
                <a:schemeClr val="dk1"/>
              </a:solidFill>
            </a:endParaRPr>
          </a:p>
        </p:txBody>
      </p:sp>
      <p:pic>
        <p:nvPicPr>
          <p:cNvPr id="571" name="Google Shape;571;p24"/>
          <p:cNvPicPr preferRelativeResize="0"/>
          <p:nvPr/>
        </p:nvPicPr>
        <p:blipFill>
          <a:blip r:embed="rId3">
            <a:alphaModFix/>
          </a:blip>
          <a:stretch>
            <a:fillRect/>
          </a:stretch>
        </p:blipFill>
        <p:spPr>
          <a:xfrm>
            <a:off x="6606250" y="0"/>
            <a:ext cx="2537748" cy="6344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33"/>
          <p:cNvSpPr txBox="1"/>
          <p:nvPr>
            <p:ph type="title"/>
          </p:nvPr>
        </p:nvSpPr>
        <p:spPr>
          <a:xfrm>
            <a:off x="378800" y="225025"/>
            <a:ext cx="73782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What Does This Kelp Need to Survive?</a:t>
            </a:r>
            <a:endParaRPr sz="3200"/>
          </a:p>
        </p:txBody>
      </p:sp>
      <p:pic>
        <p:nvPicPr>
          <p:cNvPr id="630" name="Google Shape;630;p33"/>
          <p:cNvPicPr preferRelativeResize="0"/>
          <p:nvPr/>
        </p:nvPicPr>
        <p:blipFill rotWithShape="1">
          <a:blip r:embed="rId3">
            <a:alphaModFix/>
          </a:blip>
          <a:srcRect b="0" l="2098" r="2098" t="0"/>
          <a:stretch/>
        </p:blipFill>
        <p:spPr>
          <a:xfrm>
            <a:off x="1136662" y="1306400"/>
            <a:ext cx="5402283" cy="3756275"/>
          </a:xfrm>
          <a:prstGeom prst="rect">
            <a:avLst/>
          </a:prstGeom>
          <a:noFill/>
          <a:ln>
            <a:noFill/>
          </a:ln>
        </p:spPr>
      </p:pic>
      <p:pic>
        <p:nvPicPr>
          <p:cNvPr id="631" name="Google Shape;631;p33"/>
          <p:cNvPicPr preferRelativeResize="0"/>
          <p:nvPr/>
        </p:nvPicPr>
        <p:blipFill rotWithShape="1">
          <a:blip r:embed="rId4">
            <a:alphaModFix/>
          </a:blip>
          <a:srcRect b="0" l="0" r="76664" t="0"/>
          <a:stretch/>
        </p:blipFill>
        <p:spPr>
          <a:xfrm>
            <a:off x="0" y="0"/>
            <a:ext cx="511524" cy="548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34"/>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What is an Ecosystem?</a:t>
            </a:r>
            <a:endParaRPr sz="3200"/>
          </a:p>
        </p:txBody>
      </p:sp>
      <p:sp>
        <p:nvSpPr>
          <p:cNvPr id="637" name="Google Shape;637;p34"/>
          <p:cNvSpPr txBox="1"/>
          <p:nvPr>
            <p:ph idx="1" type="body"/>
          </p:nvPr>
        </p:nvSpPr>
        <p:spPr>
          <a:xfrm>
            <a:off x="3144575" y="1021900"/>
            <a:ext cx="3963600" cy="3978000"/>
          </a:xfrm>
          <a:prstGeom prst="rect">
            <a:avLst/>
          </a:prstGeom>
        </p:spPr>
        <p:txBody>
          <a:bodyPr anchorCtr="0" anchor="t" bIns="91425" lIns="91425" spcFirstLastPara="1" rIns="91425" wrap="square" tIns="91425">
            <a:noAutofit/>
          </a:bodyPr>
          <a:lstStyle/>
          <a:p>
            <a:pPr indent="-374650" lvl="0" marL="457200" rtl="0" algn="l">
              <a:spcBef>
                <a:spcPts val="600"/>
              </a:spcBef>
              <a:spcAft>
                <a:spcPts val="0"/>
              </a:spcAft>
              <a:buSzPts val="2300"/>
              <a:buChar char="➔"/>
            </a:pPr>
            <a:r>
              <a:rPr lang="en" sz="2300"/>
              <a:t>Community of interacting organisms and their environment </a:t>
            </a:r>
            <a:br>
              <a:rPr lang="en" sz="2300"/>
            </a:br>
            <a:endParaRPr sz="2300"/>
          </a:p>
          <a:p>
            <a:pPr indent="-374650" lvl="0" marL="457200" rtl="0" algn="l">
              <a:spcBef>
                <a:spcPts val="0"/>
              </a:spcBef>
              <a:spcAft>
                <a:spcPts val="0"/>
              </a:spcAft>
              <a:buSzPts val="2300"/>
              <a:buChar char="➔"/>
            </a:pPr>
            <a:r>
              <a:rPr lang="en" sz="2300"/>
              <a:t>Contains </a:t>
            </a:r>
            <a:r>
              <a:rPr b="1" lang="en" sz="2300"/>
              <a:t>animals, plants</a:t>
            </a:r>
            <a:r>
              <a:rPr lang="en" sz="2300"/>
              <a:t>, and </a:t>
            </a:r>
            <a:r>
              <a:rPr b="1" lang="en" sz="2300"/>
              <a:t>non-living things</a:t>
            </a:r>
            <a:r>
              <a:rPr lang="en" sz="2300"/>
              <a:t> </a:t>
            </a:r>
            <a:br>
              <a:rPr lang="en" sz="2300"/>
            </a:br>
            <a:endParaRPr sz="2300"/>
          </a:p>
          <a:p>
            <a:pPr indent="-374650" lvl="0" marL="457200" rtl="0" algn="l">
              <a:spcBef>
                <a:spcPts val="0"/>
              </a:spcBef>
              <a:spcAft>
                <a:spcPts val="0"/>
              </a:spcAft>
              <a:buSzPts val="2300"/>
              <a:buChar char="➔"/>
            </a:pPr>
            <a:r>
              <a:rPr b="1" i="1" lang="en" sz="2300"/>
              <a:t>Can you give an example of how the parts of an ecosystem interact?</a:t>
            </a:r>
            <a:endParaRPr b="1" i="1" sz="2300"/>
          </a:p>
        </p:txBody>
      </p:sp>
      <p:pic>
        <p:nvPicPr>
          <p:cNvPr id="638" name="Google Shape;638;p34"/>
          <p:cNvPicPr preferRelativeResize="0"/>
          <p:nvPr/>
        </p:nvPicPr>
        <p:blipFill rotWithShape="1">
          <a:blip r:embed="rId3">
            <a:alphaModFix/>
          </a:blip>
          <a:srcRect b="0" l="0" r="76664" t="0"/>
          <a:stretch/>
        </p:blipFill>
        <p:spPr>
          <a:xfrm>
            <a:off x="0" y="0"/>
            <a:ext cx="511524" cy="548000"/>
          </a:xfrm>
          <a:prstGeom prst="rect">
            <a:avLst/>
          </a:prstGeom>
          <a:noFill/>
          <a:ln>
            <a:noFill/>
          </a:ln>
        </p:spPr>
      </p:pic>
      <p:pic>
        <p:nvPicPr>
          <p:cNvPr id="639" name="Google Shape;639;p34"/>
          <p:cNvPicPr preferRelativeResize="0"/>
          <p:nvPr/>
        </p:nvPicPr>
        <p:blipFill>
          <a:blip r:embed="rId4">
            <a:alphaModFix/>
          </a:blip>
          <a:stretch>
            <a:fillRect/>
          </a:stretch>
        </p:blipFill>
        <p:spPr>
          <a:xfrm>
            <a:off x="-185650" y="1277775"/>
            <a:ext cx="3469175" cy="29111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1000"/>
                                        <p:tgtEl>
                                          <p:spTgt spid="6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1000"/>
                                        <p:tgtEl>
                                          <p:spTgt spid="6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35"/>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Ecosystems in Action! </a:t>
            </a:r>
            <a:endParaRPr sz="3200"/>
          </a:p>
        </p:txBody>
      </p:sp>
      <p:pic>
        <p:nvPicPr>
          <p:cNvPr id="645" name="Google Shape;645;p35"/>
          <p:cNvPicPr preferRelativeResize="0"/>
          <p:nvPr/>
        </p:nvPicPr>
        <p:blipFill>
          <a:blip r:embed="rId3">
            <a:alphaModFix/>
          </a:blip>
          <a:stretch>
            <a:fillRect/>
          </a:stretch>
        </p:blipFill>
        <p:spPr>
          <a:xfrm>
            <a:off x="434150" y="1249225"/>
            <a:ext cx="2023500" cy="1517400"/>
          </a:xfrm>
          <a:prstGeom prst="roundRect">
            <a:avLst>
              <a:gd fmla="val 16667" name="adj"/>
            </a:avLst>
          </a:prstGeom>
          <a:noFill/>
          <a:ln>
            <a:noFill/>
          </a:ln>
        </p:spPr>
      </p:pic>
      <p:pic>
        <p:nvPicPr>
          <p:cNvPr id="646" name="Google Shape;646;p35"/>
          <p:cNvPicPr preferRelativeResize="0"/>
          <p:nvPr/>
        </p:nvPicPr>
        <p:blipFill rotWithShape="1">
          <a:blip r:embed="rId4">
            <a:alphaModFix/>
          </a:blip>
          <a:srcRect b="26443" l="26346" r="0" t="0"/>
          <a:stretch/>
        </p:blipFill>
        <p:spPr>
          <a:xfrm>
            <a:off x="3707875" y="1216775"/>
            <a:ext cx="2918700" cy="1639800"/>
          </a:xfrm>
          <a:prstGeom prst="roundRect">
            <a:avLst>
              <a:gd fmla="val 16667" name="adj"/>
            </a:avLst>
          </a:prstGeom>
          <a:noFill/>
          <a:ln>
            <a:noFill/>
          </a:ln>
        </p:spPr>
      </p:pic>
      <p:sp>
        <p:nvSpPr>
          <p:cNvPr id="647" name="Google Shape;647;p35"/>
          <p:cNvSpPr txBox="1"/>
          <p:nvPr>
            <p:ph idx="1" type="body"/>
          </p:nvPr>
        </p:nvSpPr>
        <p:spPr>
          <a:xfrm>
            <a:off x="366925" y="2619325"/>
            <a:ext cx="2385000" cy="374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200"/>
              <a:t>Coral Reefs provides a suitable environment for fish, sharks, algae, sponges, and other species.  </a:t>
            </a:r>
            <a:endParaRPr sz="1200"/>
          </a:p>
        </p:txBody>
      </p:sp>
      <p:sp>
        <p:nvSpPr>
          <p:cNvPr id="648" name="Google Shape;648;p35"/>
          <p:cNvSpPr txBox="1"/>
          <p:nvPr>
            <p:ph idx="1" type="body"/>
          </p:nvPr>
        </p:nvSpPr>
        <p:spPr>
          <a:xfrm>
            <a:off x="3900275" y="2734575"/>
            <a:ext cx="2541000" cy="374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200"/>
              <a:t>A subtropical forest provides a suitable environment for various fauna and flora.</a:t>
            </a:r>
            <a:endParaRPr sz="1200"/>
          </a:p>
        </p:txBody>
      </p:sp>
      <p:pic>
        <p:nvPicPr>
          <p:cNvPr id="649" name="Google Shape;649;p35"/>
          <p:cNvPicPr preferRelativeResize="0"/>
          <p:nvPr/>
        </p:nvPicPr>
        <p:blipFill>
          <a:blip r:embed="rId5">
            <a:alphaModFix/>
          </a:blip>
          <a:stretch>
            <a:fillRect/>
          </a:stretch>
        </p:blipFill>
        <p:spPr>
          <a:xfrm>
            <a:off x="312950" y="3657875"/>
            <a:ext cx="1916100" cy="1436700"/>
          </a:xfrm>
          <a:prstGeom prst="roundRect">
            <a:avLst>
              <a:gd fmla="val 16667" name="adj"/>
            </a:avLst>
          </a:prstGeom>
          <a:noFill/>
          <a:ln>
            <a:noFill/>
          </a:ln>
        </p:spPr>
      </p:pic>
      <p:sp>
        <p:nvSpPr>
          <p:cNvPr id="650" name="Google Shape;650;p35"/>
          <p:cNvSpPr txBox="1"/>
          <p:nvPr>
            <p:ph idx="1" type="body"/>
          </p:nvPr>
        </p:nvSpPr>
        <p:spPr>
          <a:xfrm>
            <a:off x="2185775" y="3739275"/>
            <a:ext cx="1444800" cy="12975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200"/>
              <a:t>A stream can provide the services required for species to thrive.</a:t>
            </a:r>
            <a:endParaRPr sz="1200"/>
          </a:p>
        </p:txBody>
      </p:sp>
      <p:pic>
        <p:nvPicPr>
          <p:cNvPr id="651" name="Google Shape;651;p35"/>
          <p:cNvPicPr preferRelativeResize="0"/>
          <p:nvPr/>
        </p:nvPicPr>
        <p:blipFill>
          <a:blip r:embed="rId6">
            <a:alphaModFix/>
          </a:blip>
          <a:stretch>
            <a:fillRect/>
          </a:stretch>
        </p:blipFill>
        <p:spPr>
          <a:xfrm>
            <a:off x="5336700" y="3598350"/>
            <a:ext cx="1916100" cy="1275600"/>
          </a:xfrm>
          <a:prstGeom prst="roundRect">
            <a:avLst>
              <a:gd fmla="val 16667" name="adj"/>
            </a:avLst>
          </a:prstGeom>
          <a:noFill/>
          <a:ln>
            <a:noFill/>
          </a:ln>
        </p:spPr>
      </p:pic>
      <p:sp>
        <p:nvSpPr>
          <p:cNvPr id="652" name="Google Shape;652;p35"/>
          <p:cNvSpPr txBox="1"/>
          <p:nvPr>
            <p:ph idx="1" type="body"/>
          </p:nvPr>
        </p:nvSpPr>
        <p:spPr>
          <a:xfrm>
            <a:off x="4204125" y="3658100"/>
            <a:ext cx="1334700" cy="1215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200"/>
              <a:t>The soil provides the necessary nutrients for the different plants to grow. </a:t>
            </a:r>
            <a:endParaRPr sz="1200"/>
          </a:p>
        </p:txBody>
      </p:sp>
      <p:pic>
        <p:nvPicPr>
          <p:cNvPr id="653" name="Google Shape;653;p35"/>
          <p:cNvPicPr preferRelativeResize="0"/>
          <p:nvPr/>
        </p:nvPicPr>
        <p:blipFill rotWithShape="1">
          <a:blip r:embed="rId7">
            <a:alphaModFix/>
          </a:blip>
          <a:srcRect b="0" l="0" r="76664" t="0"/>
          <a:stretch/>
        </p:blipFill>
        <p:spPr>
          <a:xfrm>
            <a:off x="0" y="0"/>
            <a:ext cx="511524" cy="54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p36"/>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800"/>
              <a:t>Circle of Life</a:t>
            </a:r>
            <a:endParaRPr sz="3800"/>
          </a:p>
        </p:txBody>
      </p:sp>
      <p:sp>
        <p:nvSpPr>
          <p:cNvPr id="659" name="Google Shape;659;p36"/>
          <p:cNvSpPr txBox="1"/>
          <p:nvPr>
            <p:ph idx="1" type="body"/>
          </p:nvPr>
        </p:nvSpPr>
        <p:spPr>
          <a:xfrm>
            <a:off x="109850" y="1391675"/>
            <a:ext cx="2274600" cy="10824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2100"/>
              <a:t>After watching the clip from </a:t>
            </a:r>
            <a:r>
              <a:rPr i="1" lang="en" sz="2100"/>
              <a:t>The Lion King,</a:t>
            </a:r>
            <a:r>
              <a:rPr lang="en" sz="2100"/>
              <a:t> what does the circle of life mean?</a:t>
            </a:r>
            <a:endParaRPr sz="2100"/>
          </a:p>
          <a:p>
            <a:pPr indent="0" lvl="0" marL="0" rtl="0" algn="l">
              <a:spcBef>
                <a:spcPts val="600"/>
              </a:spcBef>
              <a:spcAft>
                <a:spcPts val="0"/>
              </a:spcAft>
              <a:buNone/>
            </a:pPr>
            <a:r>
              <a:t/>
            </a:r>
            <a:endParaRPr sz="2100"/>
          </a:p>
          <a:p>
            <a:pPr indent="0" lvl="0" marL="0" rtl="0" algn="l">
              <a:spcBef>
                <a:spcPts val="600"/>
              </a:spcBef>
              <a:spcAft>
                <a:spcPts val="0"/>
              </a:spcAft>
              <a:buNone/>
            </a:pPr>
            <a:r>
              <a:rPr lang="en" sz="2100"/>
              <a:t>What specie(s)  is the apex predator in aquatic ecosystems? </a:t>
            </a:r>
            <a:endParaRPr baseline="-25000" sz="2100"/>
          </a:p>
        </p:txBody>
      </p:sp>
      <p:pic>
        <p:nvPicPr>
          <p:cNvPr descr="The Lion King Legacy Collection is available now! &#10;iTunes - http://po.st/T3y07i&#10;Amazon - http://po.st/anBu4e&#10;&#10;An unforgettable story, breathtaking animation, beloved characters and award-winning music sets the stage for &quot;The Lion King&quot;, a Disney classic that follows the adventures of Simba, the feisty lion cub who &quot;just can't wait to be king.&quot; But his envious Uncle Scar has plans for his own ascent to the throne, and he forces Simba's exile from the kingdom. Alone and adrift, Simba soon joins the escapades of a hilarious meerkat named Timon and his warmhearted warthog pal, Pumbaa. Adopting their carefree lifestyle of &quot;Hakuna Matata,&quot; Simba ignores his real responsibilities until he realizes his destiny and returns to the Pride Lands to claim his place in the &quot;Circle of Life.&quot; The all-star vocal talents—including Matthew Broderick, Nathan Lane, Whoopi Goldberg, James Earl Jones, Jeremy Irons, Ernie Sabella, Jonathan Taylor Thomas, Robert Guillaume, Cheech Marin and Moira Kelly—rip-roaring comedy and uplifting messages of courage, loyalty and hope make this a timeless tale for all ages." id="660" name="Google Shape;660;p36" title="The Lion King 3D - 'Morning Lesson With Mufasa'- Official Disney Movie Clip">
            <a:hlinkClick r:id="rId3"/>
          </p:cNvPr>
          <p:cNvPicPr preferRelativeResize="0"/>
          <p:nvPr/>
        </p:nvPicPr>
        <p:blipFill>
          <a:blip r:embed="rId4">
            <a:alphaModFix/>
          </a:blip>
          <a:stretch>
            <a:fillRect/>
          </a:stretch>
        </p:blipFill>
        <p:spPr>
          <a:xfrm>
            <a:off x="2462875" y="1234823"/>
            <a:ext cx="4654426" cy="3490825"/>
          </a:xfrm>
          <a:prstGeom prst="rect">
            <a:avLst/>
          </a:prstGeom>
          <a:noFill/>
          <a:ln>
            <a:noFill/>
          </a:ln>
        </p:spPr>
      </p:pic>
      <p:pic>
        <p:nvPicPr>
          <p:cNvPr id="661" name="Google Shape;661;p36"/>
          <p:cNvPicPr preferRelativeResize="0"/>
          <p:nvPr/>
        </p:nvPicPr>
        <p:blipFill rotWithShape="1">
          <a:blip r:embed="rId5">
            <a:alphaModFix/>
          </a:blip>
          <a:srcRect b="0" l="0" r="76664" t="0"/>
          <a:stretch/>
        </p:blipFill>
        <p:spPr>
          <a:xfrm>
            <a:off x="0" y="0"/>
            <a:ext cx="511524" cy="54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0"/>
                                        </p:tgtEl>
                                        <p:attrNameLst>
                                          <p:attrName>style.visibility</p:attrName>
                                        </p:attrNameLst>
                                      </p:cBhvr>
                                      <p:to>
                                        <p:strVal val="visible"/>
                                      </p:to>
                                    </p:set>
                                    <p:animEffect filter="fade" transition="in">
                                      <p:cBhvr>
                                        <p:cTn dur="1000"/>
                                        <p:tgtEl>
                                          <p:spTgt spid="6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37"/>
          <p:cNvSpPr txBox="1"/>
          <p:nvPr>
            <p:ph type="title"/>
          </p:nvPr>
        </p:nvSpPr>
        <p:spPr>
          <a:xfrm>
            <a:off x="376850" y="225025"/>
            <a:ext cx="70266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Ecosystems: Food Chains &amp; Food Webs</a:t>
            </a:r>
            <a:endParaRPr sz="3200"/>
          </a:p>
        </p:txBody>
      </p:sp>
      <p:sp>
        <p:nvSpPr>
          <p:cNvPr id="667" name="Google Shape;667;p37"/>
          <p:cNvSpPr txBox="1"/>
          <p:nvPr>
            <p:ph idx="1" type="body"/>
          </p:nvPr>
        </p:nvSpPr>
        <p:spPr>
          <a:xfrm>
            <a:off x="747925" y="1302837"/>
            <a:ext cx="6140400" cy="3610800"/>
          </a:xfrm>
          <a:prstGeom prst="rect">
            <a:avLst/>
          </a:prstGeom>
        </p:spPr>
        <p:txBody>
          <a:bodyPr anchorCtr="0" anchor="t" bIns="91425" lIns="91425" spcFirstLastPara="1" rIns="91425" wrap="square" tIns="91425">
            <a:noAutofit/>
          </a:bodyPr>
          <a:lstStyle/>
          <a:p>
            <a:pPr indent="-387350" lvl="0" marL="457200" rtl="0" algn="l">
              <a:spcBef>
                <a:spcPts val="600"/>
              </a:spcBef>
              <a:spcAft>
                <a:spcPts val="0"/>
              </a:spcAft>
              <a:buSzPts val="2500"/>
              <a:buChar char="●"/>
            </a:pPr>
            <a:r>
              <a:rPr b="1" i="1" lang="en"/>
              <a:t>What kind of information do we get from food chains &amp; food webs?</a:t>
            </a:r>
            <a:endParaRPr b="1" i="1"/>
          </a:p>
          <a:p>
            <a:pPr indent="-355600" lvl="1" marL="914400" rtl="0" algn="l">
              <a:spcBef>
                <a:spcPts val="0"/>
              </a:spcBef>
              <a:spcAft>
                <a:spcPts val="0"/>
              </a:spcAft>
              <a:buSzPts val="2000"/>
              <a:buChar char="○"/>
            </a:pPr>
            <a:r>
              <a:rPr lang="en"/>
              <a:t>How energy is transferred in an ecosystem! </a:t>
            </a:r>
            <a:endParaRPr/>
          </a:p>
          <a:p>
            <a:pPr indent="-355600" lvl="2" marL="1371600" rtl="0" algn="l">
              <a:spcBef>
                <a:spcPts val="0"/>
              </a:spcBef>
              <a:spcAft>
                <a:spcPts val="0"/>
              </a:spcAft>
              <a:buSzPts val="2000"/>
              <a:buChar char="■"/>
            </a:pPr>
            <a:r>
              <a:rPr lang="en"/>
              <a:t>Energy Flow </a:t>
            </a:r>
            <a:endParaRPr/>
          </a:p>
          <a:p>
            <a:pPr indent="0" lvl="0" marL="0" rtl="0" algn="l">
              <a:spcBef>
                <a:spcPts val="600"/>
              </a:spcBef>
              <a:spcAft>
                <a:spcPts val="0"/>
              </a:spcAft>
              <a:buNone/>
            </a:pPr>
            <a:r>
              <a:t/>
            </a:r>
            <a:endParaRPr b="1" i="1"/>
          </a:p>
          <a:p>
            <a:pPr indent="-387350" lvl="0" marL="457200" rtl="0" algn="l">
              <a:spcBef>
                <a:spcPts val="600"/>
              </a:spcBef>
              <a:spcAft>
                <a:spcPts val="0"/>
              </a:spcAft>
              <a:buSzPts val="2500"/>
              <a:buChar char="●"/>
            </a:pPr>
            <a:r>
              <a:rPr b="1" i="1" lang="en"/>
              <a:t>Where does the energy you need to move around with come from?</a:t>
            </a:r>
            <a:endParaRPr b="1" i="1"/>
          </a:p>
          <a:p>
            <a:pPr indent="-355600" lvl="1" marL="914400" rtl="0" algn="l">
              <a:spcBef>
                <a:spcPts val="0"/>
              </a:spcBef>
              <a:spcAft>
                <a:spcPts val="0"/>
              </a:spcAft>
              <a:buSzPts val="2000"/>
              <a:buChar char="○"/>
            </a:pPr>
            <a:r>
              <a:rPr lang="en"/>
              <a:t>The food you eat! </a:t>
            </a:r>
            <a:endParaRPr/>
          </a:p>
          <a:p>
            <a:pPr indent="0" lvl="0" marL="0" rtl="0" algn="l">
              <a:spcBef>
                <a:spcPts val="600"/>
              </a:spcBef>
              <a:spcAft>
                <a:spcPts val="0"/>
              </a:spcAft>
              <a:buNone/>
            </a:pPr>
            <a:r>
              <a:t/>
            </a:r>
            <a:endParaRPr b="1" i="1"/>
          </a:p>
          <a:p>
            <a:pPr indent="0" lvl="0" marL="0" rtl="0" algn="l">
              <a:spcBef>
                <a:spcPts val="600"/>
              </a:spcBef>
              <a:spcAft>
                <a:spcPts val="0"/>
              </a:spcAft>
              <a:buNone/>
            </a:pPr>
            <a:r>
              <a:t/>
            </a:r>
            <a:endParaRPr b="1" i="1"/>
          </a:p>
        </p:txBody>
      </p:sp>
      <p:pic>
        <p:nvPicPr>
          <p:cNvPr id="668" name="Google Shape;668;p37"/>
          <p:cNvPicPr preferRelativeResize="0"/>
          <p:nvPr/>
        </p:nvPicPr>
        <p:blipFill rotWithShape="1">
          <a:blip r:embed="rId3">
            <a:alphaModFix/>
          </a:blip>
          <a:srcRect b="0" l="0" r="76664" t="0"/>
          <a:stretch/>
        </p:blipFill>
        <p:spPr>
          <a:xfrm>
            <a:off x="0" y="0"/>
            <a:ext cx="511524" cy="54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pic>
        <p:nvPicPr>
          <p:cNvPr id="673" name="Google Shape;673;p38"/>
          <p:cNvPicPr preferRelativeResize="0"/>
          <p:nvPr/>
        </p:nvPicPr>
        <p:blipFill rotWithShape="1">
          <a:blip r:embed="rId3">
            <a:alphaModFix/>
          </a:blip>
          <a:srcRect b="0" l="0" r="76664" t="0"/>
          <a:stretch/>
        </p:blipFill>
        <p:spPr>
          <a:xfrm>
            <a:off x="0" y="0"/>
            <a:ext cx="511524" cy="548000"/>
          </a:xfrm>
          <a:prstGeom prst="rect">
            <a:avLst/>
          </a:prstGeom>
          <a:noFill/>
          <a:ln>
            <a:noFill/>
          </a:ln>
        </p:spPr>
      </p:pic>
      <p:pic>
        <p:nvPicPr>
          <p:cNvPr id="674" name="Google Shape;674;p38"/>
          <p:cNvPicPr preferRelativeResize="0"/>
          <p:nvPr/>
        </p:nvPicPr>
        <p:blipFill>
          <a:blip r:embed="rId4">
            <a:alphaModFix/>
          </a:blip>
          <a:stretch>
            <a:fillRect/>
          </a:stretch>
        </p:blipFill>
        <p:spPr>
          <a:xfrm>
            <a:off x="152400" y="801175"/>
            <a:ext cx="8839200" cy="2856099"/>
          </a:xfrm>
          <a:prstGeom prst="rect">
            <a:avLst/>
          </a:prstGeom>
          <a:noFill/>
          <a:ln>
            <a:noFill/>
          </a:ln>
        </p:spPr>
      </p:pic>
      <p:sp>
        <p:nvSpPr>
          <p:cNvPr id="675" name="Google Shape;675;p38"/>
          <p:cNvSpPr txBox="1"/>
          <p:nvPr>
            <p:ph idx="4294967295" type="title"/>
          </p:nvPr>
        </p:nvSpPr>
        <p:spPr>
          <a:xfrm>
            <a:off x="511525" y="0"/>
            <a:ext cx="8632500" cy="67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800"/>
              <a:t>How Does Energy Flow Through an Ecosystem?</a:t>
            </a:r>
            <a:endParaRPr sz="2800"/>
          </a:p>
        </p:txBody>
      </p:sp>
      <p:sp>
        <p:nvSpPr>
          <p:cNvPr id="676" name="Google Shape;676;p38"/>
          <p:cNvSpPr txBox="1"/>
          <p:nvPr/>
        </p:nvSpPr>
        <p:spPr>
          <a:xfrm>
            <a:off x="250925" y="3784950"/>
            <a:ext cx="7952400" cy="1185300"/>
          </a:xfrm>
          <a:prstGeom prst="rect">
            <a:avLst/>
          </a:prstGeom>
          <a:noFill/>
          <a:ln>
            <a:noFill/>
          </a:ln>
        </p:spPr>
        <p:txBody>
          <a:bodyPr anchorCtr="0" anchor="t" bIns="91425" lIns="91425" spcFirstLastPara="1" rIns="91425" wrap="square" tIns="91425">
            <a:spAutoFit/>
          </a:bodyPr>
          <a:lstStyle/>
          <a:p>
            <a:pPr indent="-393700" lvl="1" marL="914400" rtl="0" algn="l">
              <a:lnSpc>
                <a:spcPct val="150000"/>
              </a:lnSpc>
              <a:spcBef>
                <a:spcPts val="480"/>
              </a:spcBef>
              <a:spcAft>
                <a:spcPts val="0"/>
              </a:spcAft>
              <a:buClr>
                <a:schemeClr val="dk1"/>
              </a:buClr>
              <a:buSzPts val="2600"/>
              <a:buFont typeface="Dosis"/>
              <a:buChar char="○"/>
            </a:pPr>
            <a:r>
              <a:rPr b="1" lang="en" sz="2600">
                <a:solidFill>
                  <a:schemeClr val="dk1"/>
                </a:solidFill>
                <a:latin typeface="Dosis"/>
                <a:ea typeface="Dosis"/>
                <a:cs typeface="Dosis"/>
                <a:sym typeface="Dosis"/>
              </a:rPr>
              <a:t>Energy in food can be traced back to the sun </a:t>
            </a:r>
            <a:endParaRPr b="1" sz="2600">
              <a:solidFill>
                <a:schemeClr val="dk1"/>
              </a:solidFill>
              <a:latin typeface="Dosis"/>
              <a:ea typeface="Dosis"/>
              <a:cs typeface="Dosis"/>
              <a:sym typeface="Dosis"/>
            </a:endParaRPr>
          </a:p>
          <a:p>
            <a:pPr indent="-393700" lvl="1" marL="914400" rtl="0" algn="l">
              <a:lnSpc>
                <a:spcPct val="150000"/>
              </a:lnSpc>
              <a:spcBef>
                <a:spcPts val="0"/>
              </a:spcBef>
              <a:spcAft>
                <a:spcPts val="0"/>
              </a:spcAft>
              <a:buClr>
                <a:schemeClr val="dk1"/>
              </a:buClr>
              <a:buSzPts val="2600"/>
              <a:buFont typeface="Dosis"/>
              <a:buChar char="○"/>
            </a:pPr>
            <a:r>
              <a:rPr b="1" lang="en" sz="2600">
                <a:solidFill>
                  <a:schemeClr val="dk1"/>
                </a:solidFill>
                <a:latin typeface="Dosis"/>
                <a:ea typeface="Dosis"/>
                <a:cs typeface="Dosis"/>
                <a:sym typeface="Dosis"/>
              </a:rPr>
              <a:t>Animals eat to get energy </a:t>
            </a:r>
            <a:endParaRPr b="1" sz="2600">
              <a:solidFill>
                <a:schemeClr val="dk1"/>
              </a:solidFill>
              <a:latin typeface="Dosis"/>
              <a:ea typeface="Dosis"/>
              <a:cs typeface="Dosis"/>
              <a:sym typeface="Dosi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39"/>
          <p:cNvSpPr txBox="1"/>
          <p:nvPr>
            <p:ph idx="4294967295" type="title"/>
          </p:nvPr>
        </p:nvSpPr>
        <p:spPr>
          <a:xfrm>
            <a:off x="747925" y="-155975"/>
            <a:ext cx="61404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Aquatic Food Chain </a:t>
            </a:r>
            <a:endParaRPr sz="3200"/>
          </a:p>
        </p:txBody>
      </p:sp>
      <p:pic>
        <p:nvPicPr>
          <p:cNvPr id="682" name="Google Shape;682;p39"/>
          <p:cNvPicPr preferRelativeResize="0"/>
          <p:nvPr/>
        </p:nvPicPr>
        <p:blipFill rotWithShape="1">
          <a:blip r:embed="rId3">
            <a:alphaModFix/>
          </a:blip>
          <a:srcRect b="0" l="0" r="76664" t="0"/>
          <a:stretch/>
        </p:blipFill>
        <p:spPr>
          <a:xfrm>
            <a:off x="0" y="0"/>
            <a:ext cx="511524" cy="548000"/>
          </a:xfrm>
          <a:prstGeom prst="rect">
            <a:avLst/>
          </a:prstGeom>
          <a:noFill/>
          <a:ln>
            <a:noFill/>
          </a:ln>
        </p:spPr>
      </p:pic>
      <p:pic>
        <p:nvPicPr>
          <p:cNvPr id="683" name="Google Shape;683;p39"/>
          <p:cNvPicPr preferRelativeResize="0"/>
          <p:nvPr/>
        </p:nvPicPr>
        <p:blipFill>
          <a:blip r:embed="rId4">
            <a:alphaModFix/>
          </a:blip>
          <a:stretch>
            <a:fillRect/>
          </a:stretch>
        </p:blipFill>
        <p:spPr>
          <a:xfrm>
            <a:off x="472942" y="499754"/>
            <a:ext cx="1391975" cy="1391975"/>
          </a:xfrm>
          <a:prstGeom prst="rect">
            <a:avLst/>
          </a:prstGeom>
          <a:noFill/>
          <a:ln>
            <a:noFill/>
          </a:ln>
        </p:spPr>
      </p:pic>
      <p:sp>
        <p:nvSpPr>
          <p:cNvPr id="684" name="Google Shape;684;p39"/>
          <p:cNvSpPr txBox="1"/>
          <p:nvPr/>
        </p:nvSpPr>
        <p:spPr>
          <a:xfrm>
            <a:off x="237925" y="2072075"/>
            <a:ext cx="1207800" cy="615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480"/>
              </a:spcBef>
              <a:spcAft>
                <a:spcPts val="0"/>
              </a:spcAft>
              <a:buNone/>
            </a:pPr>
            <a:r>
              <a:rPr b="1" lang="en">
                <a:solidFill>
                  <a:schemeClr val="dk1"/>
                </a:solidFill>
                <a:latin typeface="Dosis"/>
                <a:ea typeface="Dosis"/>
                <a:cs typeface="Dosis"/>
                <a:sym typeface="Dosis"/>
              </a:rPr>
              <a:t>Sun provides sunlight!</a:t>
            </a:r>
            <a:endParaRPr b="1">
              <a:solidFill>
                <a:schemeClr val="dk1"/>
              </a:solidFill>
              <a:latin typeface="Dosis"/>
              <a:ea typeface="Dosis"/>
              <a:cs typeface="Dosis"/>
              <a:sym typeface="Dosis"/>
            </a:endParaRPr>
          </a:p>
        </p:txBody>
      </p:sp>
      <p:sp>
        <p:nvSpPr>
          <p:cNvPr id="685" name="Google Shape;685;p39"/>
          <p:cNvSpPr/>
          <p:nvPr/>
        </p:nvSpPr>
        <p:spPr>
          <a:xfrm rot="-989573">
            <a:off x="1330259" y="1836444"/>
            <a:ext cx="319131" cy="1156438"/>
          </a:xfrm>
          <a:prstGeom prst="downArrow">
            <a:avLst>
              <a:gd fmla="val 50000" name="adj1"/>
              <a:gd fmla="val 50000" name="adj2"/>
            </a:avLst>
          </a:pr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6" name="Google Shape;686;p39"/>
          <p:cNvPicPr preferRelativeResize="0"/>
          <p:nvPr/>
        </p:nvPicPr>
        <p:blipFill>
          <a:blip r:embed="rId5">
            <a:alphaModFix/>
          </a:blip>
          <a:stretch>
            <a:fillRect/>
          </a:stretch>
        </p:blipFill>
        <p:spPr>
          <a:xfrm>
            <a:off x="472945" y="3096625"/>
            <a:ext cx="2853389" cy="1198200"/>
          </a:xfrm>
          <a:prstGeom prst="rect">
            <a:avLst/>
          </a:prstGeom>
          <a:noFill/>
          <a:ln>
            <a:noFill/>
          </a:ln>
        </p:spPr>
      </p:pic>
      <p:sp>
        <p:nvSpPr>
          <p:cNvPr id="687" name="Google Shape;687;p39"/>
          <p:cNvSpPr txBox="1"/>
          <p:nvPr/>
        </p:nvSpPr>
        <p:spPr>
          <a:xfrm>
            <a:off x="566725" y="4363125"/>
            <a:ext cx="3177900" cy="615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480"/>
              </a:spcBef>
              <a:spcAft>
                <a:spcPts val="0"/>
              </a:spcAft>
              <a:buNone/>
            </a:pPr>
            <a:r>
              <a:rPr b="1" lang="en">
                <a:solidFill>
                  <a:schemeClr val="dk1"/>
                </a:solidFill>
                <a:latin typeface="Dosis"/>
                <a:ea typeface="Dosis"/>
                <a:cs typeface="Dosis"/>
                <a:sym typeface="Dosis"/>
              </a:rPr>
              <a:t>Algae undergoes photosynthesis to create chemical energy from sunlight </a:t>
            </a:r>
            <a:endParaRPr b="1">
              <a:solidFill>
                <a:schemeClr val="dk1"/>
              </a:solidFill>
              <a:latin typeface="Dosis"/>
              <a:ea typeface="Dosis"/>
              <a:cs typeface="Dosis"/>
              <a:sym typeface="Dosis"/>
            </a:endParaRPr>
          </a:p>
        </p:txBody>
      </p:sp>
      <p:sp>
        <p:nvSpPr>
          <p:cNvPr id="688" name="Google Shape;688;p39"/>
          <p:cNvSpPr/>
          <p:nvPr/>
        </p:nvSpPr>
        <p:spPr>
          <a:xfrm flipH="1" rot="-9289195">
            <a:off x="2516088" y="2394255"/>
            <a:ext cx="260891" cy="673568"/>
          </a:xfrm>
          <a:prstGeom prst="downArrow">
            <a:avLst>
              <a:gd fmla="val 50000" name="adj1"/>
              <a:gd fmla="val 50000" name="adj2"/>
            </a:avLst>
          </a:pr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9" name="Google Shape;689;p39"/>
          <p:cNvPicPr preferRelativeResize="0"/>
          <p:nvPr/>
        </p:nvPicPr>
        <p:blipFill>
          <a:blip r:embed="rId6">
            <a:alphaModFix/>
          </a:blip>
          <a:stretch>
            <a:fillRect/>
          </a:stretch>
        </p:blipFill>
        <p:spPr>
          <a:xfrm rot="1192052">
            <a:off x="2912099" y="1375671"/>
            <a:ext cx="1001634" cy="1046701"/>
          </a:xfrm>
          <a:prstGeom prst="rect">
            <a:avLst/>
          </a:prstGeom>
          <a:noFill/>
          <a:ln>
            <a:noFill/>
          </a:ln>
        </p:spPr>
      </p:pic>
      <p:sp>
        <p:nvSpPr>
          <p:cNvPr id="690" name="Google Shape;690;p39"/>
          <p:cNvSpPr txBox="1"/>
          <p:nvPr/>
        </p:nvSpPr>
        <p:spPr>
          <a:xfrm>
            <a:off x="2890213" y="811738"/>
            <a:ext cx="1555500" cy="615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480"/>
              </a:spcBef>
              <a:spcAft>
                <a:spcPts val="0"/>
              </a:spcAft>
              <a:buNone/>
            </a:pPr>
            <a:r>
              <a:rPr b="1" lang="en">
                <a:solidFill>
                  <a:schemeClr val="dk1"/>
                </a:solidFill>
                <a:latin typeface="Dosis"/>
                <a:ea typeface="Dosis"/>
                <a:cs typeface="Dosis"/>
                <a:sym typeface="Dosis"/>
              </a:rPr>
              <a:t>Krill (zooplankton) eat the algae</a:t>
            </a:r>
            <a:endParaRPr b="1">
              <a:solidFill>
                <a:schemeClr val="dk1"/>
              </a:solidFill>
              <a:latin typeface="Dosis"/>
              <a:ea typeface="Dosis"/>
              <a:cs typeface="Dosis"/>
              <a:sym typeface="Dosis"/>
            </a:endParaRPr>
          </a:p>
        </p:txBody>
      </p:sp>
      <p:sp>
        <p:nvSpPr>
          <p:cNvPr id="691" name="Google Shape;691;p39"/>
          <p:cNvSpPr/>
          <p:nvPr/>
        </p:nvSpPr>
        <p:spPr>
          <a:xfrm rot="-1992547">
            <a:off x="4074329" y="2058074"/>
            <a:ext cx="307287" cy="835573"/>
          </a:xfrm>
          <a:prstGeom prst="downArrow">
            <a:avLst>
              <a:gd fmla="val 50000" name="adj1"/>
              <a:gd fmla="val 50000" name="adj2"/>
            </a:avLst>
          </a:pr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2" name="Google Shape;692;p39"/>
          <p:cNvPicPr preferRelativeResize="0"/>
          <p:nvPr/>
        </p:nvPicPr>
        <p:blipFill>
          <a:blip r:embed="rId7">
            <a:alphaModFix/>
          </a:blip>
          <a:stretch>
            <a:fillRect/>
          </a:stretch>
        </p:blipFill>
        <p:spPr>
          <a:xfrm>
            <a:off x="4140924" y="2862739"/>
            <a:ext cx="1391974" cy="658212"/>
          </a:xfrm>
          <a:prstGeom prst="rect">
            <a:avLst/>
          </a:prstGeom>
          <a:noFill/>
          <a:ln>
            <a:noFill/>
          </a:ln>
        </p:spPr>
      </p:pic>
      <p:sp>
        <p:nvSpPr>
          <p:cNvPr id="693" name="Google Shape;693;p39"/>
          <p:cNvSpPr txBox="1"/>
          <p:nvPr/>
        </p:nvSpPr>
        <p:spPr>
          <a:xfrm>
            <a:off x="4233025" y="3524350"/>
            <a:ext cx="1392000" cy="615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480"/>
              </a:spcBef>
              <a:spcAft>
                <a:spcPts val="0"/>
              </a:spcAft>
              <a:buNone/>
            </a:pPr>
            <a:r>
              <a:rPr b="1" lang="en">
                <a:solidFill>
                  <a:schemeClr val="dk1"/>
                </a:solidFill>
                <a:latin typeface="Dosis"/>
                <a:ea typeface="Dosis"/>
                <a:cs typeface="Dosis"/>
                <a:sym typeface="Dosis"/>
              </a:rPr>
              <a:t>Small fish eat the krill</a:t>
            </a:r>
            <a:endParaRPr b="1">
              <a:solidFill>
                <a:schemeClr val="dk1"/>
              </a:solidFill>
              <a:latin typeface="Dosis"/>
              <a:ea typeface="Dosis"/>
              <a:cs typeface="Dosis"/>
              <a:sym typeface="Dosis"/>
            </a:endParaRPr>
          </a:p>
        </p:txBody>
      </p:sp>
      <p:sp>
        <p:nvSpPr>
          <p:cNvPr id="694" name="Google Shape;694;p39"/>
          <p:cNvSpPr/>
          <p:nvPr/>
        </p:nvSpPr>
        <p:spPr>
          <a:xfrm flipH="1" rot="-9289195">
            <a:off x="5290004" y="1533038"/>
            <a:ext cx="260891" cy="1334124"/>
          </a:xfrm>
          <a:prstGeom prst="downArrow">
            <a:avLst>
              <a:gd fmla="val 50000" name="adj1"/>
              <a:gd fmla="val 50000" name="adj2"/>
            </a:avLst>
          </a:pr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5" name="Google Shape;695;p39"/>
          <p:cNvPicPr preferRelativeResize="0"/>
          <p:nvPr/>
        </p:nvPicPr>
        <p:blipFill rotWithShape="1">
          <a:blip r:embed="rId8">
            <a:alphaModFix/>
          </a:blip>
          <a:srcRect b="-3099" l="0" r="0" t="-925"/>
          <a:stretch/>
        </p:blipFill>
        <p:spPr>
          <a:xfrm>
            <a:off x="5116350" y="445025"/>
            <a:ext cx="2625425" cy="1092420"/>
          </a:xfrm>
          <a:prstGeom prst="rect">
            <a:avLst/>
          </a:prstGeom>
          <a:noFill/>
          <a:ln>
            <a:noFill/>
          </a:ln>
        </p:spPr>
      </p:pic>
      <p:sp>
        <p:nvSpPr>
          <p:cNvPr id="696" name="Google Shape;696;p39"/>
          <p:cNvSpPr txBox="1"/>
          <p:nvPr/>
        </p:nvSpPr>
        <p:spPr>
          <a:xfrm>
            <a:off x="5938175" y="1503550"/>
            <a:ext cx="2312100" cy="615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480"/>
              </a:spcBef>
              <a:spcAft>
                <a:spcPts val="0"/>
              </a:spcAft>
              <a:buNone/>
            </a:pPr>
            <a:r>
              <a:rPr b="1" lang="en">
                <a:solidFill>
                  <a:schemeClr val="dk1"/>
                </a:solidFill>
                <a:latin typeface="Dosis"/>
                <a:ea typeface="Dosis"/>
                <a:cs typeface="Dosis"/>
                <a:sym typeface="Dosis"/>
              </a:rPr>
              <a:t>A larger fish eats the small fish </a:t>
            </a:r>
            <a:endParaRPr b="1">
              <a:solidFill>
                <a:schemeClr val="dk1"/>
              </a:solidFill>
              <a:latin typeface="Dosis"/>
              <a:ea typeface="Dosis"/>
              <a:cs typeface="Dosis"/>
              <a:sym typeface="Dosis"/>
            </a:endParaRPr>
          </a:p>
        </p:txBody>
      </p:sp>
      <p:sp>
        <p:nvSpPr>
          <p:cNvPr id="697" name="Google Shape;697;p39"/>
          <p:cNvSpPr/>
          <p:nvPr/>
        </p:nvSpPr>
        <p:spPr>
          <a:xfrm flipH="1" rot="-756872">
            <a:off x="6507873" y="2137812"/>
            <a:ext cx="261000" cy="1074425"/>
          </a:xfrm>
          <a:prstGeom prst="downArrow">
            <a:avLst>
              <a:gd fmla="val 50000" name="adj1"/>
              <a:gd fmla="val 50000" name="adj2"/>
            </a:avLst>
          </a:pr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8" name="Google Shape;698;p39"/>
          <p:cNvPicPr preferRelativeResize="0"/>
          <p:nvPr/>
        </p:nvPicPr>
        <p:blipFill rotWithShape="1">
          <a:blip r:embed="rId9">
            <a:alphaModFix/>
          </a:blip>
          <a:srcRect b="26793" l="0" r="0" t="29233"/>
          <a:stretch/>
        </p:blipFill>
        <p:spPr>
          <a:xfrm>
            <a:off x="5116350" y="3404716"/>
            <a:ext cx="4027650" cy="1771109"/>
          </a:xfrm>
          <a:prstGeom prst="rect">
            <a:avLst/>
          </a:prstGeom>
          <a:noFill/>
          <a:ln>
            <a:noFill/>
          </a:ln>
        </p:spPr>
      </p:pic>
      <p:sp>
        <p:nvSpPr>
          <p:cNvPr id="699" name="Google Shape;699;p39"/>
          <p:cNvSpPr txBox="1"/>
          <p:nvPr/>
        </p:nvSpPr>
        <p:spPr>
          <a:xfrm>
            <a:off x="7064850" y="3192925"/>
            <a:ext cx="1962300" cy="615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480"/>
              </a:spcBef>
              <a:spcAft>
                <a:spcPts val="0"/>
              </a:spcAft>
              <a:buNone/>
            </a:pPr>
            <a:r>
              <a:rPr b="1" lang="en">
                <a:solidFill>
                  <a:schemeClr val="dk1"/>
                </a:solidFill>
                <a:latin typeface="Dosis"/>
                <a:ea typeface="Dosis"/>
                <a:cs typeface="Dosis"/>
                <a:sym typeface="Dosis"/>
              </a:rPr>
              <a:t>A predator eats the larger fish</a:t>
            </a:r>
            <a:endParaRPr b="1">
              <a:solidFill>
                <a:schemeClr val="dk1"/>
              </a:solidFill>
              <a:latin typeface="Dosis"/>
              <a:ea typeface="Dosis"/>
              <a:cs typeface="Dosis"/>
              <a:sym typeface="Dosi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40"/>
          <p:cNvSpPr txBox="1"/>
          <p:nvPr>
            <p:ph idx="4294967295" type="title"/>
          </p:nvPr>
        </p:nvSpPr>
        <p:spPr>
          <a:xfrm>
            <a:off x="747925" y="225025"/>
            <a:ext cx="61404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Aquatic Food Web</a:t>
            </a:r>
            <a:endParaRPr sz="3200"/>
          </a:p>
          <a:p>
            <a:pPr indent="0" lvl="0" marL="0" rtl="0" algn="l">
              <a:spcBef>
                <a:spcPts val="0"/>
              </a:spcBef>
              <a:spcAft>
                <a:spcPts val="0"/>
              </a:spcAft>
              <a:buNone/>
            </a:pPr>
            <a:r>
              <a:t/>
            </a:r>
            <a:endParaRPr/>
          </a:p>
        </p:txBody>
      </p:sp>
      <p:pic>
        <p:nvPicPr>
          <p:cNvPr id="705" name="Google Shape;705;p40"/>
          <p:cNvPicPr preferRelativeResize="0"/>
          <p:nvPr/>
        </p:nvPicPr>
        <p:blipFill rotWithShape="1">
          <a:blip r:embed="rId3">
            <a:alphaModFix/>
          </a:blip>
          <a:srcRect b="0" l="0" r="76664" t="0"/>
          <a:stretch/>
        </p:blipFill>
        <p:spPr>
          <a:xfrm>
            <a:off x="0" y="0"/>
            <a:ext cx="511524" cy="548000"/>
          </a:xfrm>
          <a:prstGeom prst="rect">
            <a:avLst/>
          </a:prstGeom>
          <a:noFill/>
          <a:ln>
            <a:noFill/>
          </a:ln>
        </p:spPr>
      </p:pic>
      <p:pic>
        <p:nvPicPr>
          <p:cNvPr id="706" name="Google Shape;706;p40"/>
          <p:cNvPicPr preferRelativeResize="0"/>
          <p:nvPr/>
        </p:nvPicPr>
        <p:blipFill rotWithShape="1">
          <a:blip r:embed="rId4">
            <a:alphaModFix/>
          </a:blip>
          <a:srcRect b="0" l="2635" r="4547" t="3250"/>
          <a:stretch/>
        </p:blipFill>
        <p:spPr>
          <a:xfrm>
            <a:off x="1616500" y="755425"/>
            <a:ext cx="6341424" cy="44069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41"/>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Summary of Lesson 1 </a:t>
            </a:r>
            <a:endParaRPr sz="3200"/>
          </a:p>
        </p:txBody>
      </p:sp>
      <p:sp>
        <p:nvSpPr>
          <p:cNvPr id="712" name="Google Shape;712;p41"/>
          <p:cNvSpPr txBox="1"/>
          <p:nvPr>
            <p:ph idx="1" type="body"/>
          </p:nvPr>
        </p:nvSpPr>
        <p:spPr>
          <a:xfrm>
            <a:off x="95025" y="931625"/>
            <a:ext cx="7492800" cy="3981900"/>
          </a:xfrm>
          <a:prstGeom prst="rect">
            <a:avLst/>
          </a:prstGeom>
        </p:spPr>
        <p:txBody>
          <a:bodyPr anchorCtr="0" anchor="t" bIns="91425" lIns="91425" spcFirstLastPara="1" rIns="91425" wrap="square" tIns="91425">
            <a:noAutofit/>
          </a:bodyPr>
          <a:lstStyle/>
          <a:p>
            <a:pPr indent="-342900" lvl="0" marL="457200" rtl="0" algn="l">
              <a:spcBef>
                <a:spcPts val="600"/>
              </a:spcBef>
              <a:spcAft>
                <a:spcPts val="0"/>
              </a:spcAft>
              <a:buSzPts val="1800"/>
              <a:buChar char="➔"/>
            </a:pPr>
            <a:r>
              <a:rPr lang="en" sz="1800"/>
              <a:t>An </a:t>
            </a:r>
            <a:r>
              <a:rPr b="1" lang="en" sz="1800"/>
              <a:t>ecosystem</a:t>
            </a:r>
            <a:r>
              <a:rPr lang="en" sz="1800"/>
              <a:t> is community of living and nonliving things in an environment</a:t>
            </a:r>
            <a:br>
              <a:rPr lang="en" sz="1800"/>
            </a:br>
            <a:endParaRPr sz="1800"/>
          </a:p>
          <a:p>
            <a:pPr indent="-342900" lvl="1" marL="914400" rtl="0" algn="l">
              <a:spcBef>
                <a:spcPts val="0"/>
              </a:spcBef>
              <a:spcAft>
                <a:spcPts val="0"/>
              </a:spcAft>
              <a:buSzPts val="1800"/>
              <a:buChar char="◆"/>
            </a:pPr>
            <a:r>
              <a:rPr lang="en" sz="1800"/>
              <a:t>Organisms only survive when their needs are met (food, water, space, shelter)</a:t>
            </a:r>
            <a:br>
              <a:rPr lang="en" sz="1800"/>
            </a:br>
            <a:endParaRPr sz="1800"/>
          </a:p>
          <a:p>
            <a:pPr indent="-342900" lvl="0" marL="457200" rtl="0" algn="l">
              <a:spcBef>
                <a:spcPts val="0"/>
              </a:spcBef>
              <a:spcAft>
                <a:spcPts val="0"/>
              </a:spcAft>
              <a:buSzPts val="1800"/>
              <a:buChar char="➔"/>
            </a:pPr>
            <a:r>
              <a:rPr lang="en" sz="1800"/>
              <a:t>Energy flows in an ecosystem</a:t>
            </a:r>
            <a:br>
              <a:rPr lang="en" sz="1800"/>
            </a:br>
            <a:endParaRPr sz="1800"/>
          </a:p>
          <a:p>
            <a:pPr indent="-342900" lvl="1" marL="914400" rtl="0" algn="l">
              <a:spcBef>
                <a:spcPts val="0"/>
              </a:spcBef>
              <a:spcAft>
                <a:spcPts val="0"/>
              </a:spcAft>
              <a:buSzPts val="1800"/>
              <a:buChar char="◆"/>
            </a:pPr>
            <a:r>
              <a:rPr lang="en" sz="1800"/>
              <a:t>A </a:t>
            </a:r>
            <a:r>
              <a:rPr b="1" lang="en" sz="1800"/>
              <a:t>food chain</a:t>
            </a:r>
            <a:r>
              <a:rPr lang="en" sz="1800"/>
              <a:t> shows how energy is passed from one organism to another</a:t>
            </a:r>
            <a:br>
              <a:rPr lang="en" sz="1800"/>
            </a:br>
            <a:endParaRPr sz="1800"/>
          </a:p>
          <a:p>
            <a:pPr indent="-342900" lvl="1" marL="914400" rtl="0" algn="l">
              <a:spcBef>
                <a:spcPts val="0"/>
              </a:spcBef>
              <a:spcAft>
                <a:spcPts val="0"/>
              </a:spcAft>
              <a:buSzPts val="1800"/>
              <a:buChar char="◆"/>
            </a:pPr>
            <a:r>
              <a:rPr lang="en" sz="1800"/>
              <a:t>A </a:t>
            </a:r>
            <a:r>
              <a:rPr b="1" lang="en" sz="1800"/>
              <a:t>food web</a:t>
            </a:r>
            <a:r>
              <a:rPr lang="en" sz="1800"/>
              <a:t> shows the various chains of feeding between organisms in an ecosystem</a:t>
            </a:r>
            <a:br>
              <a:rPr lang="en" sz="1800"/>
            </a:br>
            <a:endParaRPr sz="1800"/>
          </a:p>
          <a:p>
            <a:pPr indent="-342900" lvl="1" marL="914400" rtl="0" algn="l">
              <a:spcBef>
                <a:spcPts val="0"/>
              </a:spcBef>
              <a:spcAft>
                <a:spcPts val="0"/>
              </a:spcAft>
              <a:buSzPts val="1800"/>
              <a:buChar char="◆"/>
            </a:pPr>
            <a:r>
              <a:rPr b="1" lang="en" sz="1800"/>
              <a:t>Interdependence:</a:t>
            </a:r>
            <a:r>
              <a:rPr lang="en" sz="1800"/>
              <a:t> species depend on each other for survival </a:t>
            </a:r>
            <a:endParaRPr sz="1800"/>
          </a:p>
        </p:txBody>
      </p:sp>
      <p:pic>
        <p:nvPicPr>
          <p:cNvPr id="713" name="Google Shape;713;p41"/>
          <p:cNvPicPr preferRelativeResize="0"/>
          <p:nvPr/>
        </p:nvPicPr>
        <p:blipFill rotWithShape="1">
          <a:blip r:embed="rId3">
            <a:alphaModFix/>
          </a:blip>
          <a:srcRect b="0" l="0" r="76664" t="0"/>
          <a:stretch/>
        </p:blipFill>
        <p:spPr>
          <a:xfrm>
            <a:off x="0" y="0"/>
            <a:ext cx="511524" cy="54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25"/>
          <p:cNvSpPr txBox="1"/>
          <p:nvPr>
            <p:ph type="title"/>
          </p:nvPr>
        </p:nvSpPr>
        <p:spPr>
          <a:xfrm>
            <a:off x="850225" y="225025"/>
            <a:ext cx="60381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5000"/>
              <a:t>Who Are We?</a:t>
            </a:r>
            <a:endParaRPr sz="5000"/>
          </a:p>
        </p:txBody>
      </p:sp>
      <p:sp>
        <p:nvSpPr>
          <p:cNvPr id="577" name="Google Shape;577;p25"/>
          <p:cNvSpPr txBox="1"/>
          <p:nvPr>
            <p:ph idx="1" type="body"/>
          </p:nvPr>
        </p:nvSpPr>
        <p:spPr>
          <a:xfrm>
            <a:off x="194675" y="1219075"/>
            <a:ext cx="6722400" cy="3610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800"/>
              <a:t>What is NAMEPA’s Mission?</a:t>
            </a:r>
            <a:endParaRPr b="1" sz="1800"/>
          </a:p>
          <a:p>
            <a:pPr indent="0" lvl="0" marL="0" rtl="0" algn="l">
              <a:spcBef>
                <a:spcPts val="600"/>
              </a:spcBef>
              <a:spcAft>
                <a:spcPts val="0"/>
              </a:spcAft>
              <a:buNone/>
            </a:pPr>
            <a:r>
              <a:rPr lang="en" sz="1800"/>
              <a:t>NAMEPA’s mission is to educate seafarers, students, &amp; the public on marine environments, marine pollution, and the maritime industry. </a:t>
            </a:r>
            <a:br>
              <a:rPr lang="en" sz="1800"/>
            </a:br>
            <a:endParaRPr sz="1800"/>
          </a:p>
          <a:p>
            <a:pPr indent="0" lvl="0" marL="0" rtl="0" algn="l">
              <a:spcBef>
                <a:spcPts val="600"/>
              </a:spcBef>
              <a:spcAft>
                <a:spcPts val="0"/>
              </a:spcAft>
              <a:buNone/>
            </a:pPr>
            <a:r>
              <a:t/>
            </a:r>
            <a:endParaRPr sz="1800"/>
          </a:p>
          <a:p>
            <a:pPr indent="0" lvl="0" marL="0" rtl="0" algn="l">
              <a:spcBef>
                <a:spcPts val="600"/>
              </a:spcBef>
              <a:spcAft>
                <a:spcPts val="0"/>
              </a:spcAft>
              <a:buNone/>
            </a:pPr>
            <a:r>
              <a:t/>
            </a:r>
            <a:endParaRPr sz="1800"/>
          </a:p>
          <a:p>
            <a:pPr indent="0" lvl="0" marL="0" rtl="0" algn="l">
              <a:spcBef>
                <a:spcPts val="600"/>
              </a:spcBef>
              <a:spcAft>
                <a:spcPts val="0"/>
              </a:spcAft>
              <a:buNone/>
            </a:pPr>
            <a:r>
              <a:t/>
            </a:r>
            <a:endParaRPr sz="1800"/>
          </a:p>
          <a:p>
            <a:pPr indent="0" lvl="0" marL="0" rtl="0" algn="l">
              <a:spcBef>
                <a:spcPts val="600"/>
              </a:spcBef>
              <a:spcAft>
                <a:spcPts val="0"/>
              </a:spcAft>
              <a:buNone/>
            </a:pPr>
            <a:r>
              <a:rPr b="1" lang="en" sz="1800"/>
              <a:t>How do we accomplish this?</a:t>
            </a:r>
            <a:endParaRPr b="1" sz="1800"/>
          </a:p>
          <a:p>
            <a:pPr indent="0" lvl="0" marL="0" rtl="0" algn="l">
              <a:spcBef>
                <a:spcPts val="600"/>
              </a:spcBef>
              <a:spcAft>
                <a:spcPts val="0"/>
              </a:spcAft>
              <a:buNone/>
            </a:pPr>
            <a:r>
              <a:rPr lang="en" sz="1800"/>
              <a:t>We work to educate students of all ages on the balance between commerce &amp; conservation, &amp; to inspire students to use this knowledge to become better ocean stewards! </a:t>
            </a:r>
            <a:endParaRPr sz="1800"/>
          </a:p>
          <a:p>
            <a:pPr indent="0" lvl="0" marL="0" rtl="0" algn="l">
              <a:spcBef>
                <a:spcPts val="600"/>
              </a:spcBef>
              <a:spcAft>
                <a:spcPts val="0"/>
              </a:spcAft>
              <a:buNone/>
            </a:pPr>
            <a:r>
              <a:t/>
            </a:r>
            <a:endParaRPr/>
          </a:p>
          <a:p>
            <a:pPr indent="0" lvl="0" marL="0" rtl="0" algn="l">
              <a:spcBef>
                <a:spcPts val="600"/>
              </a:spcBef>
              <a:spcAft>
                <a:spcPts val="0"/>
              </a:spcAft>
              <a:buNone/>
            </a:pPr>
            <a:r>
              <a:t/>
            </a:r>
            <a:endParaRPr/>
          </a:p>
          <a:p>
            <a:pPr indent="0" lvl="0" marL="0" rtl="0" algn="l">
              <a:spcBef>
                <a:spcPts val="600"/>
              </a:spcBef>
              <a:spcAft>
                <a:spcPts val="0"/>
              </a:spcAft>
              <a:buNone/>
            </a:pPr>
            <a:r>
              <a:t/>
            </a:r>
            <a:endParaRPr/>
          </a:p>
        </p:txBody>
      </p:sp>
      <p:pic>
        <p:nvPicPr>
          <p:cNvPr id="578" name="Google Shape;578;p25"/>
          <p:cNvPicPr preferRelativeResize="0"/>
          <p:nvPr/>
        </p:nvPicPr>
        <p:blipFill>
          <a:blip r:embed="rId3">
            <a:alphaModFix/>
          </a:blip>
          <a:stretch>
            <a:fillRect/>
          </a:stretch>
        </p:blipFill>
        <p:spPr>
          <a:xfrm>
            <a:off x="1505950" y="2522950"/>
            <a:ext cx="4012298" cy="1003050"/>
          </a:xfrm>
          <a:prstGeom prst="rect">
            <a:avLst/>
          </a:prstGeom>
          <a:noFill/>
          <a:ln>
            <a:noFill/>
          </a:ln>
        </p:spPr>
      </p:pic>
      <p:pic>
        <p:nvPicPr>
          <p:cNvPr id="579" name="Google Shape;579;p25"/>
          <p:cNvPicPr preferRelativeResize="0"/>
          <p:nvPr/>
        </p:nvPicPr>
        <p:blipFill rotWithShape="1">
          <a:blip r:embed="rId3">
            <a:alphaModFix/>
          </a:blip>
          <a:srcRect b="0" l="0" r="76664" t="0"/>
          <a:stretch/>
        </p:blipFill>
        <p:spPr>
          <a:xfrm>
            <a:off x="0" y="0"/>
            <a:ext cx="511524" cy="54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pic>
        <p:nvPicPr>
          <p:cNvPr descr="Take a look at what NAMEPA has been doing in 2020! #SaveOurSeas" id="584" name="Google Shape;584;p26" title="NAMEPA Year In Review 2020">
            <a:hlinkClick r:id="rId3"/>
          </p:cNvPr>
          <p:cNvPicPr preferRelativeResize="0"/>
          <p:nvPr/>
        </p:nvPicPr>
        <p:blipFill>
          <a:blip r:embed="rId4">
            <a:alphaModFix/>
          </a:blip>
          <a:stretch>
            <a:fillRect/>
          </a:stretch>
        </p:blipFill>
        <p:spPr>
          <a:xfrm>
            <a:off x="891075" y="1271425"/>
            <a:ext cx="5227726" cy="3920800"/>
          </a:xfrm>
          <a:prstGeom prst="rect">
            <a:avLst/>
          </a:prstGeom>
          <a:noFill/>
          <a:ln>
            <a:noFill/>
          </a:ln>
        </p:spPr>
      </p:pic>
      <p:sp>
        <p:nvSpPr>
          <p:cNvPr id="585" name="Google Shape;585;p26"/>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5000"/>
              <a:t>What Do We Do?</a:t>
            </a:r>
            <a:endParaRPr sz="5000"/>
          </a:p>
        </p:txBody>
      </p:sp>
      <p:pic>
        <p:nvPicPr>
          <p:cNvPr id="586" name="Google Shape;586;p26"/>
          <p:cNvPicPr preferRelativeResize="0"/>
          <p:nvPr/>
        </p:nvPicPr>
        <p:blipFill rotWithShape="1">
          <a:blip r:embed="rId5">
            <a:alphaModFix/>
          </a:blip>
          <a:srcRect b="0" l="0" r="76664" t="0"/>
          <a:stretch/>
        </p:blipFill>
        <p:spPr>
          <a:xfrm>
            <a:off x="0" y="0"/>
            <a:ext cx="511524" cy="54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4"/>
                                        </p:tgtEl>
                                        <p:attrNameLst>
                                          <p:attrName>style.visibility</p:attrName>
                                        </p:attrNameLst>
                                      </p:cBhvr>
                                      <p:to>
                                        <p:strVal val="visible"/>
                                      </p:to>
                                    </p:set>
                                    <p:animEffect filter="fade" transition="in">
                                      <p:cBhvr>
                                        <p:cTn dur="1000"/>
                                        <p:tgtEl>
                                          <p:spTgt spid="5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27"/>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000"/>
              <a:t>Who Are You! </a:t>
            </a:r>
            <a:endParaRPr sz="3000"/>
          </a:p>
        </p:txBody>
      </p:sp>
      <p:sp>
        <p:nvSpPr>
          <p:cNvPr id="592" name="Google Shape;592;p27"/>
          <p:cNvSpPr txBox="1"/>
          <p:nvPr>
            <p:ph idx="1" type="body"/>
          </p:nvPr>
        </p:nvSpPr>
        <p:spPr>
          <a:xfrm>
            <a:off x="747925" y="1302837"/>
            <a:ext cx="6140400" cy="3610800"/>
          </a:xfrm>
          <a:prstGeom prst="rect">
            <a:avLst/>
          </a:prstGeom>
        </p:spPr>
        <p:txBody>
          <a:bodyPr anchorCtr="0" anchor="t" bIns="91425" lIns="91425" spcFirstLastPara="1" rIns="91425" wrap="square" tIns="91425">
            <a:noAutofit/>
          </a:bodyPr>
          <a:lstStyle/>
          <a:p>
            <a:pPr indent="-387350" lvl="0" marL="457200" rtl="0" algn="l">
              <a:spcBef>
                <a:spcPts val="600"/>
              </a:spcBef>
              <a:spcAft>
                <a:spcPts val="0"/>
              </a:spcAft>
              <a:buSzPts val="2500"/>
              <a:buChar char="✘"/>
            </a:pPr>
            <a:r>
              <a:rPr lang="en"/>
              <a:t>How have you interacted with the marine environment?</a:t>
            </a:r>
            <a:br>
              <a:rPr lang="en"/>
            </a:br>
            <a:endParaRPr/>
          </a:p>
          <a:p>
            <a:pPr indent="-387350" lvl="0" marL="457200" rtl="0" algn="l">
              <a:spcBef>
                <a:spcPts val="0"/>
              </a:spcBef>
              <a:spcAft>
                <a:spcPts val="0"/>
              </a:spcAft>
              <a:buSzPts val="2500"/>
              <a:buChar char="✘"/>
            </a:pPr>
            <a:r>
              <a:rPr lang="en"/>
              <a:t>What is your favorite marine species?</a:t>
            </a:r>
            <a:br>
              <a:rPr lang="en"/>
            </a:br>
            <a:endParaRPr/>
          </a:p>
          <a:p>
            <a:pPr indent="0" lvl="0" marL="457200" rtl="0" algn="l">
              <a:spcBef>
                <a:spcPts val="60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28"/>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Do You Know….</a:t>
            </a:r>
            <a:endParaRPr sz="3200"/>
          </a:p>
        </p:txBody>
      </p:sp>
      <p:sp>
        <p:nvSpPr>
          <p:cNvPr id="598" name="Google Shape;598;p28"/>
          <p:cNvSpPr txBox="1"/>
          <p:nvPr>
            <p:ph idx="1" type="body"/>
          </p:nvPr>
        </p:nvSpPr>
        <p:spPr>
          <a:xfrm>
            <a:off x="74100" y="930025"/>
            <a:ext cx="7635300" cy="38313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900"/>
              <a:t>Questions:</a:t>
            </a:r>
            <a:endParaRPr b="1" sz="1900"/>
          </a:p>
          <a:p>
            <a:pPr indent="-349250" lvl="0" marL="457200" rtl="0" algn="l">
              <a:spcBef>
                <a:spcPts val="600"/>
              </a:spcBef>
              <a:spcAft>
                <a:spcPts val="0"/>
              </a:spcAft>
              <a:buSzPts val="1900"/>
              <a:buAutoNum type="arabicParenR"/>
            </a:pPr>
            <a:r>
              <a:rPr b="1" lang="en" sz="1900"/>
              <a:t>I know how energy flows through an ecosystem. </a:t>
            </a:r>
            <a:br>
              <a:rPr b="1" lang="en" sz="1900"/>
            </a:br>
            <a:r>
              <a:rPr b="1" lang="en" sz="1900"/>
              <a:t>(Yes or No)</a:t>
            </a:r>
            <a:br>
              <a:rPr b="1" lang="en" sz="1900"/>
            </a:br>
            <a:endParaRPr b="1" sz="1900"/>
          </a:p>
          <a:p>
            <a:pPr indent="-349250" lvl="0" marL="457200" rtl="0" algn="l">
              <a:spcBef>
                <a:spcPts val="0"/>
              </a:spcBef>
              <a:spcAft>
                <a:spcPts val="0"/>
              </a:spcAft>
              <a:buSzPts val="1900"/>
              <a:buAutoNum type="arabicParenR"/>
            </a:pPr>
            <a:r>
              <a:rPr b="1" lang="en" sz="1900"/>
              <a:t>I can list 5 species that live in either a wetland, coral reef or mangrove habitat. </a:t>
            </a:r>
            <a:br>
              <a:rPr b="1" lang="en" sz="1900"/>
            </a:br>
            <a:r>
              <a:rPr b="1" lang="en" sz="1900"/>
              <a:t>(Yes or No)</a:t>
            </a:r>
            <a:br>
              <a:rPr b="1" lang="en" sz="1900"/>
            </a:br>
            <a:endParaRPr b="1" sz="1900"/>
          </a:p>
          <a:p>
            <a:pPr indent="-349250" lvl="0" marL="457200" rtl="0" algn="l">
              <a:spcBef>
                <a:spcPts val="0"/>
              </a:spcBef>
              <a:spcAft>
                <a:spcPts val="0"/>
              </a:spcAft>
              <a:buSzPts val="1900"/>
              <a:buAutoNum type="arabicParenR"/>
            </a:pPr>
            <a:r>
              <a:rPr b="1" lang="en" sz="1900"/>
              <a:t>I can identify 3 environmental important functions of coastal habitats. </a:t>
            </a:r>
            <a:br>
              <a:rPr b="1" lang="en" sz="1900"/>
            </a:br>
            <a:r>
              <a:rPr b="1" lang="en" sz="1900"/>
              <a:t>(Yes or No)</a:t>
            </a:r>
            <a:br>
              <a:rPr b="1" lang="en" sz="1900"/>
            </a:br>
            <a:endParaRPr b="1" sz="1900"/>
          </a:p>
          <a:p>
            <a:pPr indent="-349250" lvl="0" marL="457200" rtl="0" algn="l">
              <a:spcBef>
                <a:spcPts val="0"/>
              </a:spcBef>
              <a:spcAft>
                <a:spcPts val="0"/>
              </a:spcAft>
              <a:buSzPts val="1900"/>
              <a:buAutoNum type="arabicParenR"/>
            </a:pPr>
            <a:r>
              <a:rPr b="1" lang="en" sz="1900"/>
              <a:t>I know one positive change I can make to protect coastal habitats. </a:t>
            </a:r>
            <a:br>
              <a:rPr b="1" lang="en" sz="1900"/>
            </a:br>
            <a:r>
              <a:rPr b="1" lang="en" sz="1900"/>
              <a:t>(Yes or No)</a:t>
            </a:r>
            <a:endParaRPr b="1" sz="1900"/>
          </a:p>
          <a:p>
            <a:pPr indent="0" lvl="0" marL="0" rtl="0" algn="l">
              <a:spcBef>
                <a:spcPts val="600"/>
              </a:spcBef>
              <a:spcAft>
                <a:spcPts val="0"/>
              </a:spcAft>
              <a:buNone/>
            </a:pPr>
            <a:r>
              <a:t/>
            </a:r>
            <a:endParaRPr b="1"/>
          </a:p>
          <a:p>
            <a:pPr indent="0" lvl="0" marL="0" rtl="0" algn="l">
              <a:spcBef>
                <a:spcPts val="600"/>
              </a:spcBef>
              <a:spcAft>
                <a:spcPts val="0"/>
              </a:spcAft>
              <a:buNone/>
            </a:pPr>
            <a:r>
              <a:t/>
            </a:r>
            <a:endParaRPr b="1"/>
          </a:p>
          <a:p>
            <a:pPr indent="0" lvl="0" marL="0" rtl="0" algn="l">
              <a:spcBef>
                <a:spcPts val="600"/>
              </a:spcBef>
              <a:spcAft>
                <a:spcPts val="0"/>
              </a:spcAft>
              <a:buNone/>
            </a:pPr>
            <a:r>
              <a:t/>
            </a:r>
            <a:endParaRPr/>
          </a:p>
        </p:txBody>
      </p:sp>
      <p:pic>
        <p:nvPicPr>
          <p:cNvPr id="599" name="Google Shape;599;p28"/>
          <p:cNvPicPr preferRelativeResize="0"/>
          <p:nvPr/>
        </p:nvPicPr>
        <p:blipFill rotWithShape="1">
          <a:blip r:embed="rId3">
            <a:alphaModFix/>
          </a:blip>
          <a:srcRect b="0" l="0" r="76664" t="0"/>
          <a:stretch/>
        </p:blipFill>
        <p:spPr>
          <a:xfrm>
            <a:off x="0" y="0"/>
            <a:ext cx="511524" cy="54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29"/>
          <p:cNvSpPr txBox="1"/>
          <p:nvPr>
            <p:ph type="ctrTitle"/>
          </p:nvPr>
        </p:nvSpPr>
        <p:spPr>
          <a:xfrm>
            <a:off x="808950" y="1323425"/>
            <a:ext cx="7526100" cy="1159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500">
                <a:solidFill>
                  <a:schemeClr val="dk1"/>
                </a:solidFill>
              </a:rPr>
              <a:t>Ecosystems</a:t>
            </a:r>
            <a:endParaRPr sz="6500">
              <a:solidFill>
                <a:schemeClr val="dk1"/>
              </a:solidFill>
            </a:endParaRPr>
          </a:p>
          <a:p>
            <a:pPr indent="0" lvl="0" marL="0" rtl="0" algn="r">
              <a:spcBef>
                <a:spcPts val="0"/>
              </a:spcBef>
              <a:spcAft>
                <a:spcPts val="0"/>
              </a:spcAft>
              <a:buNone/>
            </a:pPr>
            <a:r>
              <a:t/>
            </a:r>
            <a:endParaRPr sz="1800"/>
          </a:p>
        </p:txBody>
      </p:sp>
      <p:pic>
        <p:nvPicPr>
          <p:cNvPr id="605" name="Google Shape;605;p29"/>
          <p:cNvPicPr preferRelativeResize="0"/>
          <p:nvPr/>
        </p:nvPicPr>
        <p:blipFill rotWithShape="1">
          <a:blip r:embed="rId3">
            <a:alphaModFix/>
          </a:blip>
          <a:srcRect b="0" l="0" r="76664" t="0"/>
          <a:stretch/>
        </p:blipFill>
        <p:spPr>
          <a:xfrm>
            <a:off x="0" y="0"/>
            <a:ext cx="511524" cy="54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30"/>
          <p:cNvSpPr txBox="1"/>
          <p:nvPr>
            <p:ph type="title"/>
          </p:nvPr>
        </p:nvSpPr>
        <p:spPr>
          <a:xfrm>
            <a:off x="747925" y="225025"/>
            <a:ext cx="61404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Activity: ABC Brainstorm</a:t>
            </a:r>
            <a:endParaRPr sz="3200"/>
          </a:p>
        </p:txBody>
      </p:sp>
      <p:sp>
        <p:nvSpPr>
          <p:cNvPr id="611" name="Google Shape;611;p30"/>
          <p:cNvSpPr txBox="1"/>
          <p:nvPr>
            <p:ph idx="1" type="body"/>
          </p:nvPr>
        </p:nvSpPr>
        <p:spPr>
          <a:xfrm>
            <a:off x="747925" y="1302837"/>
            <a:ext cx="6140400" cy="3610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Let’s brainstorm words or phrases that relate to the topic of </a:t>
            </a:r>
            <a:r>
              <a:rPr b="1" lang="en"/>
              <a:t>Marine Ecosystems </a:t>
            </a:r>
            <a:br>
              <a:rPr b="1" lang="en"/>
            </a:br>
            <a:endParaRPr/>
          </a:p>
          <a:p>
            <a:pPr indent="0" lvl="0" marL="0" rtl="0" algn="l">
              <a:spcBef>
                <a:spcPts val="600"/>
              </a:spcBef>
              <a:spcAft>
                <a:spcPts val="0"/>
              </a:spcAft>
              <a:buNone/>
            </a:pPr>
            <a:r>
              <a:rPr lang="en"/>
              <a:t>For example: </a:t>
            </a:r>
            <a:endParaRPr/>
          </a:p>
          <a:p>
            <a:pPr indent="457200" lvl="0" marL="0" rtl="0" algn="l">
              <a:spcBef>
                <a:spcPts val="600"/>
              </a:spcBef>
              <a:spcAft>
                <a:spcPts val="0"/>
              </a:spcAft>
              <a:buNone/>
            </a:pPr>
            <a:r>
              <a:rPr b="1" lang="en"/>
              <a:t>A:</a:t>
            </a:r>
            <a:r>
              <a:rPr lang="en"/>
              <a:t> aquatic, alive, algae</a:t>
            </a:r>
            <a:endParaRPr/>
          </a:p>
          <a:p>
            <a:pPr indent="457200" lvl="0" marL="0" rtl="0" algn="l">
              <a:spcBef>
                <a:spcPts val="600"/>
              </a:spcBef>
              <a:spcAft>
                <a:spcPts val="0"/>
              </a:spcAft>
              <a:buNone/>
            </a:pPr>
            <a:r>
              <a:rPr b="1" lang="en"/>
              <a:t>B: </a:t>
            </a:r>
            <a:r>
              <a:rPr lang="en"/>
              <a:t>biodiversity, barrier reef, beach</a:t>
            </a:r>
            <a:endParaRPr/>
          </a:p>
          <a:p>
            <a:pPr indent="457200" lvl="0" marL="0" rtl="0" algn="l">
              <a:spcBef>
                <a:spcPts val="600"/>
              </a:spcBef>
              <a:spcAft>
                <a:spcPts val="0"/>
              </a:spcAft>
              <a:buNone/>
            </a:pPr>
            <a:r>
              <a:rPr b="1" lang="en"/>
              <a:t>C:</a:t>
            </a:r>
            <a:r>
              <a:rPr lang="en"/>
              <a:t> coral, coastal, crabs</a:t>
            </a:r>
            <a:endParaRPr/>
          </a:p>
        </p:txBody>
      </p:sp>
      <p:pic>
        <p:nvPicPr>
          <p:cNvPr id="612" name="Google Shape;612;p30"/>
          <p:cNvPicPr preferRelativeResize="0"/>
          <p:nvPr/>
        </p:nvPicPr>
        <p:blipFill rotWithShape="1">
          <a:blip r:embed="rId3">
            <a:alphaModFix/>
          </a:blip>
          <a:srcRect b="0" l="0" r="76664" t="0"/>
          <a:stretch/>
        </p:blipFill>
        <p:spPr>
          <a:xfrm>
            <a:off x="0" y="0"/>
            <a:ext cx="511524" cy="54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graphicFrame>
        <p:nvGraphicFramePr>
          <p:cNvPr id="617" name="Google Shape;617;p31"/>
          <p:cNvGraphicFramePr/>
          <p:nvPr/>
        </p:nvGraphicFramePr>
        <p:xfrm>
          <a:off x="1600200" y="-8150"/>
          <a:ext cx="3000000" cy="3000000"/>
        </p:xfrm>
        <a:graphic>
          <a:graphicData uri="http://schemas.openxmlformats.org/drawingml/2006/table">
            <a:tbl>
              <a:tblPr>
                <a:noFill/>
                <a:tableStyleId>{0DAD30A6-66B0-419C-998F-0A035D034E79}</a:tableStyleId>
              </a:tblPr>
              <a:tblGrid>
                <a:gridCol w="2971800"/>
                <a:gridCol w="2971800"/>
              </a:tblGrid>
              <a:tr h="33722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A: </a:t>
                      </a:r>
                      <a:r>
                        <a:rPr b="1" lang="en">
                          <a:solidFill>
                            <a:schemeClr val="accent1"/>
                          </a:solidFill>
                          <a:latin typeface="Proxima Nova"/>
                          <a:ea typeface="Proxima Nova"/>
                          <a:cs typeface="Proxima Nova"/>
                          <a:sym typeface="Proxima Nova"/>
                        </a:rPr>
                        <a:t>algae, aquatic, angel fish</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N: narwhale, nemo</a:t>
                      </a:r>
                      <a:endParaRPr b="1">
                        <a:solidFill>
                          <a:schemeClr val="accent1"/>
                        </a:solidFill>
                        <a:latin typeface="Proxima Nova"/>
                        <a:ea typeface="Proxima Nova"/>
                        <a:cs typeface="Proxima Nova"/>
                        <a:sym typeface="Proxima Nova"/>
                      </a:endParaRPr>
                    </a:p>
                  </a:txBody>
                  <a:tcPr marT="63500" marB="63500" marR="63500" marL="63500"/>
                </a:tc>
              </a:tr>
              <a:tr h="33722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B: blue whales, boats, beach</a:t>
                      </a:r>
                      <a:endParaRPr>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O:  ocean, octopus, orca whales</a:t>
                      </a:r>
                      <a:endParaRPr b="1">
                        <a:solidFill>
                          <a:schemeClr val="accent1"/>
                        </a:solidFill>
                        <a:latin typeface="Proxima Nova"/>
                        <a:ea typeface="Proxima Nova"/>
                        <a:cs typeface="Proxima Nova"/>
                        <a:sym typeface="Proxima Nova"/>
                      </a:endParaRPr>
                    </a:p>
                  </a:txBody>
                  <a:tcPr marT="63500" marB="63500" marR="63500" marL="63500"/>
                </a:tc>
              </a:tr>
              <a:tr h="33722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C: catfish, coral, clownfish, camo, crab</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P: parrot fish, puffer fish, python, ponds</a:t>
                      </a:r>
                      <a:endParaRPr b="1">
                        <a:solidFill>
                          <a:schemeClr val="accent1"/>
                        </a:solidFill>
                        <a:latin typeface="Proxima Nova"/>
                        <a:ea typeface="Proxima Nova"/>
                        <a:cs typeface="Proxima Nova"/>
                        <a:sym typeface="Proxima Nova"/>
                      </a:endParaRPr>
                    </a:p>
                  </a:txBody>
                  <a:tcPr marT="63500" marB="63500" marR="63500" marL="63500"/>
                </a:tc>
              </a:tr>
              <a:tr h="33722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D: deep, dolphins, diversity</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Q: quiet, quail </a:t>
                      </a:r>
                      <a:endParaRPr b="1">
                        <a:solidFill>
                          <a:schemeClr val="accent1"/>
                        </a:solidFill>
                        <a:latin typeface="Proxima Nova"/>
                        <a:ea typeface="Proxima Nova"/>
                        <a:cs typeface="Proxima Nova"/>
                        <a:sym typeface="Proxima Nova"/>
                      </a:endParaRPr>
                    </a:p>
                  </a:txBody>
                  <a:tcPr marT="63500" marB="63500" marR="63500" marL="63500"/>
                </a:tc>
              </a:tr>
              <a:tr h="54717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E: eels, electric eel, eating, ecosystem </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R: rough, running, rocks, reef</a:t>
                      </a:r>
                      <a:endParaRPr b="1">
                        <a:solidFill>
                          <a:schemeClr val="accent1"/>
                        </a:solidFill>
                        <a:latin typeface="Proxima Nova"/>
                        <a:ea typeface="Proxima Nova"/>
                        <a:cs typeface="Proxima Nova"/>
                        <a:sym typeface="Proxima Nova"/>
                      </a:endParaRPr>
                    </a:p>
                  </a:txBody>
                  <a:tcPr marT="63500" marB="63500" marR="63500" marL="63500"/>
                </a:tc>
              </a:tr>
              <a:tr h="33722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F: fish, food, fin</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S: starfish, sea, shark, squid, swimming, sand</a:t>
                      </a:r>
                      <a:endParaRPr b="1">
                        <a:solidFill>
                          <a:schemeClr val="accent1"/>
                        </a:solidFill>
                        <a:latin typeface="Proxima Nova"/>
                        <a:ea typeface="Proxima Nova"/>
                        <a:cs typeface="Proxima Nova"/>
                        <a:sym typeface="Proxima Nova"/>
                      </a:endParaRPr>
                    </a:p>
                  </a:txBody>
                  <a:tcPr marT="63500" marB="63500" marR="63500" marL="63500"/>
                </a:tc>
              </a:tr>
              <a:tr h="54717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G: grass, gut, gills, great white shark, goldfish</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T: tiger shark, tide</a:t>
                      </a:r>
                      <a:endParaRPr b="1">
                        <a:solidFill>
                          <a:schemeClr val="accent1"/>
                        </a:solidFill>
                        <a:latin typeface="Proxima Nova"/>
                        <a:ea typeface="Proxima Nova"/>
                        <a:cs typeface="Proxima Nova"/>
                        <a:sym typeface="Proxima Nova"/>
                      </a:endParaRPr>
                    </a:p>
                  </a:txBody>
                  <a:tcPr marT="63500" marB="63500" marR="63500" marL="63500"/>
                </a:tc>
              </a:tr>
              <a:tr h="54717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H: home, hat, habitat, heart, harp seal</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U: under water, under the sea, u, ursela</a:t>
                      </a:r>
                      <a:endParaRPr b="1">
                        <a:solidFill>
                          <a:schemeClr val="accent1"/>
                        </a:solidFill>
                        <a:latin typeface="Proxima Nova"/>
                        <a:ea typeface="Proxima Nova"/>
                        <a:cs typeface="Proxima Nova"/>
                        <a:sym typeface="Proxima Nova"/>
                      </a:endParaRPr>
                    </a:p>
                  </a:txBody>
                  <a:tcPr marT="63500" marB="63500" marR="63500" marL="63500"/>
                </a:tc>
              </a:tr>
              <a:tr h="33722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I: igloo, ice, </a:t>
                      </a:r>
                      <a:r>
                        <a:rPr b="1" lang="en">
                          <a:solidFill>
                            <a:schemeClr val="accent1"/>
                          </a:solidFill>
                          <a:latin typeface="Proxima Nova"/>
                          <a:ea typeface="Proxima Nova"/>
                          <a:cs typeface="Proxima Nova"/>
                          <a:sym typeface="Proxima Nova"/>
                        </a:rPr>
                        <a:t>iceberg, I, imitate</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V: vilent, viking, </a:t>
                      </a:r>
                      <a:endParaRPr b="1">
                        <a:solidFill>
                          <a:schemeClr val="accent1"/>
                        </a:solidFill>
                        <a:latin typeface="Proxima Nova"/>
                        <a:ea typeface="Proxima Nova"/>
                        <a:cs typeface="Proxima Nova"/>
                        <a:sym typeface="Proxima Nova"/>
                      </a:endParaRPr>
                    </a:p>
                  </a:txBody>
                  <a:tcPr marT="63500" marB="63500" marR="63500" marL="63500"/>
                </a:tc>
              </a:tr>
              <a:tr h="33722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J: jellyfish, jaw </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W: whales, waves, whale shark, wlarus</a:t>
                      </a:r>
                      <a:endParaRPr b="1">
                        <a:solidFill>
                          <a:schemeClr val="accent1"/>
                        </a:solidFill>
                        <a:latin typeface="Proxima Nova"/>
                        <a:ea typeface="Proxima Nova"/>
                        <a:cs typeface="Proxima Nova"/>
                        <a:sym typeface="Proxima Nova"/>
                      </a:endParaRPr>
                    </a:p>
                  </a:txBody>
                  <a:tcPr marT="63500" marB="63500" marR="63500" marL="63500"/>
                </a:tc>
              </a:tr>
              <a:tr h="33722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K: kelp, killer whale, killing, kraken</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X: x-ray fish</a:t>
                      </a:r>
                      <a:endParaRPr b="1">
                        <a:solidFill>
                          <a:schemeClr val="accent1"/>
                        </a:solidFill>
                        <a:latin typeface="Proxima Nova"/>
                        <a:ea typeface="Proxima Nova"/>
                        <a:cs typeface="Proxima Nova"/>
                        <a:sym typeface="Proxima Nova"/>
                      </a:endParaRPr>
                    </a:p>
                  </a:txBody>
                  <a:tcPr marT="63500" marB="63500" marR="63500" marL="63500"/>
                </a:tc>
              </a:tr>
              <a:tr h="33722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L: Large, lobster, life, live</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Y: yellow tail snapper, you, yacht</a:t>
                      </a:r>
                      <a:endParaRPr b="1">
                        <a:solidFill>
                          <a:schemeClr val="accent1"/>
                        </a:solidFill>
                        <a:latin typeface="Proxima Nova"/>
                        <a:ea typeface="Proxima Nova"/>
                        <a:cs typeface="Proxima Nova"/>
                        <a:sym typeface="Proxima Nova"/>
                      </a:endParaRPr>
                    </a:p>
                  </a:txBody>
                  <a:tcPr marT="63500" marB="63500" marR="63500" marL="63500"/>
                </a:tc>
              </a:tr>
              <a:tr h="541275">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M: manta ray, mangroves, moss, marine, moana</a:t>
                      </a:r>
                      <a:endParaRPr b="1">
                        <a:solidFill>
                          <a:schemeClr val="accent1"/>
                        </a:solidFill>
                        <a:latin typeface="Proxima Nova"/>
                        <a:ea typeface="Proxima Nova"/>
                        <a:cs typeface="Proxima Nova"/>
                        <a:sym typeface="Proxima Nova"/>
                      </a:endParaRPr>
                    </a:p>
                  </a:txBody>
                  <a:tcPr marT="63500" marB="63500" marR="63500" marL="63500"/>
                </a:tc>
                <a:tc>
                  <a:txBody>
                    <a:bodyPr/>
                    <a:lstStyle/>
                    <a:p>
                      <a:pPr indent="0" lvl="0" marL="0" rtl="0" algn="l">
                        <a:spcBef>
                          <a:spcPts val="0"/>
                        </a:spcBef>
                        <a:spcAft>
                          <a:spcPts val="0"/>
                        </a:spcAft>
                        <a:buNone/>
                      </a:pPr>
                      <a:r>
                        <a:rPr b="1" lang="en">
                          <a:solidFill>
                            <a:schemeClr val="accent1"/>
                          </a:solidFill>
                          <a:latin typeface="Proxima Nova"/>
                          <a:ea typeface="Proxima Nova"/>
                          <a:cs typeface="Proxima Nova"/>
                          <a:sym typeface="Proxima Nova"/>
                        </a:rPr>
                        <a:t>Z: zapper fish, zooplankton</a:t>
                      </a:r>
                      <a:endParaRPr b="1">
                        <a:solidFill>
                          <a:schemeClr val="accent1"/>
                        </a:solidFill>
                        <a:latin typeface="Proxima Nova"/>
                        <a:ea typeface="Proxima Nova"/>
                        <a:cs typeface="Proxima Nova"/>
                        <a:sym typeface="Proxima Nova"/>
                      </a:endParaRPr>
                    </a:p>
                  </a:txBody>
                  <a:tcPr marT="63500" marB="63500" marR="63500" marL="6350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32"/>
          <p:cNvSpPr txBox="1"/>
          <p:nvPr>
            <p:ph type="title"/>
          </p:nvPr>
        </p:nvSpPr>
        <p:spPr>
          <a:xfrm>
            <a:off x="378800" y="225025"/>
            <a:ext cx="73782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What Does This Turtle Need to Survive?</a:t>
            </a:r>
            <a:endParaRPr sz="3200"/>
          </a:p>
        </p:txBody>
      </p:sp>
      <p:pic>
        <p:nvPicPr>
          <p:cNvPr id="623" name="Google Shape;623;p32"/>
          <p:cNvPicPr preferRelativeResize="0"/>
          <p:nvPr/>
        </p:nvPicPr>
        <p:blipFill>
          <a:blip r:embed="rId3">
            <a:alphaModFix/>
          </a:blip>
          <a:stretch>
            <a:fillRect/>
          </a:stretch>
        </p:blipFill>
        <p:spPr>
          <a:xfrm>
            <a:off x="1082988" y="1234825"/>
            <a:ext cx="5402284" cy="3756275"/>
          </a:xfrm>
          <a:prstGeom prst="rect">
            <a:avLst/>
          </a:prstGeom>
          <a:noFill/>
          <a:ln>
            <a:noFill/>
          </a:ln>
        </p:spPr>
      </p:pic>
      <p:pic>
        <p:nvPicPr>
          <p:cNvPr id="624" name="Google Shape;624;p32"/>
          <p:cNvPicPr preferRelativeResize="0"/>
          <p:nvPr/>
        </p:nvPicPr>
        <p:blipFill rotWithShape="1">
          <a:blip r:embed="rId4">
            <a:alphaModFix/>
          </a:blip>
          <a:srcRect b="0" l="0" r="76664" t="0"/>
          <a:stretch/>
        </p:blipFill>
        <p:spPr>
          <a:xfrm>
            <a:off x="0" y="0"/>
            <a:ext cx="511524" cy="548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riar template">
  <a:themeElements>
    <a:clrScheme name="Custom 347">
      <a:dk1>
        <a:srgbClr val="3D4965"/>
      </a:dk1>
      <a:lt1>
        <a:srgbClr val="FFFFFF"/>
      </a:lt1>
      <a:dk2>
        <a:srgbClr val="C7E6FF"/>
      </a:dk2>
      <a:lt2>
        <a:srgbClr val="F3F3F3"/>
      </a:lt2>
      <a:accent1>
        <a:srgbClr val="3C78D8"/>
      </a:accent1>
      <a:accent2>
        <a:srgbClr val="89ABE6"/>
      </a:accent2>
      <a:accent3>
        <a:srgbClr val="8EA3C3"/>
      </a:accent3>
      <a:accent4>
        <a:srgbClr val="EFEFEF"/>
      </a:accent4>
      <a:accent5>
        <a:srgbClr val="D9D9D9"/>
      </a:accent5>
      <a:accent6>
        <a:srgbClr val="C9DAF8"/>
      </a:accent6>
      <a:hlink>
        <a:srgbClr val="3C78D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2A1F0FC15B7240ACF8CA4E20E80C8B" ma:contentTypeVersion="13" ma:contentTypeDescription="Create a new document." ma:contentTypeScope="" ma:versionID="7e992ee22944f0176a51672bc63bf8fd">
  <xsd:schema xmlns:xsd="http://www.w3.org/2001/XMLSchema" xmlns:xs="http://www.w3.org/2001/XMLSchema" xmlns:p="http://schemas.microsoft.com/office/2006/metadata/properties" xmlns:ns2="d40e1abd-fcb1-45ca-b4c7-5af3e1173857" xmlns:ns3="330a2ff9-eab1-4882-b2b8-7cf6cf66f809" targetNamespace="http://schemas.microsoft.com/office/2006/metadata/properties" ma:root="true" ma:fieldsID="dc56a487a216b70f16b51e33604bd89a" ns2:_="" ns3:_="">
    <xsd:import namespace="d40e1abd-fcb1-45ca-b4c7-5af3e1173857"/>
    <xsd:import namespace="330a2ff9-eab1-4882-b2b8-7cf6cf66f80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0e1abd-fcb1-45ca-b4c7-5af3e11738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0a2ff9-eab1-4882-b2b8-7cf6cf66f80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B7E9406-FF23-499E-8337-064BF0BDB317}"/>
</file>

<file path=customXml/itemProps2.xml><?xml version="1.0" encoding="utf-8"?>
<ds:datastoreItem xmlns:ds="http://schemas.openxmlformats.org/officeDocument/2006/customXml" ds:itemID="{E5BE8385-4692-4CD5-AF96-523391A11CD1}"/>
</file>

<file path=customXml/itemProps3.xml><?xml version="1.0" encoding="utf-8"?>
<ds:datastoreItem xmlns:ds="http://schemas.openxmlformats.org/officeDocument/2006/customXml" ds:itemID="{7F6B11B7-D742-4939-B803-A0C9C1B5010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0x010100392A1F0FC15B7240ACF8CA4E20E80C8B</vt:lpwstr>
  </property>
</Properties>
</file>