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70" r:id="rId14"/>
    <p:sldId id="265" r:id="rId15"/>
    <p:sldId id="269" r:id="rId16"/>
    <p:sldId id="266" r:id="rId17"/>
    <p:sldId id="268" r:id="rId18"/>
    <p:sldId id="272" r:id="rId19"/>
    <p:sldId id="267" r:id="rId20"/>
    <p:sldId id="271" r:id="rId21"/>
    <p:sldId id="273" r:id="rId22"/>
    <p:sldId id="274" r:id="rId23"/>
    <p:sldId id="275" r:id="rId24"/>
    <p:sldId id="276"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836D6A-38FC-46C3-BE94-C0215DFF61E8}" v="75" dt="2022-01-24T15:48:18.744"/>
    <p1510:client id="{C1BEEFA7-54B2-D84A-D6C7-65890F91B37F}" v="32" dt="2022-03-15T20:35:12.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68" autoAdjust="0"/>
    <p:restoredTop sz="74548" autoAdjust="0"/>
  </p:normalViewPr>
  <p:slideViewPr>
    <p:cSldViewPr snapToGrid="0">
      <p:cViewPr>
        <p:scale>
          <a:sx n="58" d="100"/>
          <a:sy n="58" d="100"/>
        </p:scale>
        <p:origin x="1419"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PA Intern" userId="6878e64b-0120-41cc-8b81-05d10d7b24f7" providerId="ADAL" clId="{22836D6A-38FC-46C3-BE94-C0215DFF61E8}"/>
    <pc:docChg chg="undo custSel modSld">
      <pc:chgData name="NAMEPA Intern" userId="6878e64b-0120-41cc-8b81-05d10d7b24f7" providerId="ADAL" clId="{22836D6A-38FC-46C3-BE94-C0215DFF61E8}" dt="2022-01-24T15:53:07.953" v="406" actId="20577"/>
      <pc:docMkLst>
        <pc:docMk/>
      </pc:docMkLst>
      <pc:sldChg chg="modSp mod chgLayout">
        <pc:chgData name="NAMEPA Intern" userId="6878e64b-0120-41cc-8b81-05d10d7b24f7" providerId="ADAL" clId="{22836D6A-38FC-46C3-BE94-C0215DFF61E8}" dt="2022-01-21T16:39:32.625" v="216" actId="700"/>
        <pc:sldMkLst>
          <pc:docMk/>
          <pc:sldMk cId="0" sldId="256"/>
        </pc:sldMkLst>
        <pc:spChg chg="mod ord">
          <ac:chgData name="NAMEPA Intern" userId="6878e64b-0120-41cc-8b81-05d10d7b24f7" providerId="ADAL" clId="{22836D6A-38FC-46C3-BE94-C0215DFF61E8}" dt="2022-01-21T16:39:32.625" v="216" actId="700"/>
          <ac:spMkLst>
            <pc:docMk/>
            <pc:sldMk cId="0" sldId="256"/>
            <ac:spMk id="570" creationId="{00000000-0000-0000-0000-000000000000}"/>
          </ac:spMkLst>
        </pc:spChg>
      </pc:sldChg>
      <pc:sldChg chg="modSp mod">
        <pc:chgData name="NAMEPA Intern" userId="6878e64b-0120-41cc-8b81-05d10d7b24f7" providerId="ADAL" clId="{22836D6A-38FC-46C3-BE94-C0215DFF61E8}" dt="2022-01-21T16:46:14.972" v="217" actId="2711"/>
        <pc:sldMkLst>
          <pc:docMk/>
          <pc:sldMk cId="0" sldId="257"/>
        </pc:sldMkLst>
        <pc:spChg chg="mod">
          <ac:chgData name="NAMEPA Intern" userId="6878e64b-0120-41cc-8b81-05d10d7b24f7" providerId="ADAL" clId="{22836D6A-38FC-46C3-BE94-C0215DFF61E8}" dt="2022-01-21T16:46:14.972" v="217" actId="2711"/>
          <ac:spMkLst>
            <pc:docMk/>
            <pc:sldMk cId="0" sldId="257"/>
            <ac:spMk id="576" creationId="{00000000-0000-0000-0000-000000000000}"/>
          </ac:spMkLst>
        </pc:spChg>
      </pc:sldChg>
      <pc:sldChg chg="modSp mod modAnim modNotesTx">
        <pc:chgData name="NAMEPA Intern" userId="6878e64b-0120-41cc-8b81-05d10d7b24f7" providerId="ADAL" clId="{22836D6A-38FC-46C3-BE94-C0215DFF61E8}" dt="2022-01-24T15:48:50.082" v="321" actId="20577"/>
        <pc:sldMkLst>
          <pc:docMk/>
          <pc:sldMk cId="0" sldId="258"/>
        </pc:sldMkLst>
        <pc:spChg chg="mod">
          <ac:chgData name="NAMEPA Intern" userId="6878e64b-0120-41cc-8b81-05d10d7b24f7" providerId="ADAL" clId="{22836D6A-38FC-46C3-BE94-C0215DFF61E8}" dt="2022-01-21T16:24:37.484" v="204" actId="2711"/>
          <ac:spMkLst>
            <pc:docMk/>
            <pc:sldMk cId="0" sldId="258"/>
            <ac:spMk id="584" creationId="{00000000-0000-0000-0000-000000000000}"/>
          </ac:spMkLst>
        </pc:spChg>
        <pc:spChg chg="mod">
          <ac:chgData name="NAMEPA Intern" userId="6878e64b-0120-41cc-8b81-05d10d7b24f7" providerId="ADAL" clId="{22836D6A-38FC-46C3-BE94-C0215DFF61E8}" dt="2022-01-21T16:21:59.940" v="201" actId="12"/>
          <ac:spMkLst>
            <pc:docMk/>
            <pc:sldMk cId="0" sldId="258"/>
            <ac:spMk id="586" creationId="{00000000-0000-0000-0000-000000000000}"/>
          </ac:spMkLst>
        </pc:spChg>
      </pc:sldChg>
      <pc:sldChg chg="modSp mod modAnim">
        <pc:chgData name="NAMEPA Intern" userId="6878e64b-0120-41cc-8b81-05d10d7b24f7" providerId="ADAL" clId="{22836D6A-38FC-46C3-BE94-C0215DFF61E8}" dt="2022-01-21T16:47:18.872" v="219" actId="2711"/>
        <pc:sldMkLst>
          <pc:docMk/>
          <pc:sldMk cId="0" sldId="259"/>
        </pc:sldMkLst>
        <pc:spChg chg="mod">
          <ac:chgData name="NAMEPA Intern" userId="6878e64b-0120-41cc-8b81-05d10d7b24f7" providerId="ADAL" clId="{22836D6A-38FC-46C3-BE94-C0215DFF61E8}" dt="2022-01-21T16:47:18.872" v="219" actId="2711"/>
          <ac:spMkLst>
            <pc:docMk/>
            <pc:sldMk cId="0" sldId="259"/>
            <ac:spMk id="591" creationId="{00000000-0000-0000-0000-000000000000}"/>
          </ac:spMkLst>
        </pc:spChg>
        <pc:spChg chg="mod">
          <ac:chgData name="NAMEPA Intern" userId="6878e64b-0120-41cc-8b81-05d10d7b24f7" providerId="ADAL" clId="{22836D6A-38FC-46C3-BE94-C0215DFF61E8}" dt="2022-01-21T16:46:51.433" v="218" actId="12"/>
          <ac:spMkLst>
            <pc:docMk/>
            <pc:sldMk cId="0" sldId="259"/>
            <ac:spMk id="592" creationId="{00000000-0000-0000-0000-000000000000}"/>
          </ac:spMkLst>
        </pc:spChg>
      </pc:sldChg>
      <pc:sldChg chg="modSp mod modClrScheme modAnim chgLayout">
        <pc:chgData name="NAMEPA Intern" userId="6878e64b-0120-41cc-8b81-05d10d7b24f7" providerId="ADAL" clId="{22836D6A-38FC-46C3-BE94-C0215DFF61E8}" dt="2022-01-21T16:47:50.182" v="222" actId="1076"/>
        <pc:sldMkLst>
          <pc:docMk/>
          <pc:sldMk cId="0" sldId="260"/>
        </pc:sldMkLst>
        <pc:spChg chg="mod ord">
          <ac:chgData name="NAMEPA Intern" userId="6878e64b-0120-41cc-8b81-05d10d7b24f7" providerId="ADAL" clId="{22836D6A-38FC-46C3-BE94-C0215DFF61E8}" dt="2022-01-21T16:47:50.182" v="222" actId="1076"/>
          <ac:spMkLst>
            <pc:docMk/>
            <pc:sldMk cId="0" sldId="260"/>
            <ac:spMk id="605" creationId="{00000000-0000-0000-0000-000000000000}"/>
          </ac:spMkLst>
        </pc:spChg>
      </pc:sldChg>
      <pc:sldChg chg="modSp mod modAnim">
        <pc:chgData name="NAMEPA Intern" userId="6878e64b-0120-41cc-8b81-05d10d7b24f7" providerId="ADAL" clId="{22836D6A-38FC-46C3-BE94-C0215DFF61E8}" dt="2022-01-21T16:48:06.586" v="224" actId="2711"/>
        <pc:sldMkLst>
          <pc:docMk/>
          <pc:sldMk cId="0" sldId="261"/>
        </pc:sldMkLst>
        <pc:spChg chg="mod">
          <ac:chgData name="NAMEPA Intern" userId="6878e64b-0120-41cc-8b81-05d10d7b24f7" providerId="ADAL" clId="{22836D6A-38FC-46C3-BE94-C0215DFF61E8}" dt="2022-01-21T16:48:06.586" v="224" actId="2711"/>
          <ac:spMkLst>
            <pc:docMk/>
            <pc:sldMk cId="0" sldId="261"/>
            <ac:spMk id="612" creationId="{00000000-0000-0000-0000-000000000000}"/>
          </ac:spMkLst>
        </pc:spChg>
        <pc:spChg chg="mod">
          <ac:chgData name="NAMEPA Intern" userId="6878e64b-0120-41cc-8b81-05d10d7b24f7" providerId="ADAL" clId="{22836D6A-38FC-46C3-BE94-C0215DFF61E8}" dt="2022-01-21T16:48:01.429" v="223" actId="12"/>
          <ac:spMkLst>
            <pc:docMk/>
            <pc:sldMk cId="0" sldId="261"/>
            <ac:spMk id="613" creationId="{00000000-0000-0000-0000-000000000000}"/>
          </ac:spMkLst>
        </pc:spChg>
      </pc:sldChg>
      <pc:sldChg chg="modSp mod modAnim">
        <pc:chgData name="NAMEPA Intern" userId="6878e64b-0120-41cc-8b81-05d10d7b24f7" providerId="ADAL" clId="{22836D6A-38FC-46C3-BE94-C0215DFF61E8}" dt="2022-01-24T15:49:50.441" v="323" actId="1076"/>
        <pc:sldMkLst>
          <pc:docMk/>
          <pc:sldMk cId="0" sldId="262"/>
        </pc:sldMkLst>
        <pc:spChg chg="mod">
          <ac:chgData name="NAMEPA Intern" userId="6878e64b-0120-41cc-8b81-05d10d7b24f7" providerId="ADAL" clId="{22836D6A-38FC-46C3-BE94-C0215DFF61E8}" dt="2022-01-21T16:48:29.422" v="226" actId="2711"/>
          <ac:spMkLst>
            <pc:docMk/>
            <pc:sldMk cId="0" sldId="262"/>
            <ac:spMk id="621" creationId="{00000000-0000-0000-0000-000000000000}"/>
          </ac:spMkLst>
        </pc:spChg>
        <pc:spChg chg="mod">
          <ac:chgData name="NAMEPA Intern" userId="6878e64b-0120-41cc-8b81-05d10d7b24f7" providerId="ADAL" clId="{22836D6A-38FC-46C3-BE94-C0215DFF61E8}" dt="2022-01-21T16:48:23.254" v="225" actId="12"/>
          <ac:spMkLst>
            <pc:docMk/>
            <pc:sldMk cId="0" sldId="262"/>
            <ac:spMk id="622" creationId="{00000000-0000-0000-0000-000000000000}"/>
          </ac:spMkLst>
        </pc:spChg>
        <pc:picChg chg="mod">
          <ac:chgData name="NAMEPA Intern" userId="6878e64b-0120-41cc-8b81-05d10d7b24f7" providerId="ADAL" clId="{22836D6A-38FC-46C3-BE94-C0215DFF61E8}" dt="2022-01-24T15:49:50.441" v="323" actId="1076"/>
          <ac:picMkLst>
            <pc:docMk/>
            <pc:sldMk cId="0" sldId="262"/>
            <ac:picMk id="2" creationId="{454369F1-8693-472E-BC15-F214F9F43A61}"/>
          </ac:picMkLst>
        </pc:picChg>
        <pc:picChg chg="mod">
          <ac:chgData name="NAMEPA Intern" userId="6878e64b-0120-41cc-8b81-05d10d7b24f7" providerId="ADAL" clId="{22836D6A-38FC-46C3-BE94-C0215DFF61E8}" dt="2022-01-24T15:49:43.261" v="322" actId="1076"/>
          <ac:picMkLst>
            <pc:docMk/>
            <pc:sldMk cId="0" sldId="262"/>
            <ac:picMk id="625" creationId="{00000000-0000-0000-0000-000000000000}"/>
          </ac:picMkLst>
        </pc:picChg>
      </pc:sldChg>
      <pc:sldChg chg="modSp mod modAnim modNotesTx">
        <pc:chgData name="NAMEPA Intern" userId="6878e64b-0120-41cc-8b81-05d10d7b24f7" providerId="ADAL" clId="{22836D6A-38FC-46C3-BE94-C0215DFF61E8}" dt="2022-01-21T16:49:01.763" v="236" actId="20577"/>
        <pc:sldMkLst>
          <pc:docMk/>
          <pc:sldMk cId="0" sldId="263"/>
        </pc:sldMkLst>
        <pc:spChg chg="mod">
          <ac:chgData name="NAMEPA Intern" userId="6878e64b-0120-41cc-8b81-05d10d7b24f7" providerId="ADAL" clId="{22836D6A-38FC-46C3-BE94-C0215DFF61E8}" dt="2022-01-21T16:48:40.625" v="228" actId="2711"/>
          <ac:spMkLst>
            <pc:docMk/>
            <pc:sldMk cId="0" sldId="263"/>
            <ac:spMk id="632" creationId="{00000000-0000-0000-0000-000000000000}"/>
          </ac:spMkLst>
        </pc:spChg>
        <pc:spChg chg="mod">
          <ac:chgData name="NAMEPA Intern" userId="6878e64b-0120-41cc-8b81-05d10d7b24f7" providerId="ADAL" clId="{22836D6A-38FC-46C3-BE94-C0215DFF61E8}" dt="2022-01-21T16:48:36.535" v="227" actId="12"/>
          <ac:spMkLst>
            <pc:docMk/>
            <pc:sldMk cId="0" sldId="263"/>
            <ac:spMk id="633" creationId="{00000000-0000-0000-0000-000000000000}"/>
          </ac:spMkLst>
        </pc:spChg>
        <pc:picChg chg="mod">
          <ac:chgData name="NAMEPA Intern" userId="6878e64b-0120-41cc-8b81-05d10d7b24f7" providerId="ADAL" clId="{22836D6A-38FC-46C3-BE94-C0215DFF61E8}" dt="2022-01-21T16:48:46.746" v="229" actId="14100"/>
          <ac:picMkLst>
            <pc:docMk/>
            <pc:sldMk cId="0" sldId="263"/>
            <ac:picMk id="3" creationId="{6D24C8D1-BE30-4F33-8EB7-DEEE8639F416}"/>
          </ac:picMkLst>
        </pc:picChg>
      </pc:sldChg>
      <pc:sldChg chg="modSp mod modAnim">
        <pc:chgData name="NAMEPA Intern" userId="6878e64b-0120-41cc-8b81-05d10d7b24f7" providerId="ADAL" clId="{22836D6A-38FC-46C3-BE94-C0215DFF61E8}" dt="2022-01-21T16:49:16.216" v="237" actId="2711"/>
        <pc:sldMkLst>
          <pc:docMk/>
          <pc:sldMk cId="0" sldId="264"/>
        </pc:sldMkLst>
        <pc:spChg chg="mod">
          <ac:chgData name="NAMEPA Intern" userId="6878e64b-0120-41cc-8b81-05d10d7b24f7" providerId="ADAL" clId="{22836D6A-38FC-46C3-BE94-C0215DFF61E8}" dt="2022-01-21T16:49:16.216" v="237" actId="2711"/>
          <ac:spMkLst>
            <pc:docMk/>
            <pc:sldMk cId="0" sldId="264"/>
            <ac:spMk id="641" creationId="{00000000-0000-0000-0000-000000000000}"/>
          </ac:spMkLst>
        </pc:spChg>
      </pc:sldChg>
      <pc:sldChg chg="modSp mod modAnim">
        <pc:chgData name="NAMEPA Intern" userId="6878e64b-0120-41cc-8b81-05d10d7b24f7" providerId="ADAL" clId="{22836D6A-38FC-46C3-BE94-C0215DFF61E8}" dt="2022-01-21T16:51:14.144" v="250" actId="2711"/>
        <pc:sldMkLst>
          <pc:docMk/>
          <pc:sldMk cId="0" sldId="265"/>
        </pc:sldMkLst>
        <pc:spChg chg="mod">
          <ac:chgData name="NAMEPA Intern" userId="6878e64b-0120-41cc-8b81-05d10d7b24f7" providerId="ADAL" clId="{22836D6A-38FC-46C3-BE94-C0215DFF61E8}" dt="2022-01-21T16:51:14.144" v="250" actId="2711"/>
          <ac:spMkLst>
            <pc:docMk/>
            <pc:sldMk cId="0" sldId="265"/>
            <ac:spMk id="654" creationId="{00000000-0000-0000-0000-000000000000}"/>
          </ac:spMkLst>
        </pc:spChg>
        <pc:spChg chg="mod">
          <ac:chgData name="NAMEPA Intern" userId="6878e64b-0120-41cc-8b81-05d10d7b24f7" providerId="ADAL" clId="{22836D6A-38FC-46C3-BE94-C0215DFF61E8}" dt="2022-01-21T16:50:59.797" v="243" actId="2711"/>
          <ac:spMkLst>
            <pc:docMk/>
            <pc:sldMk cId="0" sldId="265"/>
            <ac:spMk id="656" creationId="{00000000-0000-0000-0000-000000000000}"/>
          </ac:spMkLst>
        </pc:spChg>
      </pc:sldChg>
      <pc:sldChg chg="modSp mod modAnim">
        <pc:chgData name="NAMEPA Intern" userId="6878e64b-0120-41cc-8b81-05d10d7b24f7" providerId="ADAL" clId="{22836D6A-38FC-46C3-BE94-C0215DFF61E8}" dt="2022-01-21T16:51:46.334" v="255" actId="2711"/>
        <pc:sldMkLst>
          <pc:docMk/>
          <pc:sldMk cId="0" sldId="266"/>
        </pc:sldMkLst>
        <pc:spChg chg="mod">
          <ac:chgData name="NAMEPA Intern" userId="6878e64b-0120-41cc-8b81-05d10d7b24f7" providerId="ADAL" clId="{22836D6A-38FC-46C3-BE94-C0215DFF61E8}" dt="2022-01-21T16:51:46.334" v="255" actId="2711"/>
          <ac:spMkLst>
            <pc:docMk/>
            <pc:sldMk cId="0" sldId="266"/>
            <ac:spMk id="665" creationId="{00000000-0000-0000-0000-000000000000}"/>
          </ac:spMkLst>
        </pc:spChg>
        <pc:spChg chg="mod">
          <ac:chgData name="NAMEPA Intern" userId="6878e64b-0120-41cc-8b81-05d10d7b24f7" providerId="ADAL" clId="{22836D6A-38FC-46C3-BE94-C0215DFF61E8}" dt="2022-01-21T16:51:40.269" v="254" actId="12"/>
          <ac:spMkLst>
            <pc:docMk/>
            <pc:sldMk cId="0" sldId="266"/>
            <ac:spMk id="667" creationId="{00000000-0000-0000-0000-000000000000}"/>
          </ac:spMkLst>
        </pc:spChg>
      </pc:sldChg>
      <pc:sldChg chg="modSp mod">
        <pc:chgData name="NAMEPA Intern" userId="6878e64b-0120-41cc-8b81-05d10d7b24f7" providerId="ADAL" clId="{22836D6A-38FC-46C3-BE94-C0215DFF61E8}" dt="2022-01-21T16:52:26.410" v="261" actId="2711"/>
        <pc:sldMkLst>
          <pc:docMk/>
          <pc:sldMk cId="0" sldId="267"/>
        </pc:sldMkLst>
        <pc:spChg chg="mod">
          <ac:chgData name="NAMEPA Intern" userId="6878e64b-0120-41cc-8b81-05d10d7b24f7" providerId="ADAL" clId="{22836D6A-38FC-46C3-BE94-C0215DFF61E8}" dt="2022-01-21T16:52:26.410" v="261" actId="2711"/>
          <ac:spMkLst>
            <pc:docMk/>
            <pc:sldMk cId="0" sldId="267"/>
            <ac:spMk id="674" creationId="{00000000-0000-0000-0000-000000000000}"/>
          </ac:spMkLst>
        </pc:spChg>
        <pc:spChg chg="mod">
          <ac:chgData name="NAMEPA Intern" userId="6878e64b-0120-41cc-8b81-05d10d7b24f7" providerId="ADAL" clId="{22836D6A-38FC-46C3-BE94-C0215DFF61E8}" dt="2022-01-21T16:52:21.662" v="260" actId="12"/>
          <ac:spMkLst>
            <pc:docMk/>
            <pc:sldMk cId="0" sldId="267"/>
            <ac:spMk id="676" creationId="{00000000-0000-0000-0000-000000000000}"/>
          </ac:spMkLst>
        </pc:spChg>
      </pc:sldChg>
      <pc:sldChg chg="modSp mod">
        <pc:chgData name="NAMEPA Intern" userId="6878e64b-0120-41cc-8b81-05d10d7b24f7" providerId="ADAL" clId="{22836D6A-38FC-46C3-BE94-C0215DFF61E8}" dt="2022-01-21T16:52:02.331" v="258" actId="2711"/>
        <pc:sldMkLst>
          <pc:docMk/>
          <pc:sldMk cId="0" sldId="268"/>
        </pc:sldMkLst>
        <pc:spChg chg="mod">
          <ac:chgData name="NAMEPA Intern" userId="6878e64b-0120-41cc-8b81-05d10d7b24f7" providerId="ADAL" clId="{22836D6A-38FC-46C3-BE94-C0215DFF61E8}" dt="2022-01-21T16:52:02.331" v="258" actId="2711"/>
          <ac:spMkLst>
            <pc:docMk/>
            <pc:sldMk cId="0" sldId="268"/>
            <ac:spMk id="682" creationId="{00000000-0000-0000-0000-000000000000}"/>
          </ac:spMkLst>
        </pc:spChg>
        <pc:spChg chg="mod">
          <ac:chgData name="NAMEPA Intern" userId="6878e64b-0120-41cc-8b81-05d10d7b24f7" providerId="ADAL" clId="{22836D6A-38FC-46C3-BE94-C0215DFF61E8}" dt="2022-01-21T16:51:56.708" v="257" actId="12"/>
          <ac:spMkLst>
            <pc:docMk/>
            <pc:sldMk cId="0" sldId="268"/>
            <ac:spMk id="684" creationId="{00000000-0000-0000-0000-000000000000}"/>
          </ac:spMkLst>
        </pc:spChg>
      </pc:sldChg>
      <pc:sldChg chg="addSp delSp modSp mod addAnim delAnim modAnim">
        <pc:chgData name="NAMEPA Intern" userId="6878e64b-0120-41cc-8b81-05d10d7b24f7" providerId="ADAL" clId="{22836D6A-38FC-46C3-BE94-C0215DFF61E8}" dt="2022-01-21T16:51:32.658" v="253" actId="2711"/>
        <pc:sldMkLst>
          <pc:docMk/>
          <pc:sldMk cId="0" sldId="269"/>
        </pc:sldMkLst>
        <pc:spChg chg="mod">
          <ac:chgData name="NAMEPA Intern" userId="6878e64b-0120-41cc-8b81-05d10d7b24f7" providerId="ADAL" clId="{22836D6A-38FC-46C3-BE94-C0215DFF61E8}" dt="2022-01-21T16:51:32.658" v="253" actId="2711"/>
          <ac:spMkLst>
            <pc:docMk/>
            <pc:sldMk cId="0" sldId="269"/>
            <ac:spMk id="691" creationId="{00000000-0000-0000-0000-000000000000}"/>
          </ac:spMkLst>
        </pc:spChg>
        <pc:spChg chg="mod">
          <ac:chgData name="NAMEPA Intern" userId="6878e64b-0120-41cc-8b81-05d10d7b24f7" providerId="ADAL" clId="{22836D6A-38FC-46C3-BE94-C0215DFF61E8}" dt="2022-01-21T16:51:27.873" v="252" actId="12"/>
          <ac:spMkLst>
            <pc:docMk/>
            <pc:sldMk cId="0" sldId="269"/>
            <ac:spMk id="693" creationId="{00000000-0000-0000-0000-000000000000}"/>
          </ac:spMkLst>
        </pc:spChg>
        <pc:spChg chg="mod">
          <ac:chgData name="NAMEPA Intern" userId="6878e64b-0120-41cc-8b81-05d10d7b24f7" providerId="ADAL" clId="{22836D6A-38FC-46C3-BE94-C0215DFF61E8}" dt="2022-01-14T16:21:59.958" v="120" actId="1076"/>
          <ac:spMkLst>
            <pc:docMk/>
            <pc:sldMk cId="0" sldId="269"/>
            <ac:spMk id="694" creationId="{00000000-0000-0000-0000-000000000000}"/>
          </ac:spMkLst>
        </pc:spChg>
        <pc:picChg chg="del mod">
          <ac:chgData name="NAMEPA Intern" userId="6878e64b-0120-41cc-8b81-05d10d7b24f7" providerId="ADAL" clId="{22836D6A-38FC-46C3-BE94-C0215DFF61E8}" dt="2022-01-14T16:22:58.024" v="137" actId="478"/>
          <ac:picMkLst>
            <pc:docMk/>
            <pc:sldMk cId="0" sldId="269"/>
            <ac:picMk id="11" creationId="{A8D73501-9E4E-44B9-B057-47FC3DA5C87A}"/>
          </ac:picMkLst>
        </pc:picChg>
        <pc:picChg chg="del mod">
          <ac:chgData name="NAMEPA Intern" userId="6878e64b-0120-41cc-8b81-05d10d7b24f7" providerId="ADAL" clId="{22836D6A-38FC-46C3-BE94-C0215DFF61E8}" dt="2022-01-14T16:22:56.584" v="135" actId="478"/>
          <ac:picMkLst>
            <pc:docMk/>
            <pc:sldMk cId="0" sldId="269"/>
            <ac:picMk id="12" creationId="{FAAF6587-A113-45BC-B000-E0E6777317D6}"/>
          </ac:picMkLst>
        </pc:picChg>
        <pc:picChg chg="del">
          <ac:chgData name="NAMEPA Intern" userId="6878e64b-0120-41cc-8b81-05d10d7b24f7" providerId="ADAL" clId="{22836D6A-38FC-46C3-BE94-C0215DFF61E8}" dt="2022-01-14T16:22:52.690" v="132" actId="478"/>
          <ac:picMkLst>
            <pc:docMk/>
            <pc:sldMk cId="0" sldId="269"/>
            <ac:picMk id="13" creationId="{AF33DC76-AE0E-4FE0-BE94-B1AB71A0FA2B}"/>
          </ac:picMkLst>
        </pc:picChg>
        <pc:picChg chg="del mod">
          <ac:chgData name="NAMEPA Intern" userId="6878e64b-0120-41cc-8b81-05d10d7b24f7" providerId="ADAL" clId="{22836D6A-38FC-46C3-BE94-C0215DFF61E8}" dt="2022-01-14T16:22:57.317" v="136" actId="478"/>
          <ac:picMkLst>
            <pc:docMk/>
            <pc:sldMk cId="0" sldId="269"/>
            <ac:picMk id="14" creationId="{42711EF0-B5B1-4292-A58C-626A1FD760ED}"/>
          </ac:picMkLst>
        </pc:picChg>
        <pc:picChg chg="add del">
          <ac:chgData name="NAMEPA Intern" userId="6878e64b-0120-41cc-8b81-05d10d7b24f7" providerId="ADAL" clId="{22836D6A-38FC-46C3-BE94-C0215DFF61E8}" dt="2022-01-14T16:22:55.377" v="134" actId="478"/>
          <ac:picMkLst>
            <pc:docMk/>
            <pc:sldMk cId="0" sldId="269"/>
            <ac:picMk id="697" creationId="{00000000-0000-0000-0000-000000000000}"/>
          </ac:picMkLst>
        </pc:picChg>
        <pc:picChg chg="mod">
          <ac:chgData name="NAMEPA Intern" userId="6878e64b-0120-41cc-8b81-05d10d7b24f7" providerId="ADAL" clId="{22836D6A-38FC-46C3-BE94-C0215DFF61E8}" dt="2022-01-14T16:23:20.694" v="139" actId="1076"/>
          <ac:picMkLst>
            <pc:docMk/>
            <pc:sldMk cId="0" sldId="269"/>
            <ac:picMk id="699" creationId="{00000000-0000-0000-0000-000000000000}"/>
          </ac:picMkLst>
        </pc:picChg>
      </pc:sldChg>
      <pc:sldChg chg="modSp mod modAnim">
        <pc:chgData name="NAMEPA Intern" userId="6878e64b-0120-41cc-8b81-05d10d7b24f7" providerId="ADAL" clId="{22836D6A-38FC-46C3-BE94-C0215DFF61E8}" dt="2022-01-21T16:50:40.790" v="241" actId="2711"/>
        <pc:sldMkLst>
          <pc:docMk/>
          <pc:sldMk cId="0" sldId="270"/>
        </pc:sldMkLst>
        <pc:spChg chg="mod">
          <ac:chgData name="NAMEPA Intern" userId="6878e64b-0120-41cc-8b81-05d10d7b24f7" providerId="ADAL" clId="{22836D6A-38FC-46C3-BE94-C0215DFF61E8}" dt="2022-01-21T16:50:40.790" v="241" actId="2711"/>
          <ac:spMkLst>
            <pc:docMk/>
            <pc:sldMk cId="0" sldId="270"/>
            <ac:spMk id="704" creationId="{00000000-0000-0000-0000-000000000000}"/>
          </ac:spMkLst>
        </pc:spChg>
        <pc:spChg chg="mod">
          <ac:chgData name="NAMEPA Intern" userId="6878e64b-0120-41cc-8b81-05d10d7b24f7" providerId="ADAL" clId="{22836D6A-38FC-46C3-BE94-C0215DFF61E8}" dt="2022-01-21T16:50:28.946" v="238" actId="12"/>
          <ac:spMkLst>
            <pc:docMk/>
            <pc:sldMk cId="0" sldId="270"/>
            <ac:spMk id="706" creationId="{00000000-0000-0000-0000-000000000000}"/>
          </ac:spMkLst>
        </pc:spChg>
        <pc:picChg chg="mod">
          <ac:chgData name="NAMEPA Intern" userId="6878e64b-0120-41cc-8b81-05d10d7b24f7" providerId="ADAL" clId="{22836D6A-38FC-46C3-BE94-C0215DFF61E8}" dt="2022-01-21T16:50:33.655" v="240" actId="14100"/>
          <ac:picMkLst>
            <pc:docMk/>
            <pc:sldMk cId="0" sldId="270"/>
            <ac:picMk id="3" creationId="{556B6BBA-17D8-4430-8F2C-3647775D0378}"/>
          </ac:picMkLst>
        </pc:picChg>
      </pc:sldChg>
      <pc:sldChg chg="modSp mod modAnim">
        <pc:chgData name="NAMEPA Intern" userId="6878e64b-0120-41cc-8b81-05d10d7b24f7" providerId="ADAL" clId="{22836D6A-38FC-46C3-BE94-C0215DFF61E8}" dt="2022-01-21T16:52:36.732" v="263" actId="2711"/>
        <pc:sldMkLst>
          <pc:docMk/>
          <pc:sldMk cId="0" sldId="271"/>
        </pc:sldMkLst>
        <pc:spChg chg="mod">
          <ac:chgData name="NAMEPA Intern" userId="6878e64b-0120-41cc-8b81-05d10d7b24f7" providerId="ADAL" clId="{22836D6A-38FC-46C3-BE94-C0215DFF61E8}" dt="2022-01-21T16:52:36.732" v="263" actId="2711"/>
          <ac:spMkLst>
            <pc:docMk/>
            <pc:sldMk cId="0" sldId="271"/>
            <ac:spMk id="712" creationId="{00000000-0000-0000-0000-000000000000}"/>
          </ac:spMkLst>
        </pc:spChg>
        <pc:spChg chg="mod">
          <ac:chgData name="NAMEPA Intern" userId="6878e64b-0120-41cc-8b81-05d10d7b24f7" providerId="ADAL" clId="{22836D6A-38FC-46C3-BE94-C0215DFF61E8}" dt="2022-01-21T16:52:32.068" v="262" actId="12"/>
          <ac:spMkLst>
            <pc:docMk/>
            <pc:sldMk cId="0" sldId="271"/>
            <ac:spMk id="714" creationId="{00000000-0000-0000-0000-000000000000}"/>
          </ac:spMkLst>
        </pc:spChg>
      </pc:sldChg>
      <pc:sldChg chg="modSp mod modAnim">
        <pc:chgData name="NAMEPA Intern" userId="6878e64b-0120-41cc-8b81-05d10d7b24f7" providerId="ADAL" clId="{22836D6A-38FC-46C3-BE94-C0215DFF61E8}" dt="2022-01-21T16:52:10.983" v="259" actId="2711"/>
        <pc:sldMkLst>
          <pc:docMk/>
          <pc:sldMk cId="0" sldId="272"/>
        </pc:sldMkLst>
        <pc:spChg chg="mod">
          <ac:chgData name="NAMEPA Intern" userId="6878e64b-0120-41cc-8b81-05d10d7b24f7" providerId="ADAL" clId="{22836D6A-38FC-46C3-BE94-C0215DFF61E8}" dt="2022-01-21T16:52:10.983" v="259" actId="2711"/>
          <ac:spMkLst>
            <pc:docMk/>
            <pc:sldMk cId="0" sldId="272"/>
            <ac:spMk id="725" creationId="{00000000-0000-0000-0000-000000000000}"/>
          </ac:spMkLst>
        </pc:spChg>
      </pc:sldChg>
      <pc:sldChg chg="modSp mod">
        <pc:chgData name="NAMEPA Intern" userId="6878e64b-0120-41cc-8b81-05d10d7b24f7" providerId="ADAL" clId="{22836D6A-38FC-46C3-BE94-C0215DFF61E8}" dt="2022-01-21T16:52:46.942" v="265" actId="2711"/>
        <pc:sldMkLst>
          <pc:docMk/>
          <pc:sldMk cId="0" sldId="273"/>
        </pc:sldMkLst>
        <pc:spChg chg="mod">
          <ac:chgData name="NAMEPA Intern" userId="6878e64b-0120-41cc-8b81-05d10d7b24f7" providerId="ADAL" clId="{22836D6A-38FC-46C3-BE94-C0215DFF61E8}" dt="2022-01-21T16:52:42.085" v="264" actId="12"/>
          <ac:spMkLst>
            <pc:docMk/>
            <pc:sldMk cId="0" sldId="273"/>
            <ac:spMk id="2" creationId="{3D23F905-DC99-458D-B682-5E3A924A0BD4}"/>
          </ac:spMkLst>
        </pc:spChg>
        <pc:spChg chg="mod">
          <ac:chgData name="NAMEPA Intern" userId="6878e64b-0120-41cc-8b81-05d10d7b24f7" providerId="ADAL" clId="{22836D6A-38FC-46C3-BE94-C0215DFF61E8}" dt="2022-01-21T16:52:46.942" v="265" actId="2711"/>
          <ac:spMkLst>
            <pc:docMk/>
            <pc:sldMk cId="0" sldId="273"/>
            <ac:spMk id="732" creationId="{00000000-0000-0000-0000-000000000000}"/>
          </ac:spMkLst>
        </pc:spChg>
      </pc:sldChg>
      <pc:sldChg chg="modSp mod">
        <pc:chgData name="NAMEPA Intern" userId="6878e64b-0120-41cc-8b81-05d10d7b24f7" providerId="ADAL" clId="{22836D6A-38FC-46C3-BE94-C0215DFF61E8}" dt="2022-01-21T16:53:19.955" v="272" actId="12"/>
        <pc:sldMkLst>
          <pc:docMk/>
          <pc:sldMk cId="0" sldId="274"/>
        </pc:sldMkLst>
        <pc:spChg chg="mod">
          <ac:chgData name="NAMEPA Intern" userId="6878e64b-0120-41cc-8b81-05d10d7b24f7" providerId="ADAL" clId="{22836D6A-38FC-46C3-BE94-C0215DFF61E8}" dt="2022-01-21T16:53:16.532" v="271" actId="12"/>
          <ac:spMkLst>
            <pc:docMk/>
            <pc:sldMk cId="0" sldId="274"/>
            <ac:spMk id="5" creationId="{96A267F8-708F-4B93-835D-A3B8E6F64003}"/>
          </ac:spMkLst>
        </pc:spChg>
        <pc:spChg chg="mod">
          <ac:chgData name="NAMEPA Intern" userId="6878e64b-0120-41cc-8b81-05d10d7b24f7" providerId="ADAL" clId="{22836D6A-38FC-46C3-BE94-C0215DFF61E8}" dt="2022-01-21T16:53:00.554" v="268" actId="12"/>
          <ac:spMkLst>
            <pc:docMk/>
            <pc:sldMk cId="0" sldId="274"/>
            <ac:spMk id="6" creationId="{98DA6563-A66C-4E86-ADEC-33C037C89725}"/>
          </ac:spMkLst>
        </pc:spChg>
        <pc:spChg chg="mod">
          <ac:chgData name="NAMEPA Intern" userId="6878e64b-0120-41cc-8b81-05d10d7b24f7" providerId="ADAL" clId="{22836D6A-38FC-46C3-BE94-C0215DFF61E8}" dt="2022-01-21T16:53:07.480" v="269" actId="12"/>
          <ac:spMkLst>
            <pc:docMk/>
            <pc:sldMk cId="0" sldId="274"/>
            <ac:spMk id="7" creationId="{1C152791-B74B-4C10-94E4-88884E7FE4B3}"/>
          </ac:spMkLst>
        </pc:spChg>
        <pc:spChg chg="mod">
          <ac:chgData name="NAMEPA Intern" userId="6878e64b-0120-41cc-8b81-05d10d7b24f7" providerId="ADAL" clId="{22836D6A-38FC-46C3-BE94-C0215DFF61E8}" dt="2022-01-21T16:53:12.844" v="270" actId="12"/>
          <ac:spMkLst>
            <pc:docMk/>
            <pc:sldMk cId="0" sldId="274"/>
            <ac:spMk id="8" creationId="{1DFBA351-8D8E-4489-8281-D1BB2AC5AE0C}"/>
          </ac:spMkLst>
        </pc:spChg>
        <pc:spChg chg="mod">
          <ac:chgData name="NAMEPA Intern" userId="6878e64b-0120-41cc-8b81-05d10d7b24f7" providerId="ADAL" clId="{22836D6A-38FC-46C3-BE94-C0215DFF61E8}" dt="2022-01-21T16:53:19.955" v="272" actId="12"/>
          <ac:spMkLst>
            <pc:docMk/>
            <pc:sldMk cId="0" sldId="274"/>
            <ac:spMk id="741" creationId="{00000000-0000-0000-0000-000000000000}"/>
          </ac:spMkLst>
        </pc:spChg>
      </pc:sldChg>
      <pc:sldChg chg="modNotesTx">
        <pc:chgData name="NAMEPA Intern" userId="6878e64b-0120-41cc-8b81-05d10d7b24f7" providerId="ADAL" clId="{22836D6A-38FC-46C3-BE94-C0215DFF61E8}" dt="2022-01-24T15:53:07.953" v="406" actId="20577"/>
        <pc:sldMkLst>
          <pc:docMk/>
          <pc:sldMk cId="0" sldId="275"/>
        </pc:sldMkLst>
      </pc:sldChg>
    </pc:docChg>
  </pc:docChgLst>
  <pc:docChgLst>
    <pc:chgData name="Molly Dushay" userId="4bad4485-833e-412d-8d48-c4c892101898" providerId="ADAL" clId="{ED9A73C2-0A2E-4569-A9E9-8E5AD483DF64}"/>
    <pc:docChg chg="custSel modSld">
      <pc:chgData name="Molly Dushay" userId="4bad4485-833e-412d-8d48-c4c892101898" providerId="ADAL" clId="{ED9A73C2-0A2E-4569-A9E9-8E5AD483DF64}" dt="2022-01-20T22:28:53.518" v="35" actId="1076"/>
      <pc:docMkLst>
        <pc:docMk/>
      </pc:docMkLst>
      <pc:sldChg chg="modSp mod modClrScheme chgLayout">
        <pc:chgData name="Molly Dushay" userId="4bad4485-833e-412d-8d48-c4c892101898" providerId="ADAL" clId="{ED9A73C2-0A2E-4569-A9E9-8E5AD483DF64}" dt="2022-01-20T22:28:42.529" v="33" actId="1076"/>
        <pc:sldMkLst>
          <pc:docMk/>
          <pc:sldMk cId="0" sldId="274"/>
        </pc:sldMkLst>
        <pc:spChg chg="mod ord">
          <ac:chgData name="Molly Dushay" userId="4bad4485-833e-412d-8d48-c4c892101898" providerId="ADAL" clId="{ED9A73C2-0A2E-4569-A9E9-8E5AD483DF64}" dt="2022-01-20T22:28:32.319" v="1" actId="1076"/>
          <ac:spMkLst>
            <pc:docMk/>
            <pc:sldMk cId="0" sldId="274"/>
            <ac:spMk id="739" creationId="{00000000-0000-0000-0000-000000000000}"/>
          </ac:spMkLst>
        </pc:spChg>
        <pc:spChg chg="mod ord">
          <ac:chgData name="Molly Dushay" userId="4bad4485-833e-412d-8d48-c4c892101898" providerId="ADAL" clId="{ED9A73C2-0A2E-4569-A9E9-8E5AD483DF64}" dt="2022-01-20T22:28:40.217" v="32" actId="1038"/>
          <ac:spMkLst>
            <pc:docMk/>
            <pc:sldMk cId="0" sldId="274"/>
            <ac:spMk id="741" creationId="{00000000-0000-0000-0000-000000000000}"/>
          </ac:spMkLst>
        </pc:spChg>
        <pc:picChg chg="mod">
          <ac:chgData name="Molly Dushay" userId="4bad4485-833e-412d-8d48-c4c892101898" providerId="ADAL" clId="{ED9A73C2-0A2E-4569-A9E9-8E5AD483DF64}" dt="2022-01-20T22:28:42.529" v="33" actId="1076"/>
          <ac:picMkLst>
            <pc:docMk/>
            <pc:sldMk cId="0" sldId="274"/>
            <ac:picMk id="2" creationId="{2E7CF9A2-0FAF-4F75-8D1F-B9D6EABB02B6}"/>
          </ac:picMkLst>
        </pc:picChg>
      </pc:sldChg>
      <pc:sldChg chg="modSp mod modClrScheme chgLayout">
        <pc:chgData name="Molly Dushay" userId="4bad4485-833e-412d-8d48-c4c892101898" providerId="ADAL" clId="{ED9A73C2-0A2E-4569-A9E9-8E5AD483DF64}" dt="2022-01-20T22:28:53.518" v="35" actId="1076"/>
        <pc:sldMkLst>
          <pc:docMk/>
          <pc:sldMk cId="0" sldId="275"/>
        </pc:sldMkLst>
        <pc:spChg chg="mod ord">
          <ac:chgData name="Molly Dushay" userId="4bad4485-833e-412d-8d48-c4c892101898" providerId="ADAL" clId="{ED9A73C2-0A2E-4569-A9E9-8E5AD483DF64}" dt="2022-01-20T22:28:53.518" v="35" actId="1076"/>
          <ac:spMkLst>
            <pc:docMk/>
            <pc:sldMk cId="0" sldId="275"/>
            <ac:spMk id="746" creationId="{00000000-0000-0000-0000-000000000000}"/>
          </ac:spMkLst>
        </pc:spChg>
      </pc:sldChg>
    </pc:docChg>
  </pc:docChgLst>
  <pc:docChgLst>
    <pc:chgData name="Namepa Intern" userId="S::namepa.intern@namepa.net::6878e64b-0120-41cc-8b81-05d10d7b24f7" providerId="AD" clId="Web-{2A1EF489-C49F-4359-9642-8102C69AE777}"/>
    <pc:docChg chg="modSld">
      <pc:chgData name="Namepa Intern" userId="S::namepa.intern@namepa.net::6878e64b-0120-41cc-8b81-05d10d7b24f7" providerId="AD" clId="Web-{2A1EF489-C49F-4359-9642-8102C69AE777}" dt="2022-01-21T19:23:58.076" v="7"/>
      <pc:docMkLst>
        <pc:docMk/>
      </pc:docMkLst>
      <pc:sldChg chg="modSp mod modClrScheme chgLayout">
        <pc:chgData name="Namepa Intern" userId="S::namepa.intern@namepa.net::6878e64b-0120-41cc-8b81-05d10d7b24f7" providerId="AD" clId="Web-{2A1EF489-C49F-4359-9642-8102C69AE777}" dt="2022-01-21T19:23:24.935" v="2" actId="1076"/>
        <pc:sldMkLst>
          <pc:docMk/>
          <pc:sldMk cId="0" sldId="272"/>
        </pc:sldMkLst>
        <pc:spChg chg="mod ord">
          <ac:chgData name="Namepa Intern" userId="S::namepa.intern@namepa.net::6878e64b-0120-41cc-8b81-05d10d7b24f7" providerId="AD" clId="Web-{2A1EF489-C49F-4359-9642-8102C69AE777}" dt="2022-01-21T19:23:19.903" v="1" actId="1076"/>
          <ac:spMkLst>
            <pc:docMk/>
            <pc:sldMk cId="0" sldId="272"/>
            <ac:spMk id="725" creationId="{00000000-0000-0000-0000-000000000000}"/>
          </ac:spMkLst>
        </pc:spChg>
        <pc:picChg chg="mod">
          <ac:chgData name="Namepa Intern" userId="S::namepa.intern@namepa.net::6878e64b-0120-41cc-8b81-05d10d7b24f7" providerId="AD" clId="Web-{2A1EF489-C49F-4359-9642-8102C69AE777}" dt="2022-01-21T19:23:24.935" v="2" actId="1076"/>
          <ac:picMkLst>
            <pc:docMk/>
            <pc:sldMk cId="0" sldId="272"/>
            <ac:picMk id="727" creationId="{00000000-0000-0000-0000-000000000000}"/>
          </ac:picMkLst>
        </pc:picChg>
      </pc:sldChg>
      <pc:sldChg chg="modNotes">
        <pc:chgData name="Namepa Intern" userId="S::namepa.intern@namepa.net::6878e64b-0120-41cc-8b81-05d10d7b24f7" providerId="AD" clId="Web-{2A1EF489-C49F-4359-9642-8102C69AE777}" dt="2022-01-21T19:23:58.076" v="7"/>
        <pc:sldMkLst>
          <pc:docMk/>
          <pc:sldMk cId="19697908" sldId="276"/>
        </pc:sldMkLst>
      </pc:sldChg>
    </pc:docChg>
  </pc:docChgLst>
  <pc:docChgLst>
    <pc:chgData name="Lyn Harris" userId="S::l.harris@namepa.net::aa14c07a-e0b7-45aa-8f58-a5dd3661cacd" providerId="AD" clId="Web-{C1BEEFA7-54B2-D84A-D6C7-65890F91B37F}"/>
    <pc:docChg chg="modSld">
      <pc:chgData name="Lyn Harris" userId="S::l.harris@namepa.net::aa14c07a-e0b7-45aa-8f58-a5dd3661cacd" providerId="AD" clId="Web-{C1BEEFA7-54B2-D84A-D6C7-65890F91B37F}" dt="2022-03-15T20:35:12.107" v="31" actId="1076"/>
      <pc:docMkLst>
        <pc:docMk/>
      </pc:docMkLst>
      <pc:sldChg chg="modSp">
        <pc:chgData name="Lyn Harris" userId="S::l.harris@namepa.net::aa14c07a-e0b7-45aa-8f58-a5dd3661cacd" providerId="AD" clId="Web-{C1BEEFA7-54B2-D84A-D6C7-65890F91B37F}" dt="2022-03-15T20:27:44.985" v="4" actId="1076"/>
        <pc:sldMkLst>
          <pc:docMk/>
          <pc:sldMk cId="0" sldId="259"/>
        </pc:sldMkLst>
        <pc:picChg chg="mod">
          <ac:chgData name="Lyn Harris" userId="S::l.harris@namepa.net::aa14c07a-e0b7-45aa-8f58-a5dd3661cacd" providerId="AD" clId="Web-{C1BEEFA7-54B2-D84A-D6C7-65890F91B37F}" dt="2022-03-15T20:27:41.423" v="3" actId="1076"/>
          <ac:picMkLst>
            <pc:docMk/>
            <pc:sldMk cId="0" sldId="259"/>
            <ac:picMk id="2" creationId="{5203D0D4-6E42-41BC-B431-6AD97E6D0155}"/>
          </ac:picMkLst>
        </pc:picChg>
        <pc:picChg chg="mod">
          <ac:chgData name="Lyn Harris" userId="S::l.harris@namepa.net::aa14c07a-e0b7-45aa-8f58-a5dd3661cacd" providerId="AD" clId="Web-{C1BEEFA7-54B2-D84A-D6C7-65890F91B37F}" dt="2022-03-15T20:27:33.219" v="1" actId="1076"/>
          <ac:picMkLst>
            <pc:docMk/>
            <pc:sldMk cId="0" sldId="259"/>
            <ac:picMk id="3" creationId="{3BCFFB16-7C2A-429B-B473-CB8457A373ED}"/>
          </ac:picMkLst>
        </pc:picChg>
        <pc:picChg chg="mod">
          <ac:chgData name="Lyn Harris" userId="S::l.harris@namepa.net::aa14c07a-e0b7-45aa-8f58-a5dd3661cacd" providerId="AD" clId="Web-{C1BEEFA7-54B2-D84A-D6C7-65890F91B37F}" dt="2022-03-15T20:27:44.985" v="4" actId="1076"/>
          <ac:picMkLst>
            <pc:docMk/>
            <pc:sldMk cId="0" sldId="259"/>
            <ac:picMk id="4" creationId="{FB55D7F9-1583-4D9C-AD49-9453B14E34E5}"/>
          </ac:picMkLst>
        </pc:picChg>
        <pc:picChg chg="mod">
          <ac:chgData name="Lyn Harris" userId="S::l.harris@namepa.net::aa14c07a-e0b7-45aa-8f58-a5dd3661cacd" providerId="AD" clId="Web-{C1BEEFA7-54B2-D84A-D6C7-65890F91B37F}" dt="2022-03-15T20:27:29.250" v="0" actId="1076"/>
          <ac:picMkLst>
            <pc:docMk/>
            <pc:sldMk cId="0" sldId="259"/>
            <ac:picMk id="594" creationId="{00000000-0000-0000-0000-000000000000}"/>
          </ac:picMkLst>
        </pc:picChg>
        <pc:picChg chg="mod">
          <ac:chgData name="Lyn Harris" userId="S::l.harris@namepa.net::aa14c07a-e0b7-45aa-8f58-a5dd3661cacd" providerId="AD" clId="Web-{C1BEEFA7-54B2-D84A-D6C7-65890F91B37F}" dt="2022-03-15T20:27:36.344" v="2" actId="1076"/>
          <ac:picMkLst>
            <pc:docMk/>
            <pc:sldMk cId="0" sldId="259"/>
            <ac:picMk id="595" creationId="{00000000-0000-0000-0000-000000000000}"/>
          </ac:picMkLst>
        </pc:picChg>
      </pc:sldChg>
      <pc:sldChg chg="modSp">
        <pc:chgData name="Lyn Harris" userId="S::l.harris@namepa.net::aa14c07a-e0b7-45aa-8f58-a5dd3661cacd" providerId="AD" clId="Web-{C1BEEFA7-54B2-D84A-D6C7-65890F91B37F}" dt="2022-03-15T20:28:51.300" v="11" actId="14100"/>
        <pc:sldMkLst>
          <pc:docMk/>
          <pc:sldMk cId="0" sldId="262"/>
        </pc:sldMkLst>
        <pc:spChg chg="mod">
          <ac:chgData name="Lyn Harris" userId="S::l.harris@namepa.net::aa14c07a-e0b7-45aa-8f58-a5dd3661cacd" providerId="AD" clId="Web-{C1BEEFA7-54B2-D84A-D6C7-65890F91B37F}" dt="2022-03-15T20:28:39.018" v="9" actId="14100"/>
          <ac:spMkLst>
            <pc:docMk/>
            <pc:sldMk cId="0" sldId="262"/>
            <ac:spMk id="621" creationId="{00000000-0000-0000-0000-000000000000}"/>
          </ac:spMkLst>
        </pc:spChg>
        <pc:spChg chg="mod">
          <ac:chgData name="Lyn Harris" userId="S::l.harris@namepa.net::aa14c07a-e0b7-45aa-8f58-a5dd3661cacd" providerId="AD" clId="Web-{C1BEEFA7-54B2-D84A-D6C7-65890F91B37F}" dt="2022-03-15T20:28:51.300" v="11" actId="14100"/>
          <ac:spMkLst>
            <pc:docMk/>
            <pc:sldMk cId="0" sldId="262"/>
            <ac:spMk id="622" creationId="{00000000-0000-0000-0000-000000000000}"/>
          </ac:spMkLst>
        </pc:spChg>
        <pc:picChg chg="mod">
          <ac:chgData name="Lyn Harris" userId="S::l.harris@namepa.net::aa14c07a-e0b7-45aa-8f58-a5dd3661cacd" providerId="AD" clId="Web-{C1BEEFA7-54B2-D84A-D6C7-65890F91B37F}" dt="2022-03-15T20:28:31.643" v="8" actId="14100"/>
          <ac:picMkLst>
            <pc:docMk/>
            <pc:sldMk cId="0" sldId="262"/>
            <ac:picMk id="2" creationId="{454369F1-8693-472E-BC15-F214F9F43A61}"/>
          </ac:picMkLst>
        </pc:picChg>
        <pc:picChg chg="mod">
          <ac:chgData name="Lyn Harris" userId="S::l.harris@namepa.net::aa14c07a-e0b7-45aa-8f58-a5dd3661cacd" providerId="AD" clId="Web-{C1BEEFA7-54B2-D84A-D6C7-65890F91B37F}" dt="2022-03-15T20:28:45.268" v="10" actId="1076"/>
          <ac:picMkLst>
            <pc:docMk/>
            <pc:sldMk cId="0" sldId="262"/>
            <ac:picMk id="625" creationId="{00000000-0000-0000-0000-000000000000}"/>
          </ac:picMkLst>
        </pc:picChg>
        <pc:picChg chg="mod">
          <ac:chgData name="Lyn Harris" userId="S::l.harris@namepa.net::aa14c07a-e0b7-45aa-8f58-a5dd3661cacd" providerId="AD" clId="Web-{C1BEEFA7-54B2-D84A-D6C7-65890F91B37F}" dt="2022-03-15T20:28:20.346" v="5" actId="1076"/>
          <ac:picMkLst>
            <pc:docMk/>
            <pc:sldMk cId="0" sldId="262"/>
            <ac:picMk id="626" creationId="{00000000-0000-0000-0000-000000000000}"/>
          </ac:picMkLst>
        </pc:picChg>
      </pc:sldChg>
      <pc:sldChg chg="modSp">
        <pc:chgData name="Lyn Harris" userId="S::l.harris@namepa.net::aa14c07a-e0b7-45aa-8f58-a5dd3661cacd" providerId="AD" clId="Web-{C1BEEFA7-54B2-D84A-D6C7-65890F91B37F}" dt="2022-03-15T20:31:51.164" v="12" actId="1076"/>
        <pc:sldMkLst>
          <pc:docMk/>
          <pc:sldMk cId="0" sldId="263"/>
        </pc:sldMkLst>
        <pc:picChg chg="mod">
          <ac:chgData name="Lyn Harris" userId="S::l.harris@namepa.net::aa14c07a-e0b7-45aa-8f58-a5dd3661cacd" providerId="AD" clId="Web-{C1BEEFA7-54B2-D84A-D6C7-65890F91B37F}" dt="2022-03-15T20:31:51.164" v="12" actId="1076"/>
          <ac:picMkLst>
            <pc:docMk/>
            <pc:sldMk cId="0" sldId="263"/>
            <ac:picMk id="3" creationId="{6D24C8D1-BE30-4F33-8EB7-DEEE8639F416}"/>
          </ac:picMkLst>
        </pc:picChg>
      </pc:sldChg>
      <pc:sldChg chg="modSp">
        <pc:chgData name="Lyn Harris" userId="S::l.harris@namepa.net::aa14c07a-e0b7-45aa-8f58-a5dd3661cacd" providerId="AD" clId="Web-{C1BEEFA7-54B2-D84A-D6C7-65890F91B37F}" dt="2022-03-15T20:33:10.728" v="22" actId="14100"/>
        <pc:sldMkLst>
          <pc:docMk/>
          <pc:sldMk cId="0" sldId="265"/>
        </pc:sldMkLst>
        <pc:spChg chg="mod">
          <ac:chgData name="Lyn Harris" userId="S::l.harris@namepa.net::aa14c07a-e0b7-45aa-8f58-a5dd3661cacd" providerId="AD" clId="Web-{C1BEEFA7-54B2-D84A-D6C7-65890F91B37F}" dt="2022-03-15T20:32:50.994" v="19" actId="14100"/>
          <ac:spMkLst>
            <pc:docMk/>
            <pc:sldMk cId="0" sldId="265"/>
            <ac:spMk id="654" creationId="{00000000-0000-0000-0000-000000000000}"/>
          </ac:spMkLst>
        </pc:spChg>
        <pc:spChg chg="mod">
          <ac:chgData name="Lyn Harris" userId="S::l.harris@namepa.net::aa14c07a-e0b7-45aa-8f58-a5dd3661cacd" providerId="AD" clId="Web-{C1BEEFA7-54B2-D84A-D6C7-65890F91B37F}" dt="2022-03-15T20:33:10.728" v="22" actId="14100"/>
          <ac:spMkLst>
            <pc:docMk/>
            <pc:sldMk cId="0" sldId="265"/>
            <ac:spMk id="656" creationId="{00000000-0000-0000-0000-000000000000}"/>
          </ac:spMkLst>
        </pc:spChg>
      </pc:sldChg>
      <pc:sldChg chg="modSp">
        <pc:chgData name="Lyn Harris" userId="S::l.harris@namepa.net::aa14c07a-e0b7-45aa-8f58-a5dd3661cacd" providerId="AD" clId="Web-{C1BEEFA7-54B2-D84A-D6C7-65890F91B37F}" dt="2022-03-15T20:33:30.979" v="24" actId="14100"/>
        <pc:sldMkLst>
          <pc:docMk/>
          <pc:sldMk cId="0" sldId="266"/>
        </pc:sldMkLst>
        <pc:spChg chg="mod">
          <ac:chgData name="Lyn Harris" userId="S::l.harris@namepa.net::aa14c07a-e0b7-45aa-8f58-a5dd3661cacd" providerId="AD" clId="Web-{C1BEEFA7-54B2-D84A-D6C7-65890F91B37F}" dt="2022-03-15T20:33:30.979" v="24" actId="14100"/>
          <ac:spMkLst>
            <pc:docMk/>
            <pc:sldMk cId="0" sldId="266"/>
            <ac:spMk id="665" creationId="{00000000-0000-0000-0000-000000000000}"/>
          </ac:spMkLst>
        </pc:spChg>
      </pc:sldChg>
      <pc:sldChg chg="modSp">
        <pc:chgData name="Lyn Harris" userId="S::l.harris@namepa.net::aa14c07a-e0b7-45aa-8f58-a5dd3661cacd" providerId="AD" clId="Web-{C1BEEFA7-54B2-D84A-D6C7-65890F91B37F}" dt="2022-03-15T20:32:43.650" v="18" actId="1076"/>
        <pc:sldMkLst>
          <pc:docMk/>
          <pc:sldMk cId="0" sldId="270"/>
        </pc:sldMkLst>
        <pc:spChg chg="mod">
          <ac:chgData name="Lyn Harris" userId="S::l.harris@namepa.net::aa14c07a-e0b7-45aa-8f58-a5dd3661cacd" providerId="AD" clId="Web-{C1BEEFA7-54B2-D84A-D6C7-65890F91B37F}" dt="2022-03-15T20:32:14.414" v="13" actId="14100"/>
          <ac:spMkLst>
            <pc:docMk/>
            <pc:sldMk cId="0" sldId="270"/>
            <ac:spMk id="704" creationId="{00000000-0000-0000-0000-000000000000}"/>
          </ac:spMkLst>
        </pc:spChg>
        <pc:spChg chg="mod">
          <ac:chgData name="Lyn Harris" userId="S::l.harris@namepa.net::aa14c07a-e0b7-45aa-8f58-a5dd3661cacd" providerId="AD" clId="Web-{C1BEEFA7-54B2-D84A-D6C7-65890F91B37F}" dt="2022-03-15T20:32:28.759" v="15" actId="14100"/>
          <ac:spMkLst>
            <pc:docMk/>
            <pc:sldMk cId="0" sldId="270"/>
            <ac:spMk id="706" creationId="{00000000-0000-0000-0000-000000000000}"/>
          </ac:spMkLst>
        </pc:spChg>
        <pc:picChg chg="mod">
          <ac:chgData name="Lyn Harris" userId="S::l.harris@namepa.net::aa14c07a-e0b7-45aa-8f58-a5dd3661cacd" providerId="AD" clId="Web-{C1BEEFA7-54B2-D84A-D6C7-65890F91B37F}" dt="2022-03-15T20:32:43.650" v="18" actId="1076"/>
          <ac:picMkLst>
            <pc:docMk/>
            <pc:sldMk cId="0" sldId="270"/>
            <ac:picMk id="2" creationId="{C4BE7A4C-E36F-40F1-8191-61F11D705D8F}"/>
          </ac:picMkLst>
        </pc:picChg>
        <pc:picChg chg="mod">
          <ac:chgData name="Lyn Harris" userId="S::l.harris@namepa.net::aa14c07a-e0b7-45aa-8f58-a5dd3661cacd" providerId="AD" clId="Web-{C1BEEFA7-54B2-D84A-D6C7-65890F91B37F}" dt="2022-03-15T20:32:35.290" v="16" actId="14100"/>
          <ac:picMkLst>
            <pc:docMk/>
            <pc:sldMk cId="0" sldId="270"/>
            <ac:picMk id="3" creationId="{556B6BBA-17D8-4430-8F2C-3647775D0378}"/>
          </ac:picMkLst>
        </pc:picChg>
      </pc:sldChg>
      <pc:sldChg chg="modSp">
        <pc:chgData name="Lyn Harris" userId="S::l.harris@namepa.net::aa14c07a-e0b7-45aa-8f58-a5dd3661cacd" providerId="AD" clId="Web-{C1BEEFA7-54B2-D84A-D6C7-65890F91B37F}" dt="2022-03-15T20:34:18.058" v="29" actId="14100"/>
        <pc:sldMkLst>
          <pc:docMk/>
          <pc:sldMk cId="0" sldId="271"/>
        </pc:sldMkLst>
        <pc:spChg chg="mod">
          <ac:chgData name="Lyn Harris" userId="S::l.harris@namepa.net::aa14c07a-e0b7-45aa-8f58-a5dd3661cacd" providerId="AD" clId="Web-{C1BEEFA7-54B2-D84A-D6C7-65890F91B37F}" dt="2022-03-15T20:34:18.058" v="29" actId="14100"/>
          <ac:spMkLst>
            <pc:docMk/>
            <pc:sldMk cId="0" sldId="271"/>
            <ac:spMk id="712" creationId="{00000000-0000-0000-0000-000000000000}"/>
          </ac:spMkLst>
        </pc:spChg>
        <pc:picChg chg="mod">
          <ac:chgData name="Lyn Harris" userId="S::l.harris@namepa.net::aa14c07a-e0b7-45aa-8f58-a5dd3661cacd" providerId="AD" clId="Web-{C1BEEFA7-54B2-D84A-D6C7-65890F91B37F}" dt="2022-03-15T20:34:09.902" v="27" actId="1076"/>
          <ac:picMkLst>
            <pc:docMk/>
            <pc:sldMk cId="0" sldId="271"/>
            <ac:picMk id="718" creationId="{00000000-0000-0000-0000-000000000000}"/>
          </ac:picMkLst>
        </pc:picChg>
      </pc:sldChg>
      <pc:sldChg chg="modSp">
        <pc:chgData name="Lyn Harris" userId="S::l.harris@namepa.net::aa14c07a-e0b7-45aa-8f58-a5dd3661cacd" providerId="AD" clId="Web-{C1BEEFA7-54B2-D84A-D6C7-65890F91B37F}" dt="2022-03-15T20:33:56.933" v="26" actId="14100"/>
        <pc:sldMkLst>
          <pc:docMk/>
          <pc:sldMk cId="0" sldId="272"/>
        </pc:sldMkLst>
        <pc:spChg chg="mod">
          <ac:chgData name="Lyn Harris" userId="S::l.harris@namepa.net::aa14c07a-e0b7-45aa-8f58-a5dd3661cacd" providerId="AD" clId="Web-{C1BEEFA7-54B2-D84A-D6C7-65890F91B37F}" dt="2022-03-15T20:33:56.933" v="26" actId="14100"/>
          <ac:spMkLst>
            <pc:docMk/>
            <pc:sldMk cId="0" sldId="272"/>
            <ac:spMk id="725" creationId="{00000000-0000-0000-0000-000000000000}"/>
          </ac:spMkLst>
        </pc:spChg>
      </pc:sldChg>
      <pc:sldChg chg="modSp">
        <pc:chgData name="Lyn Harris" userId="S::l.harris@namepa.net::aa14c07a-e0b7-45aa-8f58-a5dd3661cacd" providerId="AD" clId="Web-{C1BEEFA7-54B2-D84A-D6C7-65890F91B37F}" dt="2022-03-15T20:35:03.700" v="30" actId="1076"/>
        <pc:sldMkLst>
          <pc:docMk/>
          <pc:sldMk cId="0" sldId="274"/>
        </pc:sldMkLst>
        <pc:picChg chg="mod">
          <ac:chgData name="Lyn Harris" userId="S::l.harris@namepa.net::aa14c07a-e0b7-45aa-8f58-a5dd3661cacd" providerId="AD" clId="Web-{C1BEEFA7-54B2-D84A-D6C7-65890F91B37F}" dt="2022-03-15T20:35:03.700" v="30" actId="1076"/>
          <ac:picMkLst>
            <pc:docMk/>
            <pc:sldMk cId="0" sldId="274"/>
            <ac:picMk id="2" creationId="{2E7CF9A2-0FAF-4F75-8D1F-B9D6EABB02B6}"/>
          </ac:picMkLst>
        </pc:picChg>
      </pc:sldChg>
      <pc:sldChg chg="modSp">
        <pc:chgData name="Lyn Harris" userId="S::l.harris@namepa.net::aa14c07a-e0b7-45aa-8f58-a5dd3661cacd" providerId="AD" clId="Web-{C1BEEFA7-54B2-D84A-D6C7-65890F91B37F}" dt="2022-03-15T20:35:12.107" v="31" actId="1076"/>
        <pc:sldMkLst>
          <pc:docMk/>
          <pc:sldMk cId="19697908" sldId="276"/>
        </pc:sldMkLst>
        <pc:picChg chg="mod">
          <ac:chgData name="Lyn Harris" userId="S::l.harris@namepa.net::aa14c07a-e0b7-45aa-8f58-a5dd3661cacd" providerId="AD" clId="Web-{C1BEEFA7-54B2-D84A-D6C7-65890F91B37F}" dt="2022-03-15T20:35:12.107" v="31" actId="1076"/>
          <ac:picMkLst>
            <pc:docMk/>
            <pc:sldMk cId="19697908" sldId="276"/>
            <ac:picMk id="57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11963d0f4_0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11963d0f4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Welcome back everyone &amp; thank you for joining us today! In case you forgot, my name is ___________ and I am the __________ with the North American Marine Environment Protection Association, also known as NAMEPA.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e1757d218e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e1757d218e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 </a:t>
            </a:r>
            <a:r>
              <a:rPr lang="en" dirty="0"/>
              <a:t>How is marine wildlife impacted?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Many animals will mistake debris for food can cause malnutrition and starvation. They aren’t getting the energy the need! For example, turtles prey on jellyfish. What debris item looks like a jellyfish floating in the water? (plastic bag!)</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We see wildlife getting trapped in fishing nets, beverage containers, or other forms of plastic. For example, we have seen large species like turtles, sharks, whales, and rays get tangled inside fishing nets. Nets that have been discarded are called ghost fishing nets and they continue to fish long after they have detached from a vessel.</a:t>
            </a:r>
            <a:endParaRPr dirty="0"/>
          </a:p>
          <a:p>
            <a:pPr marL="457200" lvl="0" indent="-298450" algn="l" rtl="0">
              <a:spcBef>
                <a:spcPts val="0"/>
              </a:spcBef>
              <a:spcAft>
                <a:spcPts val="0"/>
              </a:spcAft>
              <a:buSzPts val="1100"/>
              <a:buChar char="-"/>
            </a:pPr>
            <a:r>
              <a:rPr lang="en" dirty="0"/>
              <a:t>We also see what is called bioaccumulation. This is when toxic materials build up in species when they accidentally eat the debris. The toxins amount grow when they eat other things that have the toxin in them as well. </a:t>
            </a:r>
            <a:endParaRPr dirty="0"/>
          </a:p>
          <a:p>
            <a:pPr marL="457200" lvl="0" indent="-298450" algn="l" rtl="0">
              <a:spcBef>
                <a:spcPts val="0"/>
              </a:spcBef>
              <a:spcAft>
                <a:spcPts val="0"/>
              </a:spcAft>
              <a:buSzPts val="1100"/>
              <a:buChar char="-"/>
            </a:pPr>
            <a:r>
              <a:rPr lang="en" dirty="0"/>
              <a:t>Some debris, called microplastics, has even been found in the stomach of plankton.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impact could debris being found in plankton have?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e1757d218e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e1757d218e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a:t>
            </a:r>
            <a:r>
              <a:rPr lang="en" dirty="0"/>
              <a:t> Are humans impacted? How?</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In the marine food web, we see larger species eat smaller species. We are at the top of the food chain consuming seafood. When we see toxic materials accumulating in marine species, we can ingest those toxins. This is why doctors warn not to consume too much seafood frequently (mercury!)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We also see tourism decreasing. Can you imagine visiting a beach like the images? Would this be a beach you want to vacation at? </a:t>
            </a:r>
            <a:br>
              <a:rPr lang="en" dirty="0"/>
            </a:br>
            <a:endParaRPr dirty="0"/>
          </a:p>
          <a:p>
            <a:pPr marL="457200" lvl="0" indent="-298450" algn="l" rtl="0">
              <a:spcBef>
                <a:spcPts val="0"/>
              </a:spcBef>
              <a:spcAft>
                <a:spcPts val="0"/>
              </a:spcAft>
              <a:buSzPts val="1100"/>
              <a:buChar char="-"/>
            </a:pPr>
            <a:r>
              <a:rPr lang="en" dirty="0"/>
              <a:t>Debris also can cause navigation hazards for small boats and even larger ones. They can cause damage to the prop or other parts of the boat.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e1757d218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e1757d218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What do you think the top 10 items collected are? (Let kids answer a few) </a:t>
            </a:r>
            <a:endParaRPr/>
          </a:p>
          <a:p>
            <a:pPr marL="0" lvl="0" indent="0" algn="l" rtl="0">
              <a:spcBef>
                <a:spcPts val="0"/>
              </a:spcBef>
              <a:spcAft>
                <a:spcPts val="0"/>
              </a:spcAft>
              <a:buNone/>
            </a:pPr>
            <a:endParaRPr/>
          </a:p>
          <a:p>
            <a:pPr marL="0" lvl="0" indent="0" algn="l" rtl="0">
              <a:spcBef>
                <a:spcPts val="0"/>
              </a:spcBef>
              <a:spcAft>
                <a:spcPts val="0"/>
              </a:spcAft>
              <a:buNone/>
            </a:pPr>
            <a:r>
              <a:rPr lang="en" b="1"/>
              <a:t>DO: </a:t>
            </a:r>
            <a:r>
              <a:rPr lang="en"/>
              <a:t>Share the list with them.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e1757d218e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e1757d218e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There is good news though!!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Globally, we are seeing changes. For example, we have seen a ban of styrofoam in places like the European Union, Maine and Costa Rica. Some states and countries have even banned single-use plastic bags like California!!, Connecticut (where our headquarters is!), Oregon, the European Union, Columbia, and more!! Another remarkable feat has been banning plastic straws. Places like Miami, Malibu, Seattle, Scotland, and Taiwan have taken the initiative to ban plastic straws at restaurants and other foodservice locations.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e1757d218e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e1757d218e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SAY: </a:t>
            </a:r>
            <a:r>
              <a:rPr lang="en-US"/>
              <a:t>Looking at these photos, how can you help? </a:t>
            </a: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e1757d218e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e1757d218e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e1757d218e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e1757d218e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Ask them for examples of what they can do for each</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e1757d218e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e1757d218e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SAY: </a:t>
            </a:r>
            <a:r>
              <a:rPr lang="en-US" b="0"/>
              <a:t>Let’s look at some examples of how you can help! </a:t>
            </a:r>
            <a:endParaRPr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e1757d218e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e1757d218e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Today we discussed the many ways we can help protect the marine environment and the things that are harming it. From reducing our consumption, to conducting our own clean ups! If we all work together to make these changes, we can protect the marine environment. Each of us as the feeling like we can save the world, don’t forget that you can!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e1757d218e_0_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e1757d218e_0_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 </a:t>
            </a:r>
            <a:r>
              <a:rPr lang="en" b="0"/>
              <a:t>Let’s review some of the topics we have discussed together!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e1757d218e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e1757d218e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SAY:</a:t>
            </a:r>
            <a:r>
              <a:rPr lang="en" dirty="0"/>
              <a:t> Last week we discussed threats such as. . .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e1757d218e_0_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e1757d218e_0_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SAY: </a:t>
            </a:r>
            <a:r>
              <a:rPr lang="en" b="0" dirty="0"/>
              <a:t>Let’s do a quick activity to see how much you remember</a:t>
            </a:r>
            <a:r>
              <a:rPr lang="en" dirty="0"/>
              <a:t>!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11963d0f4_0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11963d0f4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a:t>SAY: </a:t>
            </a:r>
            <a:r>
              <a:rPr lang="en" b="0"/>
              <a:t>From our Team at NAMEPA, we wanted to say THANK YOU to you!!! It has been our pleasure to spend these last few weeks with you guys!! We hope that you learned a lot about the marine environment and ways you can help make it better! You can change the world!</a:t>
            </a:r>
            <a:r>
              <a:rPr lang="en" dirty="0"/>
              <a:t> </a:t>
            </a:r>
          </a:p>
        </p:txBody>
      </p:sp>
    </p:spTree>
    <p:extLst>
      <p:ext uri="{BB962C8B-B14F-4D97-AF65-F5344CB8AC3E}">
        <p14:creationId xmlns:p14="http://schemas.microsoft.com/office/powerpoint/2010/main" val="4067679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e1757d218e_0_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e1757d218e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Let’s do a quick activity! </a:t>
            </a:r>
            <a:endParaRPr b="1" dirty="0"/>
          </a:p>
          <a:p>
            <a:pPr marL="0" lvl="0" indent="0" algn="l" rtl="0">
              <a:spcBef>
                <a:spcPts val="0"/>
              </a:spcBef>
              <a:spcAft>
                <a:spcPts val="0"/>
              </a:spcAft>
              <a:buNone/>
            </a:pPr>
            <a:endParaRPr b="1" dirty="0"/>
          </a:p>
          <a:p>
            <a:pPr marL="457200" lvl="0" indent="-298450" algn="l" rtl="0">
              <a:spcBef>
                <a:spcPts val="0"/>
              </a:spcBef>
              <a:spcAft>
                <a:spcPts val="0"/>
              </a:spcAft>
              <a:buSzPts val="1100"/>
              <a:buAutoNum type="arabicParenR"/>
            </a:pPr>
            <a:r>
              <a:rPr lang="en" dirty="0"/>
              <a:t>LIE! Many wetlands CAN NOT migrate inland as the sea level rises due to the development</a:t>
            </a:r>
            <a:endParaRPr dirty="0"/>
          </a:p>
          <a:p>
            <a:pPr marL="457200" lvl="0" indent="-298450" algn="l" rtl="0">
              <a:spcBef>
                <a:spcPts val="0"/>
              </a:spcBef>
              <a:spcAft>
                <a:spcPts val="0"/>
              </a:spcAft>
              <a:buSzPts val="1100"/>
              <a:buAutoNum type="arabicParenR"/>
            </a:pPr>
            <a:r>
              <a:rPr lang="en" dirty="0"/>
              <a:t>TRUTH! Invasive species are invasive because they can adapt to the environment quickly so they do not have predators in that area. </a:t>
            </a:r>
            <a:endParaRPr dirty="0"/>
          </a:p>
          <a:p>
            <a:pPr marL="457200" lvl="0" indent="-298450" algn="l" rtl="0">
              <a:spcBef>
                <a:spcPts val="0"/>
              </a:spcBef>
              <a:spcAft>
                <a:spcPts val="0"/>
              </a:spcAft>
              <a:buSzPts val="1100"/>
              <a:buAutoNum type="arabicParenR"/>
            </a:pPr>
            <a:r>
              <a:rPr lang="en" dirty="0"/>
              <a:t>TRUTH! Mangroves capture and store carbon in their roots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1757d218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1757d21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Let’s talk trash! I want each of you to take a moment and think about a time you visited a beach, maybe you were on the water, or you were near a river or stream.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Do you remember seeing anything that did not belong there? Where did these things come from? Are these things that could harm wildlife or people? </a:t>
            </a:r>
            <a:endParaRPr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e1757d218e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e1757d218e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Let’s watch this claymation video that shows the life of a plastic bag once it enters the ocean.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After it’s over:</a:t>
            </a:r>
            <a:r>
              <a:rPr lang="en" dirty="0"/>
              <a:t> So what did you think of that video? Did you see how far the plastic bag traveled?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Does anyone remember from last week how it approximately takes for the plastic bag to break down into microplastic? (</a:t>
            </a:r>
            <a:r>
              <a:rPr lang="en" b="1" dirty="0"/>
              <a:t>~ 20 years)</a:t>
            </a:r>
            <a:endParaRPr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e1757d218e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e1757d218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Where do you think we find marine debris?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We find it in marinas, beaches, inlets, underwater, above water, in currents, rivers, and even gyres. Essentially, we see marine debris EVERYWHERE. Even some uninhabited islands have marine debris on them. From the deepest trenches to the surface. Marine debris is found everywhere. Did you know that in Mariana’s Trench, the deepest part of the ocean, they found plastic? </a:t>
            </a:r>
          </a:p>
          <a:p>
            <a:pPr marL="0" lvl="0" indent="0" algn="l" rtl="0">
              <a:spcBef>
                <a:spcPts val="0"/>
              </a:spcBef>
              <a:spcAft>
                <a:spcPts val="0"/>
              </a:spcAft>
              <a:buNone/>
            </a:pPr>
            <a:endParaRPr lang="en"/>
          </a:p>
          <a:p>
            <a:pPr marL="0" lvl="0" indent="0" algn="l" rtl="0">
              <a:spcBef>
                <a:spcPts val="0"/>
              </a:spcBef>
              <a:spcAft>
                <a:spcPts val="0"/>
              </a:spcAft>
              <a:buNone/>
            </a:pPr>
            <a:r>
              <a:rPr lang="en" b="1"/>
              <a:t>SAY: </a:t>
            </a:r>
            <a:r>
              <a:rPr lang="en" b="0"/>
              <a:t>Plastic makes its way all around the ocean because of currents, wind, and gyres. It can be found throughout the water column. </a:t>
            </a:r>
          </a:p>
          <a:p>
            <a:pPr marL="0" lvl="0" indent="0" algn="l" rtl="0">
              <a:spcBef>
                <a:spcPts val="0"/>
              </a:spcBef>
              <a:spcAft>
                <a:spcPts val="0"/>
              </a:spcAft>
              <a:buNone/>
            </a:pPr>
            <a:endParaRPr b="1"/>
          </a:p>
          <a:p>
            <a:pPr marL="0" lvl="0" indent="0" algn="l" rtl="0">
              <a:spcBef>
                <a:spcPts val="0"/>
              </a:spcBef>
              <a:spcAft>
                <a:spcPts val="0"/>
              </a:spcAft>
              <a:buNone/>
            </a:pPr>
            <a:r>
              <a:rPr lang="en" b="1"/>
              <a:t>ASK:</a:t>
            </a:r>
            <a:r>
              <a:rPr lang="en"/>
              <a:t> Does plastic belong there? Does plastic belong anywhere?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e1757d218e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e1757d218e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Why do we find debris everywhere?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It has to do with what is called buoyancy.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Does anyone know what buoyancy is?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Another way to think of buoyancy is determining what items sink or float. </a:t>
            </a:r>
          </a:p>
          <a:p>
            <a:pPr marL="0" lvl="0" indent="0" algn="l" rtl="0">
              <a:spcBef>
                <a:spcPts val="0"/>
              </a:spcBef>
              <a:spcAft>
                <a:spcPts val="0"/>
              </a:spcAft>
              <a:buNone/>
            </a:pPr>
            <a:endParaRPr lang="en"/>
          </a:p>
          <a:p>
            <a:pPr marL="0" lvl="0" indent="0" algn="l" rtl="0">
              <a:spcBef>
                <a:spcPts val="0"/>
              </a:spcBef>
              <a:spcAft>
                <a:spcPts val="0"/>
              </a:spcAft>
              <a:buNone/>
            </a:pPr>
            <a:r>
              <a:rPr lang="en" b="1"/>
              <a:t>SAY: </a:t>
            </a:r>
            <a:r>
              <a:rPr lang="en" b="0"/>
              <a:t>As we looked at previously currents cause the debris to float over the ocean. T</a:t>
            </a:r>
            <a:r>
              <a:rPr lang="en-US" b="0"/>
              <a:t>h</a:t>
            </a:r>
            <a:r>
              <a:rPr lang="en" b="0"/>
              <a:t>e map above shows where big patches of trash </a:t>
            </a:r>
            <a:r>
              <a:rPr lang="en-US" b="0"/>
              <a:t>are in</a:t>
            </a:r>
            <a:r>
              <a:rPr lang="en" b="0"/>
              <a:t> the ocean. </a:t>
            </a:r>
            <a:endParaRPr b="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e1757d218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e1757d218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Let’s talk about what m</a:t>
            </a:r>
            <a:r>
              <a:rPr lang="en-US" dirty="0" err="1"/>
              <a:t>ak</a:t>
            </a:r>
            <a:r>
              <a:rPr lang="en" dirty="0"/>
              <a:t>es up marine debris.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Marine debris is anything that is man-made that ends up in the marine environment. Remember the marine environment includes the ocean, rivers, lakes, streams, even ponds.</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80% of marine debris comes from land-based sources. This means it comes from the land and eventually finds its’ way to the ocean. As we increase our use of single throw-away plastic products, the trash in the ocean will increase.</a:t>
            </a:r>
          </a:p>
          <a:p>
            <a:pPr marL="457200" lvl="0" indent="-298450" algn="l" rtl="0">
              <a:spcBef>
                <a:spcPts val="0"/>
              </a:spcBef>
              <a:spcAft>
                <a:spcPts val="0"/>
              </a:spcAft>
              <a:buSzPts val="1100"/>
              <a:buChar char="-"/>
            </a:pPr>
            <a:endParaRPr lang="en" dirty="0"/>
          </a:p>
          <a:p>
            <a:pPr marL="158750" lvl="0" indent="0" algn="l" rtl="0">
              <a:spcBef>
                <a:spcPts val="0"/>
              </a:spcBef>
              <a:spcAft>
                <a:spcPts val="0"/>
              </a:spcAft>
              <a:buSzPts val="1100"/>
              <a:buNone/>
            </a:pPr>
            <a:r>
              <a:rPr lang="en" b="1" dirty="0"/>
              <a:t>SAY: </a:t>
            </a:r>
            <a:r>
              <a:rPr lang="en" b="0" dirty="0"/>
              <a:t>The map shows the currents that transport the marine debris.</a:t>
            </a:r>
            <a:endParaRPr b="1"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e1757d218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e1757d218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a:t>
            </a:r>
            <a:r>
              <a:rPr lang="en" dirty="0"/>
              <a:t> Does Marine Debris Impact Wildlife? (kids will say yes)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How do you think marine debris impacts wildlife?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DO:</a:t>
            </a:r>
            <a:r>
              <a:rPr lang="en" dirty="0"/>
              <a:t> Show them these photos - does marine debris belong in the water? (NO!) </a:t>
            </a:r>
            <a:endParaRPr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06"/>
        <p:cNvGrpSpPr/>
        <p:nvPr/>
      </p:nvGrpSpPr>
      <p:grpSpPr>
        <a:xfrm>
          <a:off x="0" y="0"/>
          <a:ext cx="0" cy="0"/>
          <a:chOff x="0" y="0"/>
          <a:chExt cx="0" cy="0"/>
        </a:xfrm>
      </p:grpSpPr>
      <p:sp>
        <p:nvSpPr>
          <p:cNvPr id="207" name="Google Shape;207;p14"/>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08" name="Google Shape;208;p14"/>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09" name="Google Shape;209;p14"/>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0" name="Google Shape;210;p14"/>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1" name="Google Shape;211;p14"/>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2" name="Google Shape;212;p14"/>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3" name="Google Shape;213;p14"/>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4" name="Google Shape;214;p14"/>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5" name="Google Shape;215;p14"/>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6" name="Google Shape;216;p14"/>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7" name="Google Shape;217;p14"/>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8" name="Google Shape;218;p14"/>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9" name="Google Shape;219;p14"/>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0" name="Google Shape;220;p14"/>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1" name="Google Shape;221;p14"/>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2" name="Google Shape;222;p14"/>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3" name="Google Shape;223;p14"/>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4" name="Google Shape;224;p14"/>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5" name="Google Shape;225;p14"/>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6" name="Google Shape;226;p14"/>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7" name="Google Shape;227;p14"/>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8" name="Google Shape;228;p14"/>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9" name="Google Shape;229;p14"/>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0" name="Google Shape;230;p14"/>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1" name="Google Shape;231;p14"/>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2" name="Google Shape;232;p14"/>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3" name="Google Shape;233;p14"/>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4" name="Google Shape;234;p14"/>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5" name="Google Shape;235;p14"/>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6" name="Google Shape;236;p14"/>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64"/>
        <p:cNvGrpSpPr/>
        <p:nvPr/>
      </p:nvGrpSpPr>
      <p:grpSpPr>
        <a:xfrm>
          <a:off x="0" y="0"/>
          <a:ext cx="0" cy="0"/>
          <a:chOff x="0" y="0"/>
          <a:chExt cx="0" cy="0"/>
        </a:xfrm>
      </p:grpSpPr>
      <p:sp>
        <p:nvSpPr>
          <p:cNvPr id="565" name="Google Shape;565;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39" name="Google Shape;239;p15"/>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40" name="Google Shape;240;p15"/>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8" name="Google Shape;268;p15"/>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9" name="Google Shape;269;p15"/>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0" name="Google Shape;270;p15"/>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1" name="Google Shape;271;p15"/>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5"/>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5"/>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5"/>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5"/>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5"/>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5"/>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5"/>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5"/>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5"/>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5"/>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5"/>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5"/>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5"/>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5"/>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5"/>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5"/>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5"/>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5"/>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5"/>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1"/>
        <p:cNvGrpSpPr/>
        <p:nvPr/>
      </p:nvGrpSpPr>
      <p:grpSpPr>
        <a:xfrm>
          <a:off x="0" y="0"/>
          <a:ext cx="0" cy="0"/>
          <a:chOff x="0" y="0"/>
          <a:chExt cx="0" cy="0"/>
        </a:xfrm>
      </p:grpSpPr>
      <p:sp>
        <p:nvSpPr>
          <p:cNvPr id="292" name="Google Shape;292;p16"/>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293" name="Google Shape;293;p16"/>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2" name="Google Shape;322;p16"/>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3" name="Google Shape;323;p16"/>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4" name="Google Shape;324;p16"/>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6"/>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6"/>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6"/>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6"/>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6"/>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6"/>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6"/>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7" name="Google Shape;337;p17"/>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6" name="Google Shape;366;p17"/>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7" name="Google Shape;367;p17"/>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369" name="Google Shape;369;p17"/>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0"/>
        <p:cNvGrpSpPr/>
        <p:nvPr/>
      </p:nvGrpSpPr>
      <p:grpSpPr>
        <a:xfrm>
          <a:off x="0" y="0"/>
          <a:ext cx="0" cy="0"/>
          <a:chOff x="0" y="0"/>
          <a:chExt cx="0" cy="0"/>
        </a:xfrm>
      </p:grpSpPr>
      <p:sp>
        <p:nvSpPr>
          <p:cNvPr id="371" name="Google Shape;371;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2" name="Google Shape;372;p18"/>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373" name="Google Shape;373;p18"/>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5" name="Google Shape;405;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6"/>
        <p:cNvGrpSpPr/>
        <p:nvPr/>
      </p:nvGrpSpPr>
      <p:grpSpPr>
        <a:xfrm>
          <a:off x="0" y="0"/>
          <a:ext cx="0" cy="0"/>
          <a:chOff x="0" y="0"/>
          <a:chExt cx="0" cy="0"/>
        </a:xfrm>
      </p:grpSpPr>
      <p:sp>
        <p:nvSpPr>
          <p:cNvPr id="407" name="Google Shape;407;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8" name="Google Shape;408;p19"/>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09" name="Google Shape;409;p19"/>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10" name="Google Shape;410;p19"/>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1" name="Google Shape;441;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42" name="Google Shape;442;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sp>
        <p:nvSpPr>
          <p:cNvPr id="444" name="Google Shape;444;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5" name="Google Shape;475;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6" name="Google Shape;476;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sp>
        <p:nvSpPr>
          <p:cNvPr id="478" name="Google Shape;478;p21"/>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479" name="Google Shape;479;p21"/>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0" name="Google Shape;480;p21"/>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1" name="Google Shape;481;p21"/>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2" name="Google Shape;482;p21"/>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3" name="Google Shape;483;p21"/>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4" name="Google Shape;484;p21"/>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5" name="Google Shape;485;p21"/>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6" name="Google Shape;486;p21"/>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7" name="Google Shape;487;p21"/>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8" name="Google Shape;488;p21"/>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9" name="Google Shape;489;p21"/>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0" name="Google Shape;490;p21"/>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1" name="Google Shape;491;p21"/>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2" name="Google Shape;492;p21"/>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3" name="Google Shape;493;p21"/>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4" name="Google Shape;494;p21"/>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5" name="Google Shape;495;p21"/>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6" name="Google Shape;496;p21"/>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7" name="Google Shape;497;p21"/>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8" name="Google Shape;498;p21"/>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9" name="Google Shape;499;p21"/>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0" name="Google Shape;500;p21"/>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1" name="Google Shape;501;p21"/>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2" name="Google Shape;502;p21"/>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3" name="Google Shape;503;p21"/>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4" name="Google Shape;504;p21"/>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5" name="Google Shape;505;p21"/>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6" name="Google Shape;506;p21"/>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7" name="Google Shape;507;p21"/>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8" name="Google Shape;508;p21"/>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9" name="Google Shape;509;p21"/>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0" name="Google Shape;510;p21"/>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1"/>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1"/>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1"/>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1"/>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1"/>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1"/>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1"/>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1"/>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1"/>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1"/>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1"/>
        <p:cNvGrpSpPr/>
        <p:nvPr/>
      </p:nvGrpSpPr>
      <p:grpSpPr>
        <a:xfrm>
          <a:off x="0" y="0"/>
          <a:ext cx="0" cy="0"/>
          <a:chOff x="0" y="0"/>
          <a:chExt cx="0" cy="0"/>
        </a:xfrm>
      </p:grpSpPr>
      <p:sp>
        <p:nvSpPr>
          <p:cNvPr id="522" name="Google Shape;522;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2" name="Google Shape;552;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3" name="Google Shape;553;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3"/>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04" name="Google Shape;204;p13"/>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05" name="Google Shape;205;p13"/>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35.jpeg"/><Relationship Id="rId4" Type="http://schemas.openxmlformats.org/officeDocument/2006/relationships/hyperlink" Target="http://www.youtube.com/watch?v=QE06V7OqZk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QGZovhpygrc"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latin typeface="Sniglet" panose="020B0604020202020204" charset="0"/>
              </a:rPr>
              <a:t>Welcome Back! </a:t>
            </a:r>
            <a:endParaRPr sz="10000">
              <a:solidFill>
                <a:schemeClr val="dk1"/>
              </a:solidFill>
              <a:latin typeface="Sniglet" panose="020B0604020202020204" charset="0"/>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38"/>
          <p:cNvSpPr txBox="1">
            <a:spLocks noGrp="1"/>
          </p:cNvSpPr>
          <p:nvPr>
            <p:ph type="title" idx="4294967295"/>
          </p:nvPr>
        </p:nvSpPr>
        <p:spPr>
          <a:xfrm>
            <a:off x="747925" y="201302"/>
            <a:ext cx="7650022" cy="67408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How is Marine Wildlife Impacted?</a:t>
            </a:r>
            <a:endParaRPr sz="3200">
              <a:latin typeface="Sniglet" panose="04070505030100020000" charset="0"/>
            </a:endParaRPr>
          </a:p>
        </p:txBody>
      </p:sp>
      <p:pic>
        <p:nvPicPr>
          <p:cNvPr id="705" name="Google Shape;705;p38"/>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06" name="Google Shape;706;p38"/>
          <p:cNvSpPr txBox="1">
            <a:spLocks noGrp="1"/>
          </p:cNvSpPr>
          <p:nvPr>
            <p:ph type="body" idx="4294967295"/>
          </p:nvPr>
        </p:nvSpPr>
        <p:spPr>
          <a:xfrm>
            <a:off x="4221361" y="960196"/>
            <a:ext cx="4694673" cy="4038392"/>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Font typeface="Arial" panose="020B0604020202020204" pitchFamily="34" charset="0"/>
              <a:buChar char="•"/>
            </a:pPr>
            <a:r>
              <a:rPr lang="en" sz="2000"/>
              <a:t>Mistaking debris for food causes malnutrition and starvation</a:t>
            </a:r>
            <a:br>
              <a:rPr lang="en" sz="2000"/>
            </a:br>
            <a:endParaRPr sz="2000"/>
          </a:p>
          <a:p>
            <a:pPr marL="457200" lvl="0" indent="-374650" algn="l" rtl="0">
              <a:spcBef>
                <a:spcPts val="0"/>
              </a:spcBef>
              <a:spcAft>
                <a:spcPts val="0"/>
              </a:spcAft>
              <a:buSzPts val="2300"/>
              <a:buFont typeface="Arial" panose="020B0604020202020204" pitchFamily="34" charset="0"/>
              <a:buChar char="•"/>
            </a:pPr>
            <a:r>
              <a:rPr lang="en" sz="2000"/>
              <a:t>Trapped in fishing line or beverage containers</a:t>
            </a:r>
            <a:br>
              <a:rPr lang="en" sz="2000"/>
            </a:br>
            <a:endParaRPr sz="2000"/>
          </a:p>
          <a:p>
            <a:pPr marL="457200" lvl="0" indent="-374650" algn="l" rtl="0">
              <a:spcBef>
                <a:spcPts val="0"/>
              </a:spcBef>
              <a:spcAft>
                <a:spcPts val="0"/>
              </a:spcAft>
              <a:buSzPts val="2300"/>
              <a:buFont typeface="Arial" panose="020B0604020202020204" pitchFamily="34" charset="0"/>
              <a:buChar char="•"/>
            </a:pPr>
            <a:r>
              <a:rPr lang="en" sz="2000"/>
              <a:t>Toxic materials can build up in species - </a:t>
            </a:r>
            <a:r>
              <a:rPr lang="en" sz="2000" b="1"/>
              <a:t>bioaccumulation</a:t>
            </a:r>
            <a:br>
              <a:rPr lang="en" sz="2000"/>
            </a:br>
            <a:endParaRPr sz="2000"/>
          </a:p>
          <a:p>
            <a:pPr marL="457200" lvl="0" indent="-374650" algn="l" rtl="0">
              <a:spcBef>
                <a:spcPts val="0"/>
              </a:spcBef>
              <a:spcAft>
                <a:spcPts val="0"/>
              </a:spcAft>
              <a:buSzPts val="2300"/>
              <a:buFont typeface="Arial" panose="020B0604020202020204" pitchFamily="34" charset="0"/>
              <a:buChar char="•"/>
            </a:pPr>
            <a:r>
              <a:rPr lang="en" sz="2000"/>
              <a:t>Debris has been found in the stomachs of plankton</a:t>
            </a:r>
            <a:endParaRPr sz="2000"/>
          </a:p>
          <a:p>
            <a:pPr marL="914400" lvl="1" indent="-336550" algn="l" rtl="0">
              <a:spcBef>
                <a:spcPts val="0"/>
              </a:spcBef>
              <a:spcAft>
                <a:spcPts val="0"/>
              </a:spcAft>
              <a:buSzPts val="1700"/>
              <a:buFont typeface="Arial" panose="020B0604020202020204" pitchFamily="34" charset="0"/>
              <a:buChar char="•"/>
            </a:pPr>
            <a:r>
              <a:rPr lang="en" sz="1700"/>
              <a:t>What impact could this have?</a:t>
            </a:r>
            <a:endParaRPr sz="1700"/>
          </a:p>
        </p:txBody>
      </p:sp>
      <p:pic>
        <p:nvPicPr>
          <p:cNvPr id="2" name="Picture 1">
            <a:extLst>
              <a:ext uri="{FF2B5EF4-FFF2-40B4-BE49-F238E27FC236}">
                <a16:creationId xmlns:a16="http://schemas.microsoft.com/office/drawing/2014/main" id="{C4BE7A4C-E36F-40F1-8191-61F11D705D8F}"/>
              </a:ext>
            </a:extLst>
          </p:cNvPr>
          <p:cNvPicPr>
            <a:picLocks noChangeAspect="1"/>
          </p:cNvPicPr>
          <p:nvPr/>
        </p:nvPicPr>
        <p:blipFill>
          <a:blip r:embed="rId4"/>
          <a:stretch>
            <a:fillRect/>
          </a:stretch>
        </p:blipFill>
        <p:spPr>
          <a:xfrm>
            <a:off x="235657" y="959650"/>
            <a:ext cx="3742909" cy="2096765"/>
          </a:xfrm>
          <a:prstGeom prst="rect">
            <a:avLst/>
          </a:prstGeom>
        </p:spPr>
      </p:pic>
      <p:pic>
        <p:nvPicPr>
          <p:cNvPr id="3" name="Picture 2">
            <a:extLst>
              <a:ext uri="{FF2B5EF4-FFF2-40B4-BE49-F238E27FC236}">
                <a16:creationId xmlns:a16="http://schemas.microsoft.com/office/drawing/2014/main" id="{556B6BBA-17D8-4430-8F2C-3647775D0378}"/>
              </a:ext>
            </a:extLst>
          </p:cNvPr>
          <p:cNvPicPr>
            <a:picLocks noChangeAspect="1"/>
          </p:cNvPicPr>
          <p:nvPr/>
        </p:nvPicPr>
        <p:blipFill>
          <a:blip r:embed="rId5"/>
          <a:stretch>
            <a:fillRect/>
          </a:stretch>
        </p:blipFill>
        <p:spPr>
          <a:xfrm>
            <a:off x="235657" y="3153462"/>
            <a:ext cx="3742909" cy="1929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06">
                                            <p:txEl>
                                              <p:pRg st="0" end="0"/>
                                            </p:txEl>
                                          </p:spTgt>
                                        </p:tgtEl>
                                        <p:attrNameLst>
                                          <p:attrName>style.visibility</p:attrName>
                                        </p:attrNameLst>
                                      </p:cBhvr>
                                      <p:to>
                                        <p:strVal val="visible"/>
                                      </p:to>
                                    </p:set>
                                    <p:animEffect transition="in" filter="fade">
                                      <p:cBhvr>
                                        <p:cTn id="7" dur="1000"/>
                                        <p:tgtEl>
                                          <p:spTgt spid="706">
                                            <p:txEl>
                                              <p:pRg st="0" end="0"/>
                                            </p:txEl>
                                          </p:spTgt>
                                        </p:tgtEl>
                                      </p:cBhvr>
                                    </p:animEffect>
                                    <p:anim calcmode="lin" valueType="num">
                                      <p:cBhvr>
                                        <p:cTn id="8" dur="1000" fill="hold"/>
                                        <p:tgtEl>
                                          <p:spTgt spid="70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0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706">
                                            <p:txEl>
                                              <p:pRg st="1" end="1"/>
                                            </p:txEl>
                                          </p:spTgt>
                                        </p:tgtEl>
                                        <p:attrNameLst>
                                          <p:attrName>style.visibility</p:attrName>
                                        </p:attrNameLst>
                                      </p:cBhvr>
                                      <p:to>
                                        <p:strVal val="visible"/>
                                      </p:to>
                                    </p:set>
                                    <p:animEffect transition="in" filter="fade">
                                      <p:cBhvr>
                                        <p:cTn id="14" dur="1000"/>
                                        <p:tgtEl>
                                          <p:spTgt spid="706">
                                            <p:txEl>
                                              <p:pRg st="1" end="1"/>
                                            </p:txEl>
                                          </p:spTgt>
                                        </p:tgtEl>
                                      </p:cBhvr>
                                    </p:animEffect>
                                    <p:anim calcmode="lin" valueType="num">
                                      <p:cBhvr>
                                        <p:cTn id="15" dur="1000" fill="hold"/>
                                        <p:tgtEl>
                                          <p:spTgt spid="70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0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706">
                                            <p:txEl>
                                              <p:pRg st="2" end="2"/>
                                            </p:txEl>
                                          </p:spTgt>
                                        </p:tgtEl>
                                        <p:attrNameLst>
                                          <p:attrName>style.visibility</p:attrName>
                                        </p:attrNameLst>
                                      </p:cBhvr>
                                      <p:to>
                                        <p:strVal val="visible"/>
                                      </p:to>
                                    </p:set>
                                    <p:animEffect transition="in" filter="fade">
                                      <p:cBhvr>
                                        <p:cTn id="21" dur="1000"/>
                                        <p:tgtEl>
                                          <p:spTgt spid="706">
                                            <p:txEl>
                                              <p:pRg st="2" end="2"/>
                                            </p:txEl>
                                          </p:spTgt>
                                        </p:tgtEl>
                                      </p:cBhvr>
                                    </p:animEffect>
                                    <p:anim calcmode="lin" valueType="num">
                                      <p:cBhvr>
                                        <p:cTn id="22" dur="1000" fill="hold"/>
                                        <p:tgtEl>
                                          <p:spTgt spid="70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0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706">
                                            <p:txEl>
                                              <p:pRg st="3" end="3"/>
                                            </p:txEl>
                                          </p:spTgt>
                                        </p:tgtEl>
                                        <p:attrNameLst>
                                          <p:attrName>style.visibility</p:attrName>
                                        </p:attrNameLst>
                                      </p:cBhvr>
                                      <p:to>
                                        <p:strVal val="visible"/>
                                      </p:to>
                                    </p:set>
                                    <p:animEffect transition="in" filter="fade">
                                      <p:cBhvr>
                                        <p:cTn id="28" dur="1000"/>
                                        <p:tgtEl>
                                          <p:spTgt spid="706">
                                            <p:txEl>
                                              <p:pRg st="3" end="3"/>
                                            </p:txEl>
                                          </p:spTgt>
                                        </p:tgtEl>
                                      </p:cBhvr>
                                    </p:animEffect>
                                    <p:anim calcmode="lin" valueType="num">
                                      <p:cBhvr>
                                        <p:cTn id="29" dur="1000" fill="hold"/>
                                        <p:tgtEl>
                                          <p:spTgt spid="70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06">
                                            <p:txEl>
                                              <p:pRg st="3" end="3"/>
                                            </p:txEl>
                                          </p:spTgt>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706">
                                            <p:txEl>
                                              <p:pRg st="4" end="4"/>
                                            </p:txEl>
                                          </p:spTgt>
                                        </p:tgtEl>
                                        <p:attrNameLst>
                                          <p:attrName>style.visibility</p:attrName>
                                        </p:attrNameLst>
                                      </p:cBhvr>
                                      <p:to>
                                        <p:strVal val="visible"/>
                                      </p:to>
                                    </p:set>
                                    <p:animEffect transition="in" filter="fade">
                                      <p:cBhvr>
                                        <p:cTn id="33" dur="1000"/>
                                        <p:tgtEl>
                                          <p:spTgt spid="706">
                                            <p:txEl>
                                              <p:pRg st="4" end="4"/>
                                            </p:txEl>
                                          </p:spTgt>
                                        </p:tgtEl>
                                      </p:cBhvr>
                                    </p:animEffect>
                                    <p:anim calcmode="lin" valueType="num">
                                      <p:cBhvr>
                                        <p:cTn id="34" dur="1000" fill="hold"/>
                                        <p:tgtEl>
                                          <p:spTgt spid="706">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70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75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barn(inVertical)">
                                      <p:cBhvr>
                                        <p:cTn id="4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33"/>
          <p:cNvSpPr txBox="1">
            <a:spLocks noGrp="1"/>
          </p:cNvSpPr>
          <p:nvPr>
            <p:ph type="title" idx="4294967295"/>
          </p:nvPr>
        </p:nvSpPr>
        <p:spPr>
          <a:xfrm>
            <a:off x="747925" y="232932"/>
            <a:ext cx="6140400" cy="56625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Are Humans Impacted?</a:t>
            </a:r>
            <a:endParaRPr sz="3200">
              <a:latin typeface="Sniglet" panose="04070505030100020000" charset="0"/>
            </a:endParaRPr>
          </a:p>
        </p:txBody>
      </p:sp>
      <p:pic>
        <p:nvPicPr>
          <p:cNvPr id="655" name="Google Shape;655;p33"/>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56" name="Google Shape;656;p33"/>
          <p:cNvSpPr txBox="1">
            <a:spLocks noGrp="1"/>
          </p:cNvSpPr>
          <p:nvPr>
            <p:ph type="body" idx="4294967295"/>
          </p:nvPr>
        </p:nvSpPr>
        <p:spPr>
          <a:xfrm>
            <a:off x="251175" y="718989"/>
            <a:ext cx="4939771" cy="2314081"/>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a:t>Seafood economy is damaged</a:t>
            </a:r>
          </a:p>
          <a:p>
            <a:pPr lvl="0" algn="l" rtl="0">
              <a:spcBef>
                <a:spcPts val="600"/>
              </a:spcBef>
              <a:spcAft>
                <a:spcPts val="0"/>
              </a:spcAft>
              <a:buSzPts val="2600"/>
              <a:buFont typeface="Arial" panose="020B0604020202020204" pitchFamily="34" charset="0"/>
              <a:buChar char="•"/>
            </a:pPr>
            <a:endParaRPr lang="en"/>
          </a:p>
          <a:p>
            <a:pPr>
              <a:spcBef>
                <a:spcPts val="0"/>
              </a:spcBef>
              <a:buFont typeface="Arial" panose="020B0604020202020204" pitchFamily="34" charset="0"/>
              <a:buChar char="•"/>
            </a:pPr>
            <a:r>
              <a:rPr lang="en"/>
              <a:t> </a:t>
            </a:r>
            <a:r>
              <a:rPr lang="en-US"/>
              <a:t>Tourism decreases </a:t>
            </a:r>
          </a:p>
          <a:p>
            <a:pPr>
              <a:spcBef>
                <a:spcPts val="0"/>
              </a:spcBef>
              <a:buFont typeface="Arial" panose="020B0604020202020204" pitchFamily="34" charset="0"/>
              <a:buChar char="•"/>
            </a:pPr>
            <a:endParaRPr lang="en-US"/>
          </a:p>
          <a:p>
            <a:pPr>
              <a:spcBef>
                <a:spcPts val="0"/>
              </a:spcBef>
              <a:buFont typeface="Arial" panose="020B0604020202020204" pitchFamily="34" charset="0"/>
              <a:buChar char="•"/>
            </a:pPr>
            <a:r>
              <a:rPr lang="en-US"/>
              <a:t>Navigation hazards</a:t>
            </a:r>
            <a:br>
              <a:rPr lang="en"/>
            </a:br>
            <a:endParaRPr/>
          </a:p>
        </p:txBody>
      </p:sp>
      <p:pic>
        <p:nvPicPr>
          <p:cNvPr id="657" name="Google Shape;657;p33"/>
          <p:cNvPicPr preferRelativeResize="0"/>
          <p:nvPr/>
        </p:nvPicPr>
        <p:blipFill>
          <a:blip r:embed="rId4">
            <a:alphaModFix/>
          </a:blip>
          <a:stretch>
            <a:fillRect/>
          </a:stretch>
        </p:blipFill>
        <p:spPr>
          <a:xfrm>
            <a:off x="163900" y="3179900"/>
            <a:ext cx="2489700" cy="1801500"/>
          </a:xfrm>
          <a:prstGeom prst="roundRect">
            <a:avLst>
              <a:gd name="adj" fmla="val 0"/>
            </a:avLst>
          </a:prstGeom>
          <a:noFill/>
          <a:ln>
            <a:noFill/>
          </a:ln>
        </p:spPr>
      </p:pic>
      <p:pic>
        <p:nvPicPr>
          <p:cNvPr id="658" name="Google Shape;658;p33"/>
          <p:cNvPicPr preferRelativeResize="0"/>
          <p:nvPr/>
        </p:nvPicPr>
        <p:blipFill>
          <a:blip r:embed="rId5">
            <a:alphaModFix/>
          </a:blip>
          <a:stretch>
            <a:fillRect/>
          </a:stretch>
        </p:blipFill>
        <p:spPr>
          <a:xfrm>
            <a:off x="6000350" y="2764700"/>
            <a:ext cx="2985000" cy="2238600"/>
          </a:xfrm>
          <a:prstGeom prst="roundRect">
            <a:avLst>
              <a:gd name="adj" fmla="val 0"/>
            </a:avLst>
          </a:prstGeom>
          <a:noFill/>
          <a:ln>
            <a:noFill/>
          </a:ln>
        </p:spPr>
      </p:pic>
      <p:pic>
        <p:nvPicPr>
          <p:cNvPr id="660" name="Google Shape;660;p33"/>
          <p:cNvPicPr preferRelativeResize="0"/>
          <p:nvPr/>
        </p:nvPicPr>
        <p:blipFill>
          <a:blip r:embed="rId6">
            <a:alphaModFix/>
          </a:blip>
          <a:stretch>
            <a:fillRect/>
          </a:stretch>
        </p:blipFill>
        <p:spPr>
          <a:xfrm>
            <a:off x="2935572" y="3158000"/>
            <a:ext cx="2782800" cy="1845300"/>
          </a:xfrm>
          <a:prstGeom prst="roundRect">
            <a:avLst>
              <a:gd name="adj" fmla="val 0"/>
            </a:avLst>
          </a:prstGeom>
          <a:noFill/>
          <a:ln>
            <a:noFill/>
          </a:ln>
        </p:spPr>
      </p:pic>
      <p:pic>
        <p:nvPicPr>
          <p:cNvPr id="2" name="Picture 1">
            <a:extLst>
              <a:ext uri="{FF2B5EF4-FFF2-40B4-BE49-F238E27FC236}">
                <a16:creationId xmlns:a16="http://schemas.microsoft.com/office/drawing/2014/main" id="{995398E7-C60A-4849-B3FB-62AD45D34E0F}"/>
              </a:ext>
            </a:extLst>
          </p:cNvPr>
          <p:cNvPicPr>
            <a:picLocks noChangeAspect="1"/>
          </p:cNvPicPr>
          <p:nvPr/>
        </p:nvPicPr>
        <p:blipFill>
          <a:blip r:embed="rId7"/>
          <a:stretch>
            <a:fillRect/>
          </a:stretch>
        </p:blipFill>
        <p:spPr>
          <a:xfrm>
            <a:off x="5277970" y="662826"/>
            <a:ext cx="3707380" cy="1826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58"/>
                                        </p:tgtEl>
                                        <p:attrNameLst>
                                          <p:attrName>style.visibility</p:attrName>
                                        </p:attrNameLst>
                                      </p:cBhvr>
                                      <p:to>
                                        <p:strVal val="visible"/>
                                      </p:to>
                                    </p:set>
                                    <p:animEffect transition="in" filter="fade">
                                      <p:cBhvr>
                                        <p:cTn id="7" dur="1000"/>
                                        <p:tgtEl>
                                          <p:spTgt spid="658"/>
                                        </p:tgtEl>
                                      </p:cBhvr>
                                    </p:animEffect>
                                    <p:anim calcmode="lin" valueType="num">
                                      <p:cBhvr>
                                        <p:cTn id="8" dur="1000" fill="hold"/>
                                        <p:tgtEl>
                                          <p:spTgt spid="658"/>
                                        </p:tgtEl>
                                        <p:attrNameLst>
                                          <p:attrName>ppt_x</p:attrName>
                                        </p:attrNameLst>
                                      </p:cBhvr>
                                      <p:tavLst>
                                        <p:tav tm="0">
                                          <p:val>
                                            <p:strVal val="#ppt_x"/>
                                          </p:val>
                                        </p:tav>
                                        <p:tav tm="100000">
                                          <p:val>
                                            <p:strVal val="#ppt_x"/>
                                          </p:val>
                                        </p:tav>
                                      </p:tavLst>
                                    </p:anim>
                                    <p:anim calcmode="lin" valueType="num">
                                      <p:cBhvr>
                                        <p:cTn id="9" dur="1000" fill="hold"/>
                                        <p:tgtEl>
                                          <p:spTgt spid="65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60"/>
                                        </p:tgtEl>
                                        <p:attrNameLst>
                                          <p:attrName>style.visibility</p:attrName>
                                        </p:attrNameLst>
                                      </p:cBhvr>
                                      <p:to>
                                        <p:strVal val="visible"/>
                                      </p:to>
                                    </p:set>
                                    <p:animEffect transition="in" filter="fade">
                                      <p:cBhvr>
                                        <p:cTn id="12" dur="1000"/>
                                        <p:tgtEl>
                                          <p:spTgt spid="660"/>
                                        </p:tgtEl>
                                      </p:cBhvr>
                                    </p:animEffect>
                                    <p:anim calcmode="lin" valueType="num">
                                      <p:cBhvr>
                                        <p:cTn id="13" dur="1000" fill="hold"/>
                                        <p:tgtEl>
                                          <p:spTgt spid="660"/>
                                        </p:tgtEl>
                                        <p:attrNameLst>
                                          <p:attrName>ppt_x</p:attrName>
                                        </p:attrNameLst>
                                      </p:cBhvr>
                                      <p:tavLst>
                                        <p:tav tm="0">
                                          <p:val>
                                            <p:strVal val="#ppt_x"/>
                                          </p:val>
                                        </p:tav>
                                        <p:tav tm="100000">
                                          <p:val>
                                            <p:strVal val="#ppt_x"/>
                                          </p:val>
                                        </p:tav>
                                      </p:tavLst>
                                    </p:anim>
                                    <p:anim calcmode="lin" valueType="num">
                                      <p:cBhvr>
                                        <p:cTn id="14" dur="1000" fill="hold"/>
                                        <p:tgtEl>
                                          <p:spTgt spid="66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57"/>
                                        </p:tgtEl>
                                        <p:attrNameLst>
                                          <p:attrName>style.visibility</p:attrName>
                                        </p:attrNameLst>
                                      </p:cBhvr>
                                      <p:to>
                                        <p:strVal val="visible"/>
                                      </p:to>
                                    </p:set>
                                    <p:animEffect transition="in" filter="fade">
                                      <p:cBhvr>
                                        <p:cTn id="17" dur="1000"/>
                                        <p:tgtEl>
                                          <p:spTgt spid="657"/>
                                        </p:tgtEl>
                                      </p:cBhvr>
                                    </p:animEffect>
                                    <p:anim calcmode="lin" valueType="num">
                                      <p:cBhvr>
                                        <p:cTn id="18" dur="1000" fill="hold"/>
                                        <p:tgtEl>
                                          <p:spTgt spid="657"/>
                                        </p:tgtEl>
                                        <p:attrNameLst>
                                          <p:attrName>ppt_x</p:attrName>
                                        </p:attrNameLst>
                                      </p:cBhvr>
                                      <p:tavLst>
                                        <p:tav tm="0">
                                          <p:val>
                                            <p:strVal val="#ppt_x"/>
                                          </p:val>
                                        </p:tav>
                                        <p:tav tm="100000">
                                          <p:val>
                                            <p:strVal val="#ppt_x"/>
                                          </p:val>
                                        </p:tav>
                                      </p:tavLst>
                                    </p:anim>
                                    <p:anim calcmode="lin" valueType="num">
                                      <p:cBhvr>
                                        <p:cTn id="19" dur="1000" fill="hold"/>
                                        <p:tgtEl>
                                          <p:spTgt spid="65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56">
                                            <p:txEl>
                                              <p:pRg st="0" end="0"/>
                                            </p:txEl>
                                          </p:spTgt>
                                        </p:tgtEl>
                                        <p:attrNameLst>
                                          <p:attrName>style.visibility</p:attrName>
                                        </p:attrNameLst>
                                      </p:cBhvr>
                                      <p:to>
                                        <p:strVal val="visible"/>
                                      </p:to>
                                    </p:set>
                                    <p:animEffect transition="in" filter="barn(inVertical)">
                                      <p:cBhvr>
                                        <p:cTn id="24" dur="1000"/>
                                        <p:tgtEl>
                                          <p:spTgt spid="65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656">
                                            <p:txEl>
                                              <p:pRg st="2" end="2"/>
                                            </p:txEl>
                                          </p:spTgt>
                                        </p:tgtEl>
                                        <p:attrNameLst>
                                          <p:attrName>style.visibility</p:attrName>
                                        </p:attrNameLst>
                                      </p:cBhvr>
                                      <p:to>
                                        <p:strVal val="visible"/>
                                      </p:to>
                                    </p:set>
                                    <p:animEffect transition="in" filter="barn(inVertical)">
                                      <p:cBhvr>
                                        <p:cTn id="29" dur="1000"/>
                                        <p:tgtEl>
                                          <p:spTgt spid="65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656">
                                            <p:txEl>
                                              <p:pRg st="4" end="4"/>
                                            </p:txEl>
                                          </p:spTgt>
                                        </p:tgtEl>
                                        <p:attrNameLst>
                                          <p:attrName>style.visibility</p:attrName>
                                        </p:attrNameLst>
                                      </p:cBhvr>
                                      <p:to>
                                        <p:strVal val="visible"/>
                                      </p:to>
                                    </p:set>
                                    <p:animEffect transition="in" filter="barn(inVertical)">
                                      <p:cBhvr>
                                        <p:cTn id="34" dur="1000"/>
                                        <p:tgtEl>
                                          <p:spTgt spid="65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barn(inVertical)">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7"/>
          <p:cNvSpPr txBox="1">
            <a:spLocks noGrp="1"/>
          </p:cNvSpPr>
          <p:nvPr>
            <p:ph type="title" idx="4294967295"/>
          </p:nvPr>
        </p:nvSpPr>
        <p:spPr>
          <a:xfrm>
            <a:off x="7479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Top 10 Items Collected</a:t>
            </a:r>
            <a:endParaRPr sz="3200">
              <a:latin typeface="Sniglet" panose="04070505030100020000" charset="0"/>
            </a:endParaRPr>
          </a:p>
        </p:txBody>
      </p:sp>
      <p:pic>
        <p:nvPicPr>
          <p:cNvPr id="692" name="Google Shape;692;p37"/>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93" name="Google Shape;693;p37"/>
          <p:cNvSpPr txBox="1">
            <a:spLocks noGrp="1"/>
          </p:cNvSpPr>
          <p:nvPr>
            <p:ph type="body" idx="4294967295"/>
          </p:nvPr>
        </p:nvSpPr>
        <p:spPr>
          <a:xfrm>
            <a:off x="647725" y="795375"/>
            <a:ext cx="8061000" cy="690900"/>
          </a:xfrm>
          <a:prstGeom prst="rect">
            <a:avLst/>
          </a:prstGeom>
        </p:spPr>
        <p:txBody>
          <a:bodyPr spcFirstLastPara="1" wrap="square" lIns="91425" tIns="91425" rIns="91425" bIns="91425" anchor="t" anchorCtr="0">
            <a:noAutofit/>
          </a:bodyPr>
          <a:lstStyle/>
          <a:p>
            <a:pPr marL="63500" lvl="0" indent="0" algn="l" rtl="0">
              <a:spcBef>
                <a:spcPts val="600"/>
              </a:spcBef>
              <a:spcAft>
                <a:spcPts val="0"/>
              </a:spcAft>
              <a:buSzPts val="2600"/>
              <a:buNone/>
            </a:pPr>
            <a:r>
              <a:rPr lang="en"/>
              <a:t>What do you think the top 10 items collected are? </a:t>
            </a:r>
            <a:endParaRPr/>
          </a:p>
        </p:txBody>
      </p:sp>
      <p:sp>
        <p:nvSpPr>
          <p:cNvPr id="694" name="Google Shape;694;p37"/>
          <p:cNvSpPr txBox="1"/>
          <p:nvPr/>
        </p:nvSpPr>
        <p:spPr>
          <a:xfrm>
            <a:off x="493525" y="1652775"/>
            <a:ext cx="6613200" cy="34170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Cigarette butts</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Food wrapping</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Plastic beverage bottles</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Plastic bottle caps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Straws and stirrers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Plastic bags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Plastic grocery bags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Glass beverage bottles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Other beverage cans </a:t>
            </a:r>
            <a:endParaRPr sz="2100">
              <a:latin typeface="Dosis"/>
              <a:ea typeface="Dosis"/>
              <a:cs typeface="Dosis"/>
              <a:sym typeface="Dosis"/>
            </a:endParaRPr>
          </a:p>
          <a:p>
            <a:pPr marL="457200" lvl="0" indent="-361950" algn="l" rtl="0">
              <a:spcBef>
                <a:spcPts val="0"/>
              </a:spcBef>
              <a:spcAft>
                <a:spcPts val="0"/>
              </a:spcAft>
              <a:buSzPts val="2100"/>
              <a:buFont typeface="Dosis"/>
              <a:buAutoNum type="arabicPeriod"/>
            </a:pPr>
            <a:r>
              <a:rPr lang="en" sz="2100">
                <a:latin typeface="Dosis"/>
                <a:ea typeface="Dosis"/>
                <a:cs typeface="Dosis"/>
                <a:sym typeface="Dosis"/>
              </a:rPr>
              <a:t>Plastic cups and plates </a:t>
            </a:r>
            <a:endParaRPr sz="2100">
              <a:latin typeface="Dosis"/>
              <a:ea typeface="Dosis"/>
              <a:cs typeface="Dosis"/>
              <a:sym typeface="Dosis"/>
            </a:endParaRPr>
          </a:p>
        </p:txBody>
      </p:sp>
      <p:pic>
        <p:nvPicPr>
          <p:cNvPr id="695" name="Google Shape;695;p37"/>
          <p:cNvPicPr preferRelativeResize="0"/>
          <p:nvPr/>
        </p:nvPicPr>
        <p:blipFill>
          <a:blip r:embed="rId4">
            <a:alphaModFix/>
          </a:blip>
          <a:stretch>
            <a:fillRect/>
          </a:stretch>
        </p:blipFill>
        <p:spPr>
          <a:xfrm>
            <a:off x="6245675" y="1579050"/>
            <a:ext cx="2404800" cy="1277400"/>
          </a:xfrm>
          <a:prstGeom prst="roundRect">
            <a:avLst>
              <a:gd name="adj" fmla="val 16667"/>
            </a:avLst>
          </a:prstGeom>
          <a:noFill/>
          <a:ln>
            <a:noFill/>
          </a:ln>
        </p:spPr>
      </p:pic>
      <p:pic>
        <p:nvPicPr>
          <p:cNvPr id="696" name="Google Shape;696;p37"/>
          <p:cNvPicPr preferRelativeResize="0"/>
          <p:nvPr/>
        </p:nvPicPr>
        <p:blipFill>
          <a:blip r:embed="rId5">
            <a:alphaModFix/>
          </a:blip>
          <a:stretch>
            <a:fillRect/>
          </a:stretch>
        </p:blipFill>
        <p:spPr>
          <a:xfrm rot="-498770">
            <a:off x="4454100" y="3906450"/>
            <a:ext cx="1061175" cy="1166475"/>
          </a:xfrm>
          <a:prstGeom prst="rect">
            <a:avLst/>
          </a:prstGeom>
          <a:noFill/>
          <a:ln>
            <a:noFill/>
          </a:ln>
        </p:spPr>
      </p:pic>
      <p:pic>
        <p:nvPicPr>
          <p:cNvPr id="697" name="Google Shape;697;p37"/>
          <p:cNvPicPr preferRelativeResize="0"/>
          <p:nvPr/>
        </p:nvPicPr>
        <p:blipFill>
          <a:blip r:embed="rId6">
            <a:alphaModFix/>
          </a:blip>
          <a:stretch>
            <a:fillRect/>
          </a:stretch>
        </p:blipFill>
        <p:spPr>
          <a:xfrm>
            <a:off x="7389757" y="3492600"/>
            <a:ext cx="1478609" cy="1368425"/>
          </a:xfrm>
          <a:prstGeom prst="rect">
            <a:avLst/>
          </a:prstGeom>
          <a:noFill/>
          <a:ln>
            <a:noFill/>
          </a:ln>
        </p:spPr>
      </p:pic>
      <p:pic>
        <p:nvPicPr>
          <p:cNvPr id="698" name="Google Shape;698;p37"/>
          <p:cNvPicPr preferRelativeResize="0"/>
          <p:nvPr/>
        </p:nvPicPr>
        <p:blipFill>
          <a:blip r:embed="rId7">
            <a:alphaModFix/>
          </a:blip>
          <a:stretch>
            <a:fillRect/>
          </a:stretch>
        </p:blipFill>
        <p:spPr>
          <a:xfrm rot="-1738654">
            <a:off x="5774457" y="2969243"/>
            <a:ext cx="1400658" cy="1400669"/>
          </a:xfrm>
          <a:prstGeom prst="rect">
            <a:avLst/>
          </a:prstGeom>
          <a:noFill/>
          <a:ln>
            <a:noFill/>
          </a:ln>
        </p:spPr>
      </p:pic>
      <p:pic>
        <p:nvPicPr>
          <p:cNvPr id="699" name="Google Shape;699;p37"/>
          <p:cNvPicPr preferRelativeResize="0"/>
          <p:nvPr/>
        </p:nvPicPr>
        <p:blipFill>
          <a:blip r:embed="rId8">
            <a:alphaModFix/>
          </a:blip>
          <a:stretch>
            <a:fillRect/>
          </a:stretch>
        </p:blipFill>
        <p:spPr>
          <a:xfrm>
            <a:off x="4299097" y="1707600"/>
            <a:ext cx="1151700" cy="1728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93">
                                            <p:txEl>
                                              <p:pRg st="0" end="0"/>
                                            </p:txEl>
                                          </p:spTgt>
                                        </p:tgtEl>
                                        <p:attrNameLst>
                                          <p:attrName>style.visibility</p:attrName>
                                        </p:attrNameLst>
                                      </p:cBhvr>
                                      <p:to>
                                        <p:strVal val="visible"/>
                                      </p:to>
                                    </p:set>
                                    <p:animEffect transition="in" filter="fade">
                                      <p:cBhvr>
                                        <p:cTn id="7" dur="1000"/>
                                        <p:tgtEl>
                                          <p:spTgt spid="693">
                                            <p:txEl>
                                              <p:pRg st="0" end="0"/>
                                            </p:txEl>
                                          </p:spTgt>
                                        </p:tgtEl>
                                      </p:cBhvr>
                                    </p:animEffect>
                                    <p:anim calcmode="lin" valueType="num">
                                      <p:cBhvr>
                                        <p:cTn id="8" dur="1000" fill="hold"/>
                                        <p:tgtEl>
                                          <p:spTgt spid="69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4">
                                            <p:txEl>
                                              <p:pRg st="0" end="0"/>
                                            </p:txEl>
                                          </p:spTgt>
                                        </p:tgtEl>
                                        <p:attrNameLst>
                                          <p:attrName>style.visibility</p:attrName>
                                        </p:attrNameLst>
                                      </p:cBhvr>
                                      <p:to>
                                        <p:strVal val="visible"/>
                                      </p:to>
                                    </p:set>
                                    <p:animEffect transition="in" filter="fade">
                                      <p:cBhvr>
                                        <p:cTn id="14" dur="1000"/>
                                        <p:tgtEl>
                                          <p:spTgt spid="694">
                                            <p:txEl>
                                              <p:pRg st="0" end="0"/>
                                            </p:txEl>
                                          </p:spTgt>
                                        </p:tgtEl>
                                      </p:cBhvr>
                                    </p:animEffect>
                                    <p:anim calcmode="lin" valueType="num">
                                      <p:cBhvr>
                                        <p:cTn id="15" dur="1000" fill="hold"/>
                                        <p:tgtEl>
                                          <p:spTgt spid="69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9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94">
                                            <p:txEl>
                                              <p:pRg st="1" end="1"/>
                                            </p:txEl>
                                          </p:spTgt>
                                        </p:tgtEl>
                                        <p:attrNameLst>
                                          <p:attrName>style.visibility</p:attrName>
                                        </p:attrNameLst>
                                      </p:cBhvr>
                                      <p:to>
                                        <p:strVal val="visible"/>
                                      </p:to>
                                    </p:set>
                                    <p:animEffect transition="in" filter="fade">
                                      <p:cBhvr>
                                        <p:cTn id="21" dur="1000"/>
                                        <p:tgtEl>
                                          <p:spTgt spid="694">
                                            <p:txEl>
                                              <p:pRg st="1" end="1"/>
                                            </p:txEl>
                                          </p:spTgt>
                                        </p:tgtEl>
                                      </p:cBhvr>
                                    </p:animEffect>
                                    <p:anim calcmode="lin" valueType="num">
                                      <p:cBhvr>
                                        <p:cTn id="22" dur="1000" fill="hold"/>
                                        <p:tgtEl>
                                          <p:spTgt spid="69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9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94">
                                            <p:txEl>
                                              <p:pRg st="2" end="2"/>
                                            </p:txEl>
                                          </p:spTgt>
                                        </p:tgtEl>
                                        <p:attrNameLst>
                                          <p:attrName>style.visibility</p:attrName>
                                        </p:attrNameLst>
                                      </p:cBhvr>
                                      <p:to>
                                        <p:strVal val="visible"/>
                                      </p:to>
                                    </p:set>
                                    <p:animEffect transition="in" filter="fade">
                                      <p:cBhvr>
                                        <p:cTn id="28" dur="1000"/>
                                        <p:tgtEl>
                                          <p:spTgt spid="694">
                                            <p:txEl>
                                              <p:pRg st="2" end="2"/>
                                            </p:txEl>
                                          </p:spTgt>
                                        </p:tgtEl>
                                      </p:cBhvr>
                                    </p:animEffect>
                                    <p:anim calcmode="lin" valueType="num">
                                      <p:cBhvr>
                                        <p:cTn id="29" dur="1000" fill="hold"/>
                                        <p:tgtEl>
                                          <p:spTgt spid="69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9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94">
                                            <p:txEl>
                                              <p:pRg st="3" end="3"/>
                                            </p:txEl>
                                          </p:spTgt>
                                        </p:tgtEl>
                                        <p:attrNameLst>
                                          <p:attrName>style.visibility</p:attrName>
                                        </p:attrNameLst>
                                      </p:cBhvr>
                                      <p:to>
                                        <p:strVal val="visible"/>
                                      </p:to>
                                    </p:set>
                                    <p:animEffect transition="in" filter="fade">
                                      <p:cBhvr>
                                        <p:cTn id="35" dur="1000"/>
                                        <p:tgtEl>
                                          <p:spTgt spid="694">
                                            <p:txEl>
                                              <p:pRg st="3" end="3"/>
                                            </p:txEl>
                                          </p:spTgt>
                                        </p:tgtEl>
                                      </p:cBhvr>
                                    </p:animEffect>
                                    <p:anim calcmode="lin" valueType="num">
                                      <p:cBhvr>
                                        <p:cTn id="36" dur="1000" fill="hold"/>
                                        <p:tgtEl>
                                          <p:spTgt spid="69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9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94">
                                            <p:txEl>
                                              <p:pRg st="4" end="4"/>
                                            </p:txEl>
                                          </p:spTgt>
                                        </p:tgtEl>
                                        <p:attrNameLst>
                                          <p:attrName>style.visibility</p:attrName>
                                        </p:attrNameLst>
                                      </p:cBhvr>
                                      <p:to>
                                        <p:strVal val="visible"/>
                                      </p:to>
                                    </p:set>
                                    <p:animEffect transition="in" filter="fade">
                                      <p:cBhvr>
                                        <p:cTn id="42" dur="1000"/>
                                        <p:tgtEl>
                                          <p:spTgt spid="694">
                                            <p:txEl>
                                              <p:pRg st="4" end="4"/>
                                            </p:txEl>
                                          </p:spTgt>
                                        </p:tgtEl>
                                      </p:cBhvr>
                                    </p:animEffect>
                                    <p:anim calcmode="lin" valueType="num">
                                      <p:cBhvr>
                                        <p:cTn id="43" dur="1000" fill="hold"/>
                                        <p:tgtEl>
                                          <p:spTgt spid="69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9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94">
                                            <p:txEl>
                                              <p:pRg st="5" end="5"/>
                                            </p:txEl>
                                          </p:spTgt>
                                        </p:tgtEl>
                                        <p:attrNameLst>
                                          <p:attrName>style.visibility</p:attrName>
                                        </p:attrNameLst>
                                      </p:cBhvr>
                                      <p:to>
                                        <p:strVal val="visible"/>
                                      </p:to>
                                    </p:set>
                                    <p:animEffect transition="in" filter="fade">
                                      <p:cBhvr>
                                        <p:cTn id="49" dur="1000"/>
                                        <p:tgtEl>
                                          <p:spTgt spid="694">
                                            <p:txEl>
                                              <p:pRg st="5" end="5"/>
                                            </p:txEl>
                                          </p:spTgt>
                                        </p:tgtEl>
                                      </p:cBhvr>
                                    </p:animEffect>
                                    <p:anim calcmode="lin" valueType="num">
                                      <p:cBhvr>
                                        <p:cTn id="50" dur="1000" fill="hold"/>
                                        <p:tgtEl>
                                          <p:spTgt spid="694">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69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94">
                                            <p:txEl>
                                              <p:pRg st="6" end="6"/>
                                            </p:txEl>
                                          </p:spTgt>
                                        </p:tgtEl>
                                        <p:attrNameLst>
                                          <p:attrName>style.visibility</p:attrName>
                                        </p:attrNameLst>
                                      </p:cBhvr>
                                      <p:to>
                                        <p:strVal val="visible"/>
                                      </p:to>
                                    </p:set>
                                    <p:animEffect transition="in" filter="fade">
                                      <p:cBhvr>
                                        <p:cTn id="56" dur="1000"/>
                                        <p:tgtEl>
                                          <p:spTgt spid="694">
                                            <p:txEl>
                                              <p:pRg st="6" end="6"/>
                                            </p:txEl>
                                          </p:spTgt>
                                        </p:tgtEl>
                                      </p:cBhvr>
                                    </p:animEffect>
                                    <p:anim calcmode="lin" valueType="num">
                                      <p:cBhvr>
                                        <p:cTn id="57" dur="1000" fill="hold"/>
                                        <p:tgtEl>
                                          <p:spTgt spid="694">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69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94">
                                            <p:txEl>
                                              <p:pRg st="7" end="7"/>
                                            </p:txEl>
                                          </p:spTgt>
                                        </p:tgtEl>
                                        <p:attrNameLst>
                                          <p:attrName>style.visibility</p:attrName>
                                        </p:attrNameLst>
                                      </p:cBhvr>
                                      <p:to>
                                        <p:strVal val="visible"/>
                                      </p:to>
                                    </p:set>
                                    <p:animEffect transition="in" filter="fade">
                                      <p:cBhvr>
                                        <p:cTn id="63" dur="1000"/>
                                        <p:tgtEl>
                                          <p:spTgt spid="694">
                                            <p:txEl>
                                              <p:pRg st="7" end="7"/>
                                            </p:txEl>
                                          </p:spTgt>
                                        </p:tgtEl>
                                      </p:cBhvr>
                                    </p:animEffect>
                                    <p:anim calcmode="lin" valueType="num">
                                      <p:cBhvr>
                                        <p:cTn id="64" dur="1000" fill="hold"/>
                                        <p:tgtEl>
                                          <p:spTgt spid="694">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69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94">
                                            <p:txEl>
                                              <p:pRg st="8" end="8"/>
                                            </p:txEl>
                                          </p:spTgt>
                                        </p:tgtEl>
                                        <p:attrNameLst>
                                          <p:attrName>style.visibility</p:attrName>
                                        </p:attrNameLst>
                                      </p:cBhvr>
                                      <p:to>
                                        <p:strVal val="visible"/>
                                      </p:to>
                                    </p:set>
                                    <p:animEffect transition="in" filter="fade">
                                      <p:cBhvr>
                                        <p:cTn id="70" dur="1000"/>
                                        <p:tgtEl>
                                          <p:spTgt spid="694">
                                            <p:txEl>
                                              <p:pRg st="8" end="8"/>
                                            </p:txEl>
                                          </p:spTgt>
                                        </p:tgtEl>
                                      </p:cBhvr>
                                    </p:animEffect>
                                    <p:anim calcmode="lin" valueType="num">
                                      <p:cBhvr>
                                        <p:cTn id="71" dur="1000" fill="hold"/>
                                        <p:tgtEl>
                                          <p:spTgt spid="694">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69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694">
                                            <p:txEl>
                                              <p:pRg st="9" end="9"/>
                                            </p:txEl>
                                          </p:spTgt>
                                        </p:tgtEl>
                                        <p:attrNameLst>
                                          <p:attrName>style.visibility</p:attrName>
                                        </p:attrNameLst>
                                      </p:cBhvr>
                                      <p:to>
                                        <p:strVal val="visible"/>
                                      </p:to>
                                    </p:set>
                                    <p:animEffect transition="in" filter="fade">
                                      <p:cBhvr>
                                        <p:cTn id="77" dur="1000"/>
                                        <p:tgtEl>
                                          <p:spTgt spid="694">
                                            <p:txEl>
                                              <p:pRg st="9" end="9"/>
                                            </p:txEl>
                                          </p:spTgt>
                                        </p:tgtEl>
                                      </p:cBhvr>
                                    </p:animEffect>
                                    <p:anim calcmode="lin" valueType="num">
                                      <p:cBhvr>
                                        <p:cTn id="78" dur="1000" fill="hold"/>
                                        <p:tgtEl>
                                          <p:spTgt spid="694">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69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34"/>
          <p:cNvSpPr txBox="1">
            <a:spLocks noGrp="1"/>
          </p:cNvSpPr>
          <p:nvPr>
            <p:ph type="title" idx="4294967295"/>
          </p:nvPr>
        </p:nvSpPr>
        <p:spPr>
          <a:xfrm>
            <a:off x="747925" y="243715"/>
            <a:ext cx="6140400" cy="60939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The Good News: A Global Effort</a:t>
            </a:r>
            <a:endParaRPr sz="3200">
              <a:latin typeface="Sniglet" panose="04070505030100020000" charset="0"/>
            </a:endParaRPr>
          </a:p>
        </p:txBody>
      </p:sp>
      <p:pic>
        <p:nvPicPr>
          <p:cNvPr id="666" name="Google Shape;666;p34"/>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67" name="Google Shape;667;p34"/>
          <p:cNvSpPr txBox="1">
            <a:spLocks noGrp="1"/>
          </p:cNvSpPr>
          <p:nvPr>
            <p:ph type="body" idx="4294967295"/>
          </p:nvPr>
        </p:nvSpPr>
        <p:spPr>
          <a:xfrm>
            <a:off x="438975" y="833150"/>
            <a:ext cx="5781600" cy="40764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b="1"/>
              <a:t>Banned Styrofoam:</a:t>
            </a:r>
            <a:r>
              <a:rPr lang="en"/>
              <a:t> European Union, Maine, Costa Rica </a:t>
            </a:r>
            <a:br>
              <a:rPr lang="en"/>
            </a:br>
            <a:endParaRPr/>
          </a:p>
          <a:p>
            <a:pPr lvl="0" algn="l" rtl="0">
              <a:spcBef>
                <a:spcPts val="0"/>
              </a:spcBef>
              <a:spcAft>
                <a:spcPts val="0"/>
              </a:spcAft>
              <a:buSzPts val="2600"/>
              <a:buFont typeface="Arial" panose="020B0604020202020204" pitchFamily="34" charset="0"/>
              <a:buChar char="•"/>
            </a:pPr>
            <a:r>
              <a:rPr lang="en" b="1"/>
              <a:t>Banned Single-Use Plastic Bags:</a:t>
            </a:r>
            <a:r>
              <a:rPr lang="en"/>
              <a:t> California, Connecticut, Oregon, European Union, Columbia, and many more! </a:t>
            </a:r>
            <a:br>
              <a:rPr lang="en"/>
            </a:br>
            <a:endParaRPr/>
          </a:p>
          <a:p>
            <a:pPr lvl="0" algn="l" rtl="0">
              <a:spcBef>
                <a:spcPts val="0"/>
              </a:spcBef>
              <a:spcAft>
                <a:spcPts val="0"/>
              </a:spcAft>
              <a:buSzPts val="2600"/>
              <a:buFont typeface="Arial" panose="020B0604020202020204" pitchFamily="34" charset="0"/>
              <a:buChar char="•"/>
            </a:pPr>
            <a:r>
              <a:rPr lang="en" b="1"/>
              <a:t>Banned Plastic Straws: </a:t>
            </a:r>
            <a:r>
              <a:rPr lang="en"/>
              <a:t>Miami, Malibu, Seattle, Scotland, Taiwan </a:t>
            </a:r>
            <a:endParaRPr/>
          </a:p>
          <a:p>
            <a:pPr marL="0" lvl="0" indent="0" algn="l" rtl="0">
              <a:spcBef>
                <a:spcPts val="600"/>
              </a:spcBef>
              <a:spcAft>
                <a:spcPts val="0"/>
              </a:spcAft>
              <a:buNone/>
            </a:pPr>
            <a:br>
              <a:rPr lang="en"/>
            </a:br>
            <a:endParaRPr/>
          </a:p>
          <a:p>
            <a:pPr marL="457200" lvl="0" indent="0" algn="l" rtl="0">
              <a:spcBef>
                <a:spcPts val="600"/>
              </a:spcBef>
              <a:spcAft>
                <a:spcPts val="0"/>
              </a:spcAft>
              <a:buNone/>
            </a:pPr>
            <a:endParaRPr/>
          </a:p>
        </p:txBody>
      </p:sp>
      <p:pic>
        <p:nvPicPr>
          <p:cNvPr id="668" name="Google Shape;668;p34"/>
          <p:cNvPicPr preferRelativeResize="0"/>
          <p:nvPr/>
        </p:nvPicPr>
        <p:blipFill>
          <a:blip r:embed="rId4">
            <a:alphaModFix/>
          </a:blip>
          <a:stretch>
            <a:fillRect/>
          </a:stretch>
        </p:blipFill>
        <p:spPr>
          <a:xfrm>
            <a:off x="6615100" y="245325"/>
            <a:ext cx="2260800" cy="2260800"/>
          </a:xfrm>
          <a:prstGeom prst="ellipse">
            <a:avLst/>
          </a:prstGeom>
          <a:noFill/>
          <a:ln>
            <a:noFill/>
          </a:ln>
        </p:spPr>
      </p:pic>
      <p:pic>
        <p:nvPicPr>
          <p:cNvPr id="669" name="Google Shape;669;p34"/>
          <p:cNvPicPr preferRelativeResize="0"/>
          <p:nvPr/>
        </p:nvPicPr>
        <p:blipFill>
          <a:blip r:embed="rId5">
            <a:alphaModFix/>
          </a:blip>
          <a:stretch>
            <a:fillRect/>
          </a:stretch>
        </p:blipFill>
        <p:spPr>
          <a:xfrm>
            <a:off x="6566750" y="2658525"/>
            <a:ext cx="2309155" cy="2332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68"/>
                                        </p:tgtEl>
                                        <p:attrNameLst>
                                          <p:attrName>style.visibility</p:attrName>
                                        </p:attrNameLst>
                                      </p:cBhvr>
                                      <p:to>
                                        <p:strVal val="visible"/>
                                      </p:to>
                                    </p:set>
                                    <p:animEffect transition="in" filter="fade">
                                      <p:cBhvr>
                                        <p:cTn id="7" dur="1000"/>
                                        <p:tgtEl>
                                          <p:spTgt spid="668"/>
                                        </p:tgtEl>
                                      </p:cBhvr>
                                    </p:animEffect>
                                    <p:anim calcmode="lin" valueType="num">
                                      <p:cBhvr>
                                        <p:cTn id="8" dur="1000" fill="hold"/>
                                        <p:tgtEl>
                                          <p:spTgt spid="668"/>
                                        </p:tgtEl>
                                        <p:attrNameLst>
                                          <p:attrName>ppt_x</p:attrName>
                                        </p:attrNameLst>
                                      </p:cBhvr>
                                      <p:tavLst>
                                        <p:tav tm="0">
                                          <p:val>
                                            <p:strVal val="#ppt_x"/>
                                          </p:val>
                                        </p:tav>
                                        <p:tav tm="100000">
                                          <p:val>
                                            <p:strVal val="#ppt_x"/>
                                          </p:val>
                                        </p:tav>
                                      </p:tavLst>
                                    </p:anim>
                                    <p:anim calcmode="lin" valueType="num">
                                      <p:cBhvr>
                                        <p:cTn id="9" dur="1000" fill="hold"/>
                                        <p:tgtEl>
                                          <p:spTgt spid="66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69"/>
                                        </p:tgtEl>
                                        <p:attrNameLst>
                                          <p:attrName>style.visibility</p:attrName>
                                        </p:attrNameLst>
                                      </p:cBhvr>
                                      <p:to>
                                        <p:strVal val="visible"/>
                                      </p:to>
                                    </p:set>
                                    <p:animEffect transition="in" filter="fade">
                                      <p:cBhvr>
                                        <p:cTn id="14" dur="1000"/>
                                        <p:tgtEl>
                                          <p:spTgt spid="669"/>
                                        </p:tgtEl>
                                      </p:cBhvr>
                                    </p:animEffect>
                                    <p:anim calcmode="lin" valueType="num">
                                      <p:cBhvr>
                                        <p:cTn id="15" dur="1000" fill="hold"/>
                                        <p:tgtEl>
                                          <p:spTgt spid="669"/>
                                        </p:tgtEl>
                                        <p:attrNameLst>
                                          <p:attrName>ppt_x</p:attrName>
                                        </p:attrNameLst>
                                      </p:cBhvr>
                                      <p:tavLst>
                                        <p:tav tm="0">
                                          <p:val>
                                            <p:strVal val="#ppt_x"/>
                                          </p:val>
                                        </p:tav>
                                        <p:tav tm="100000">
                                          <p:val>
                                            <p:strVal val="#ppt_x"/>
                                          </p:val>
                                        </p:tav>
                                      </p:tavLst>
                                    </p:anim>
                                    <p:anim calcmode="lin" valueType="num">
                                      <p:cBhvr>
                                        <p:cTn id="16" dur="1000" fill="hold"/>
                                        <p:tgtEl>
                                          <p:spTgt spid="66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67">
                                            <p:txEl>
                                              <p:pRg st="0" end="0"/>
                                            </p:txEl>
                                          </p:spTgt>
                                        </p:tgtEl>
                                        <p:attrNameLst>
                                          <p:attrName>style.visibility</p:attrName>
                                        </p:attrNameLst>
                                      </p:cBhvr>
                                      <p:to>
                                        <p:strVal val="visible"/>
                                      </p:to>
                                    </p:set>
                                    <p:animEffect transition="in" filter="wipe(down)">
                                      <p:cBhvr>
                                        <p:cTn id="21" dur="1000"/>
                                        <p:tgtEl>
                                          <p:spTgt spid="66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67">
                                            <p:txEl>
                                              <p:pRg st="1" end="1"/>
                                            </p:txEl>
                                          </p:spTgt>
                                        </p:tgtEl>
                                        <p:attrNameLst>
                                          <p:attrName>style.visibility</p:attrName>
                                        </p:attrNameLst>
                                      </p:cBhvr>
                                      <p:to>
                                        <p:strVal val="visible"/>
                                      </p:to>
                                    </p:set>
                                    <p:animEffect transition="in" filter="wipe(down)">
                                      <p:cBhvr>
                                        <p:cTn id="26" dur="1000"/>
                                        <p:tgtEl>
                                          <p:spTgt spid="66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67">
                                            <p:txEl>
                                              <p:pRg st="2" end="2"/>
                                            </p:txEl>
                                          </p:spTgt>
                                        </p:tgtEl>
                                        <p:attrNameLst>
                                          <p:attrName>style.visibility</p:attrName>
                                        </p:attrNameLst>
                                      </p:cBhvr>
                                      <p:to>
                                        <p:strVal val="visible"/>
                                      </p:to>
                                    </p:set>
                                    <p:animEffect transition="in" filter="wipe(down)">
                                      <p:cBhvr>
                                        <p:cTn id="31" dur="1000"/>
                                        <p:tgtEl>
                                          <p:spTgt spid="6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36"/>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How Can You Help?</a:t>
            </a:r>
            <a:endParaRPr sz="3200">
              <a:latin typeface="Sniglet" panose="04070505030100020000" charset="0"/>
            </a:endParaRPr>
          </a:p>
        </p:txBody>
      </p:sp>
      <p:pic>
        <p:nvPicPr>
          <p:cNvPr id="683" name="Google Shape;683;p3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84" name="Google Shape;684;p36"/>
          <p:cNvSpPr txBox="1">
            <a:spLocks noGrp="1"/>
          </p:cNvSpPr>
          <p:nvPr>
            <p:ph type="body" idx="4294967295"/>
          </p:nvPr>
        </p:nvSpPr>
        <p:spPr>
          <a:xfrm>
            <a:off x="418375" y="777625"/>
            <a:ext cx="5691000" cy="4510767"/>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b="1"/>
              <a:t>Advocate! </a:t>
            </a:r>
            <a:endParaRPr b="1">
              <a:solidFill>
                <a:srgbClr val="FF0000"/>
              </a:solidFill>
            </a:endParaRPr>
          </a:p>
          <a:p>
            <a:pPr lvl="1" algn="l" rtl="0">
              <a:spcBef>
                <a:spcPts val="0"/>
              </a:spcBef>
              <a:spcAft>
                <a:spcPts val="0"/>
              </a:spcAft>
              <a:buSzPts val="2000"/>
              <a:buFont typeface="Arial" panose="020B0604020202020204" pitchFamily="34" charset="0"/>
              <a:buChar char="•"/>
            </a:pPr>
            <a:r>
              <a:rPr lang="en"/>
              <a:t>Speak up about the importance of the ocean to your local officials and other leaders</a:t>
            </a:r>
          </a:p>
          <a:p>
            <a:pPr lvl="1">
              <a:buFont typeface="Arial" panose="020B0604020202020204" pitchFamily="34" charset="0"/>
              <a:buChar char="•"/>
            </a:pPr>
            <a:endParaRPr/>
          </a:p>
          <a:p>
            <a:pPr lvl="0" algn="l" rtl="0">
              <a:spcBef>
                <a:spcPts val="600"/>
              </a:spcBef>
              <a:spcAft>
                <a:spcPts val="0"/>
              </a:spcAft>
              <a:buSzPts val="2600"/>
              <a:buFont typeface="Arial" panose="020B0604020202020204" pitchFamily="34" charset="0"/>
              <a:buChar char="•"/>
            </a:pPr>
            <a:r>
              <a:rPr lang="en" b="1"/>
              <a:t>Educate! </a:t>
            </a:r>
            <a:endParaRPr b="1"/>
          </a:p>
          <a:p>
            <a:pPr lvl="1" algn="l" rtl="0">
              <a:spcBef>
                <a:spcPts val="0"/>
              </a:spcBef>
              <a:spcAft>
                <a:spcPts val="0"/>
              </a:spcAft>
              <a:buSzPts val="2000"/>
              <a:buFont typeface="Arial" panose="020B0604020202020204" pitchFamily="34" charset="0"/>
              <a:buChar char="•"/>
            </a:pPr>
            <a:r>
              <a:rPr lang="en"/>
              <a:t>Share with your friends and family ways to protect the marine environment </a:t>
            </a:r>
          </a:p>
          <a:p>
            <a:pPr lvl="1">
              <a:buFont typeface="Arial" panose="020B0604020202020204" pitchFamily="34" charset="0"/>
              <a:buChar char="•"/>
            </a:pPr>
            <a:endParaRPr/>
          </a:p>
          <a:p>
            <a:pPr lvl="0" algn="l" rtl="0">
              <a:spcBef>
                <a:spcPts val="0"/>
              </a:spcBef>
              <a:spcAft>
                <a:spcPts val="0"/>
              </a:spcAft>
              <a:buSzPts val="2600"/>
              <a:buFont typeface="Arial" panose="020B0604020202020204" pitchFamily="34" charset="0"/>
              <a:buChar char="•"/>
            </a:pPr>
            <a:r>
              <a:rPr lang="en" b="1"/>
              <a:t>Activate! </a:t>
            </a:r>
            <a:endParaRPr b="1"/>
          </a:p>
          <a:p>
            <a:pPr lvl="1" algn="l" rtl="0">
              <a:spcBef>
                <a:spcPts val="0"/>
              </a:spcBef>
              <a:spcAft>
                <a:spcPts val="0"/>
              </a:spcAft>
              <a:buSzPts val="2000"/>
              <a:buFont typeface="Arial" panose="020B0604020202020204" pitchFamily="34" charset="0"/>
              <a:buChar char="•"/>
            </a:pPr>
            <a:r>
              <a:rPr lang="en"/>
              <a:t>Conduct a beach or waterway clean up</a:t>
            </a:r>
            <a:endParaRPr/>
          </a:p>
          <a:p>
            <a:pPr lvl="1" algn="l" rtl="0">
              <a:spcBef>
                <a:spcPts val="0"/>
              </a:spcBef>
              <a:spcAft>
                <a:spcPts val="0"/>
              </a:spcAft>
              <a:buSzPts val="2000"/>
              <a:buFont typeface="Arial" panose="020B0604020202020204" pitchFamily="34" charset="0"/>
              <a:buChar char="•"/>
            </a:pPr>
            <a:r>
              <a:rPr lang="en"/>
              <a:t>Volunteer with a local organization </a:t>
            </a:r>
            <a:endParaRPr/>
          </a:p>
          <a:p>
            <a:pPr marL="0" lvl="0" indent="0" algn="l" rtl="0">
              <a:spcBef>
                <a:spcPts val="600"/>
              </a:spcBef>
              <a:spcAft>
                <a:spcPts val="0"/>
              </a:spcAft>
              <a:buNone/>
            </a:pPr>
            <a:br>
              <a:rPr lang="en"/>
            </a:br>
            <a:endParaRPr/>
          </a:p>
          <a:p>
            <a:pPr marL="457200" lvl="0" indent="0" algn="l" rtl="0">
              <a:spcBef>
                <a:spcPts val="600"/>
              </a:spcBef>
              <a:spcAft>
                <a:spcPts val="0"/>
              </a:spcAft>
              <a:buNone/>
            </a:pPr>
            <a:endParaRPr/>
          </a:p>
        </p:txBody>
      </p:sp>
      <p:pic>
        <p:nvPicPr>
          <p:cNvPr id="685" name="Google Shape;685;p36"/>
          <p:cNvPicPr preferRelativeResize="0"/>
          <p:nvPr/>
        </p:nvPicPr>
        <p:blipFill>
          <a:blip r:embed="rId4">
            <a:alphaModFix/>
          </a:blip>
          <a:stretch>
            <a:fillRect/>
          </a:stretch>
        </p:blipFill>
        <p:spPr>
          <a:xfrm>
            <a:off x="6170525" y="192050"/>
            <a:ext cx="2555100" cy="1916400"/>
          </a:xfrm>
          <a:prstGeom prst="roundRect">
            <a:avLst>
              <a:gd name="adj" fmla="val 16667"/>
            </a:avLst>
          </a:prstGeom>
          <a:noFill/>
          <a:ln>
            <a:noFill/>
          </a:ln>
        </p:spPr>
      </p:pic>
      <p:pic>
        <p:nvPicPr>
          <p:cNvPr id="686" name="Google Shape;686;p36"/>
          <p:cNvPicPr preferRelativeResize="0"/>
          <p:nvPr/>
        </p:nvPicPr>
        <p:blipFill>
          <a:blip r:embed="rId5">
            <a:alphaModFix/>
          </a:blip>
          <a:stretch>
            <a:fillRect/>
          </a:stretch>
        </p:blipFill>
        <p:spPr>
          <a:xfrm>
            <a:off x="6220400" y="2304550"/>
            <a:ext cx="2555100" cy="24786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8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84">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8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40"/>
          <p:cNvSpPr txBox="1">
            <a:spLocks noGrp="1"/>
          </p:cNvSpPr>
          <p:nvPr>
            <p:ph type="title" idx="4294967295"/>
          </p:nvPr>
        </p:nvSpPr>
        <p:spPr>
          <a:xfrm>
            <a:off x="744029" y="376387"/>
            <a:ext cx="7602656" cy="68472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A Way To Help: Beach Cleanup Tips! </a:t>
            </a:r>
            <a:endParaRPr sz="3200">
              <a:latin typeface="Sniglet" panose="04070505030100020000" charset="0"/>
            </a:endParaRPr>
          </a:p>
        </p:txBody>
      </p:sp>
      <p:pic>
        <p:nvPicPr>
          <p:cNvPr id="726" name="Google Shape;726;p4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27" name="Google Shape;727;p40" title="NAMEPA Beach Clean Up Tips 2021">
            <a:hlinkClick r:id="rId4"/>
          </p:cNvPr>
          <p:cNvPicPr preferRelativeResize="0"/>
          <p:nvPr/>
        </p:nvPicPr>
        <p:blipFill>
          <a:blip r:embed="rId5">
            <a:alphaModFix/>
          </a:blip>
          <a:stretch>
            <a:fillRect/>
          </a:stretch>
        </p:blipFill>
        <p:spPr>
          <a:xfrm>
            <a:off x="1967126" y="1050861"/>
            <a:ext cx="5197150" cy="3897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27"/>
                                        </p:tgtEl>
                                        <p:attrNameLst>
                                          <p:attrName>style.visibility</p:attrName>
                                        </p:attrNameLst>
                                      </p:cBhvr>
                                      <p:to>
                                        <p:strVal val="visible"/>
                                      </p:to>
                                    </p:set>
                                    <p:anim calcmode="lin" valueType="num">
                                      <p:cBhvr>
                                        <p:cTn id="7" dur="1000" fill="hold"/>
                                        <p:tgtEl>
                                          <p:spTgt spid="727"/>
                                        </p:tgtEl>
                                        <p:attrNameLst>
                                          <p:attrName>ppt_w</p:attrName>
                                        </p:attrNameLst>
                                      </p:cBhvr>
                                      <p:tavLst>
                                        <p:tav tm="0">
                                          <p:val>
                                            <p:fltVal val="0"/>
                                          </p:val>
                                        </p:tav>
                                        <p:tav tm="100000">
                                          <p:val>
                                            <p:strVal val="#ppt_w"/>
                                          </p:val>
                                        </p:tav>
                                      </p:tavLst>
                                    </p:anim>
                                    <p:anim calcmode="lin" valueType="num">
                                      <p:cBhvr>
                                        <p:cTn id="8" dur="1000" fill="hold"/>
                                        <p:tgtEl>
                                          <p:spTgt spid="727"/>
                                        </p:tgtEl>
                                        <p:attrNameLst>
                                          <p:attrName>ppt_h</p:attrName>
                                        </p:attrNameLst>
                                      </p:cBhvr>
                                      <p:tavLst>
                                        <p:tav tm="0">
                                          <p:val>
                                            <p:fltVal val="0"/>
                                          </p:val>
                                        </p:tav>
                                        <p:tav tm="100000">
                                          <p:val>
                                            <p:strVal val="#ppt_h"/>
                                          </p:val>
                                        </p:tav>
                                      </p:tavLst>
                                    </p:anim>
                                    <p:anim calcmode="lin" valueType="num">
                                      <p:cBhvr>
                                        <p:cTn id="9" dur="1000" fill="hold"/>
                                        <p:tgtEl>
                                          <p:spTgt spid="727"/>
                                        </p:tgtEl>
                                        <p:attrNameLst>
                                          <p:attrName>style.rotation</p:attrName>
                                        </p:attrNameLst>
                                      </p:cBhvr>
                                      <p:tavLst>
                                        <p:tav tm="0">
                                          <p:val>
                                            <p:fltVal val="90"/>
                                          </p:val>
                                        </p:tav>
                                        <p:tav tm="100000">
                                          <p:val>
                                            <p:fltVal val="0"/>
                                          </p:val>
                                        </p:tav>
                                      </p:tavLst>
                                    </p:anim>
                                    <p:animEffect transition="in" filter="fade">
                                      <p:cBhvr>
                                        <p:cTn id="10" dur="1000"/>
                                        <p:tgtEl>
                                          <p:spTgt spid="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35"/>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How Can You Help? The 5 R’s</a:t>
            </a:r>
            <a:endParaRPr sz="3200">
              <a:latin typeface="Sniglet" panose="04070505030100020000" charset="0"/>
            </a:endParaRPr>
          </a:p>
        </p:txBody>
      </p:sp>
      <p:pic>
        <p:nvPicPr>
          <p:cNvPr id="675" name="Google Shape;675;p35"/>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76" name="Google Shape;676;p35"/>
          <p:cNvSpPr txBox="1">
            <a:spLocks noGrp="1"/>
          </p:cNvSpPr>
          <p:nvPr>
            <p:ph type="body" idx="4294967295"/>
          </p:nvPr>
        </p:nvSpPr>
        <p:spPr>
          <a:xfrm>
            <a:off x="647725" y="841500"/>
            <a:ext cx="7835700" cy="4076400"/>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Font typeface="Arial" panose="020B0604020202020204" pitchFamily="34" charset="0"/>
              <a:buChar char="•"/>
            </a:pPr>
            <a:r>
              <a:rPr lang="en" sz="2500" b="1"/>
              <a:t>Refuse</a:t>
            </a:r>
            <a:r>
              <a:rPr lang="en" sz="2500"/>
              <a:t> what you do not need</a:t>
            </a:r>
            <a:br>
              <a:rPr lang="en" sz="2500"/>
            </a:br>
            <a:r>
              <a:rPr lang="en" sz="2500"/>
              <a:t> </a:t>
            </a:r>
            <a:endParaRPr sz="2500"/>
          </a:p>
          <a:p>
            <a:pPr marL="457200" lvl="0" indent="-387350" algn="l" rtl="0">
              <a:spcBef>
                <a:spcPts val="0"/>
              </a:spcBef>
              <a:spcAft>
                <a:spcPts val="0"/>
              </a:spcAft>
              <a:buSzPts val="2500"/>
              <a:buFont typeface="Arial" panose="020B0604020202020204" pitchFamily="34" charset="0"/>
              <a:buChar char="•"/>
            </a:pPr>
            <a:r>
              <a:rPr lang="en" sz="2500" b="1"/>
              <a:t>Reduce</a:t>
            </a:r>
            <a:r>
              <a:rPr lang="en" sz="2500"/>
              <a:t> what you do need </a:t>
            </a:r>
            <a:br>
              <a:rPr lang="en" sz="2500"/>
            </a:br>
            <a:endParaRPr sz="2500"/>
          </a:p>
          <a:p>
            <a:pPr marL="457200" lvl="0" indent="-387350" algn="l" rtl="0">
              <a:spcBef>
                <a:spcPts val="0"/>
              </a:spcBef>
              <a:spcAft>
                <a:spcPts val="0"/>
              </a:spcAft>
              <a:buSzPts val="2500"/>
              <a:buFont typeface="Arial" panose="020B0604020202020204" pitchFamily="34" charset="0"/>
              <a:buChar char="•"/>
            </a:pPr>
            <a:r>
              <a:rPr lang="en" sz="2500" b="1"/>
              <a:t>Reuse</a:t>
            </a:r>
            <a:r>
              <a:rPr lang="en" sz="2500"/>
              <a:t> what you consume </a:t>
            </a:r>
            <a:br>
              <a:rPr lang="en" sz="2500"/>
            </a:br>
            <a:endParaRPr sz="2500"/>
          </a:p>
          <a:p>
            <a:pPr marL="457200" lvl="0" indent="-387350" algn="l" rtl="0">
              <a:spcBef>
                <a:spcPts val="0"/>
              </a:spcBef>
              <a:spcAft>
                <a:spcPts val="0"/>
              </a:spcAft>
              <a:buSzPts val="2500"/>
              <a:buFont typeface="Arial" panose="020B0604020202020204" pitchFamily="34" charset="0"/>
              <a:buChar char="•"/>
            </a:pPr>
            <a:r>
              <a:rPr lang="en" sz="2500" b="1"/>
              <a:t>Repurpose </a:t>
            </a:r>
            <a:r>
              <a:rPr lang="en" sz="2500"/>
              <a:t>what you can not refuse, reduce or reuse </a:t>
            </a:r>
            <a:br>
              <a:rPr lang="en" sz="2500"/>
            </a:br>
            <a:endParaRPr sz="2500"/>
          </a:p>
          <a:p>
            <a:pPr marL="457200" lvl="0" indent="-387350" algn="l" rtl="0">
              <a:spcBef>
                <a:spcPts val="0"/>
              </a:spcBef>
              <a:spcAft>
                <a:spcPts val="0"/>
              </a:spcAft>
              <a:buSzPts val="2500"/>
              <a:buFont typeface="Arial" panose="020B0604020202020204" pitchFamily="34" charset="0"/>
              <a:buChar char="•"/>
            </a:pPr>
            <a:r>
              <a:rPr lang="en" sz="2500" b="1"/>
              <a:t>Recycle </a:t>
            </a:r>
            <a:r>
              <a:rPr lang="en" sz="2500"/>
              <a:t>what you can not refuse, reduce, reuse, or repurpose </a:t>
            </a:r>
            <a:endParaRPr sz="2500" b="1"/>
          </a:p>
          <a:p>
            <a:pPr marL="0" lvl="0" indent="0" algn="l" rtl="0">
              <a:spcBef>
                <a:spcPts val="600"/>
              </a:spcBef>
              <a:spcAft>
                <a:spcPts val="0"/>
              </a:spcAft>
              <a:buNone/>
            </a:pPr>
            <a:br>
              <a:rPr lang="en" sz="2500"/>
            </a:br>
            <a:endParaRPr sz="2500"/>
          </a:p>
          <a:p>
            <a:pPr marL="457200" lvl="0" indent="0" algn="l" rtl="0">
              <a:spcBef>
                <a:spcPts val="600"/>
              </a:spcBef>
              <a:spcAft>
                <a:spcPts val="0"/>
              </a:spcAft>
              <a:buNone/>
            </a:pPr>
            <a:endParaRPr sz="2500"/>
          </a:p>
        </p:txBody>
      </p:sp>
      <p:pic>
        <p:nvPicPr>
          <p:cNvPr id="3" name="Picture 2">
            <a:extLst>
              <a:ext uri="{FF2B5EF4-FFF2-40B4-BE49-F238E27FC236}">
                <a16:creationId xmlns:a16="http://schemas.microsoft.com/office/drawing/2014/main" id="{7CE9AFF4-2BA2-42FD-AA0A-55A332ADE28F}"/>
              </a:ext>
            </a:extLst>
          </p:cNvPr>
          <p:cNvPicPr>
            <a:picLocks noChangeAspect="1"/>
          </p:cNvPicPr>
          <p:nvPr/>
        </p:nvPicPr>
        <p:blipFill>
          <a:blip r:embed="rId4"/>
          <a:stretch>
            <a:fillRect/>
          </a:stretch>
        </p:blipFill>
        <p:spPr>
          <a:xfrm>
            <a:off x="4947537" y="841500"/>
            <a:ext cx="3824428" cy="2318559"/>
          </a:xfrm>
          <a:prstGeom prst="rect">
            <a:avLst/>
          </a:prstGeom>
        </p:spPr>
      </p:pic>
      <p:pic>
        <p:nvPicPr>
          <p:cNvPr id="5" name="Graphic 4" descr="Recycle with solid fill">
            <a:extLst>
              <a:ext uri="{FF2B5EF4-FFF2-40B4-BE49-F238E27FC236}">
                <a16:creationId xmlns:a16="http://schemas.microsoft.com/office/drawing/2014/main" id="{D6A781CB-0B6E-4F21-9A46-EB68932E35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324" y="4288553"/>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39"/>
          <p:cNvSpPr txBox="1">
            <a:spLocks noGrp="1"/>
          </p:cNvSpPr>
          <p:nvPr>
            <p:ph type="title" idx="4294967295"/>
          </p:nvPr>
        </p:nvSpPr>
        <p:spPr>
          <a:xfrm>
            <a:off x="661661" y="215453"/>
            <a:ext cx="6226664" cy="55547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How Can You Help? Examples!</a:t>
            </a:r>
            <a:endParaRPr sz="3200">
              <a:latin typeface="Sniglet" panose="04070505030100020000" charset="0"/>
            </a:endParaRPr>
          </a:p>
        </p:txBody>
      </p:sp>
      <p:pic>
        <p:nvPicPr>
          <p:cNvPr id="713" name="Google Shape;713;p39"/>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14" name="Google Shape;714;p39"/>
          <p:cNvSpPr txBox="1">
            <a:spLocks noGrp="1"/>
          </p:cNvSpPr>
          <p:nvPr>
            <p:ph type="body" idx="4294967295"/>
          </p:nvPr>
        </p:nvSpPr>
        <p:spPr>
          <a:xfrm>
            <a:off x="361925" y="609184"/>
            <a:ext cx="6334350" cy="37978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Font typeface="Arial" panose="020B0604020202020204" pitchFamily="34" charset="0"/>
              <a:buChar char="•"/>
            </a:pPr>
            <a:r>
              <a:rPr lang="en" sz="2000" b="1"/>
              <a:t>Refuse </a:t>
            </a:r>
            <a:r>
              <a:rPr lang="en" sz="2000"/>
              <a:t>single-use plastics like plastic bags, cups, bottles, and containers </a:t>
            </a:r>
            <a:br>
              <a:rPr lang="en" sz="2000"/>
            </a:br>
            <a:endParaRPr sz="2000"/>
          </a:p>
          <a:p>
            <a:pPr marL="457200" lvl="0" indent="-355600" algn="l" rtl="0">
              <a:spcBef>
                <a:spcPts val="0"/>
              </a:spcBef>
              <a:spcAft>
                <a:spcPts val="0"/>
              </a:spcAft>
              <a:buSzPts val="2000"/>
              <a:buFont typeface="Arial" panose="020B0604020202020204" pitchFamily="34" charset="0"/>
              <a:buChar char="•"/>
            </a:pPr>
            <a:r>
              <a:rPr lang="en" sz="2000" b="1"/>
              <a:t>Reduce</a:t>
            </a:r>
            <a:r>
              <a:rPr lang="en" sz="2000"/>
              <a:t> using non-recyclable products. This prevents them from entering landfills which ultimately lead to the water</a:t>
            </a:r>
            <a:br>
              <a:rPr lang="en" sz="2000"/>
            </a:br>
            <a:endParaRPr sz="2000"/>
          </a:p>
          <a:p>
            <a:pPr marL="457200" lvl="0" indent="-355600" algn="l" rtl="0">
              <a:spcBef>
                <a:spcPts val="0"/>
              </a:spcBef>
              <a:spcAft>
                <a:spcPts val="0"/>
              </a:spcAft>
              <a:buSzPts val="2000"/>
              <a:buFont typeface="Arial" panose="020B0604020202020204" pitchFamily="34" charset="0"/>
              <a:buChar char="•"/>
            </a:pPr>
            <a:r>
              <a:rPr lang="en" sz="2000" b="1"/>
              <a:t>Reuse </a:t>
            </a:r>
            <a:r>
              <a:rPr lang="en" sz="2000"/>
              <a:t> products like a reusable water bottles, utensils, and bags </a:t>
            </a:r>
            <a:br>
              <a:rPr lang="en" sz="2000"/>
            </a:br>
            <a:endParaRPr sz="2000"/>
          </a:p>
          <a:p>
            <a:pPr marL="457200" lvl="0" indent="-355600" algn="l" rtl="0">
              <a:spcBef>
                <a:spcPts val="0"/>
              </a:spcBef>
              <a:spcAft>
                <a:spcPts val="0"/>
              </a:spcAft>
              <a:buSzPts val="2000"/>
              <a:buFont typeface="Arial" panose="020B0604020202020204" pitchFamily="34" charset="0"/>
              <a:buChar char="•"/>
            </a:pPr>
            <a:r>
              <a:rPr lang="en" sz="2000" b="1"/>
              <a:t>Repurpose</a:t>
            </a:r>
            <a:r>
              <a:rPr lang="en" sz="2000"/>
              <a:t> items by finding a new way to use them! “Upcycling” </a:t>
            </a:r>
            <a:br>
              <a:rPr lang="en" sz="2000"/>
            </a:br>
            <a:endParaRPr sz="2000"/>
          </a:p>
          <a:p>
            <a:pPr marL="457200" lvl="0" indent="-355600" algn="l" rtl="0">
              <a:spcBef>
                <a:spcPts val="0"/>
              </a:spcBef>
              <a:spcAft>
                <a:spcPts val="0"/>
              </a:spcAft>
              <a:buSzPts val="2000"/>
              <a:buFont typeface="Arial" panose="020B0604020202020204" pitchFamily="34" charset="0"/>
              <a:buChar char="•"/>
            </a:pPr>
            <a:r>
              <a:rPr lang="en" sz="2000" b="1"/>
              <a:t>Recycle</a:t>
            </a:r>
            <a:r>
              <a:rPr lang="en" sz="2000"/>
              <a:t> items properly and dispose of them in their proper places! </a:t>
            </a:r>
            <a:endParaRPr sz="2000"/>
          </a:p>
          <a:p>
            <a:pPr marL="0" lvl="0" indent="0" algn="l" rtl="0">
              <a:spcBef>
                <a:spcPts val="600"/>
              </a:spcBef>
              <a:spcAft>
                <a:spcPts val="0"/>
              </a:spcAft>
              <a:buNone/>
            </a:pPr>
            <a:br>
              <a:rPr lang="en" sz="2000"/>
            </a:br>
            <a:endParaRPr sz="2000"/>
          </a:p>
          <a:p>
            <a:pPr marL="457200" lvl="0" indent="0" algn="l" rtl="0">
              <a:spcBef>
                <a:spcPts val="600"/>
              </a:spcBef>
              <a:spcAft>
                <a:spcPts val="0"/>
              </a:spcAft>
              <a:buNone/>
            </a:pPr>
            <a:endParaRPr sz="2000"/>
          </a:p>
        </p:txBody>
      </p:sp>
      <p:pic>
        <p:nvPicPr>
          <p:cNvPr id="717" name="Google Shape;717;p39"/>
          <p:cNvPicPr preferRelativeResize="0"/>
          <p:nvPr/>
        </p:nvPicPr>
        <p:blipFill rotWithShape="1">
          <a:blip r:embed="rId4">
            <a:alphaModFix/>
          </a:blip>
          <a:srcRect l="18728" t="6941" r="18426" b="7886"/>
          <a:stretch/>
        </p:blipFill>
        <p:spPr>
          <a:xfrm>
            <a:off x="7928074" y="911071"/>
            <a:ext cx="687949" cy="1509400"/>
          </a:xfrm>
          <a:prstGeom prst="rect">
            <a:avLst/>
          </a:prstGeom>
          <a:noFill/>
          <a:ln>
            <a:noFill/>
          </a:ln>
        </p:spPr>
      </p:pic>
      <p:pic>
        <p:nvPicPr>
          <p:cNvPr id="718" name="Google Shape;718;p39"/>
          <p:cNvPicPr preferRelativeResize="0"/>
          <p:nvPr/>
        </p:nvPicPr>
        <p:blipFill>
          <a:blip r:embed="rId5">
            <a:alphaModFix/>
          </a:blip>
          <a:stretch>
            <a:fillRect/>
          </a:stretch>
        </p:blipFill>
        <p:spPr>
          <a:xfrm>
            <a:off x="6756220" y="471459"/>
            <a:ext cx="988398" cy="1086116"/>
          </a:xfrm>
          <a:prstGeom prst="rect">
            <a:avLst/>
          </a:prstGeom>
          <a:noFill/>
          <a:ln>
            <a:noFill/>
          </a:ln>
        </p:spPr>
      </p:pic>
      <p:pic>
        <p:nvPicPr>
          <p:cNvPr id="720" name="Google Shape;720;p39"/>
          <p:cNvPicPr preferRelativeResize="0"/>
          <p:nvPr/>
        </p:nvPicPr>
        <p:blipFill>
          <a:blip r:embed="rId6">
            <a:alphaModFix/>
          </a:blip>
          <a:stretch>
            <a:fillRect/>
          </a:stretch>
        </p:blipFill>
        <p:spPr>
          <a:xfrm>
            <a:off x="7082448" y="4188600"/>
            <a:ext cx="936150" cy="941400"/>
          </a:xfrm>
          <a:prstGeom prst="rect">
            <a:avLst/>
          </a:prstGeom>
          <a:noFill/>
          <a:ln>
            <a:noFill/>
          </a:ln>
        </p:spPr>
      </p:pic>
      <p:pic>
        <p:nvPicPr>
          <p:cNvPr id="2" name="Picture 1">
            <a:extLst>
              <a:ext uri="{FF2B5EF4-FFF2-40B4-BE49-F238E27FC236}">
                <a16:creationId xmlns:a16="http://schemas.microsoft.com/office/drawing/2014/main" id="{EAF0BD32-4797-4B98-8D94-BB38B8A975DA}"/>
              </a:ext>
            </a:extLst>
          </p:cNvPr>
          <p:cNvPicPr>
            <a:picLocks noChangeAspect="1"/>
          </p:cNvPicPr>
          <p:nvPr/>
        </p:nvPicPr>
        <p:blipFill>
          <a:blip r:embed="rId7"/>
          <a:stretch>
            <a:fillRect/>
          </a:stretch>
        </p:blipFill>
        <p:spPr>
          <a:xfrm>
            <a:off x="6454585" y="2911128"/>
            <a:ext cx="2554943" cy="12774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4">
                                            <p:txEl>
                                              <p:pRg st="0" end="0"/>
                                            </p:txEl>
                                          </p:spTgt>
                                        </p:tgtEl>
                                        <p:attrNameLst>
                                          <p:attrName>style.visibility</p:attrName>
                                        </p:attrNameLst>
                                      </p:cBhvr>
                                      <p:to>
                                        <p:strVal val="visible"/>
                                      </p:to>
                                    </p:set>
                                    <p:animEffect transition="in" filter="fade">
                                      <p:cBhvr>
                                        <p:cTn id="7" dur="1000"/>
                                        <p:tgtEl>
                                          <p:spTgt spid="714">
                                            <p:txEl>
                                              <p:pRg st="0" end="0"/>
                                            </p:txEl>
                                          </p:spTgt>
                                        </p:tgtEl>
                                      </p:cBhvr>
                                    </p:animEffect>
                                    <p:anim calcmode="lin" valueType="num">
                                      <p:cBhvr>
                                        <p:cTn id="8" dur="1000" fill="hold"/>
                                        <p:tgtEl>
                                          <p:spTgt spid="7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4">
                                            <p:txEl>
                                              <p:pRg st="1" end="1"/>
                                            </p:txEl>
                                          </p:spTgt>
                                        </p:tgtEl>
                                        <p:attrNameLst>
                                          <p:attrName>style.visibility</p:attrName>
                                        </p:attrNameLst>
                                      </p:cBhvr>
                                      <p:to>
                                        <p:strVal val="visible"/>
                                      </p:to>
                                    </p:set>
                                    <p:animEffect transition="in" filter="fade">
                                      <p:cBhvr>
                                        <p:cTn id="14" dur="1000"/>
                                        <p:tgtEl>
                                          <p:spTgt spid="714">
                                            <p:txEl>
                                              <p:pRg st="1" end="1"/>
                                            </p:txEl>
                                          </p:spTgt>
                                        </p:tgtEl>
                                      </p:cBhvr>
                                    </p:animEffect>
                                    <p:anim calcmode="lin" valueType="num">
                                      <p:cBhvr>
                                        <p:cTn id="15" dur="1000" fill="hold"/>
                                        <p:tgtEl>
                                          <p:spTgt spid="7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14">
                                            <p:txEl>
                                              <p:pRg st="2" end="2"/>
                                            </p:txEl>
                                          </p:spTgt>
                                        </p:tgtEl>
                                        <p:attrNameLst>
                                          <p:attrName>style.visibility</p:attrName>
                                        </p:attrNameLst>
                                      </p:cBhvr>
                                      <p:to>
                                        <p:strVal val="visible"/>
                                      </p:to>
                                    </p:set>
                                    <p:animEffect transition="in" filter="fade">
                                      <p:cBhvr>
                                        <p:cTn id="21" dur="1000"/>
                                        <p:tgtEl>
                                          <p:spTgt spid="714">
                                            <p:txEl>
                                              <p:pRg st="2" end="2"/>
                                            </p:txEl>
                                          </p:spTgt>
                                        </p:tgtEl>
                                      </p:cBhvr>
                                    </p:animEffect>
                                    <p:anim calcmode="lin" valueType="num">
                                      <p:cBhvr>
                                        <p:cTn id="22" dur="1000" fill="hold"/>
                                        <p:tgtEl>
                                          <p:spTgt spid="7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18"/>
                                        </p:tgtEl>
                                        <p:attrNameLst>
                                          <p:attrName>style.visibility</p:attrName>
                                        </p:attrNameLst>
                                      </p:cBhvr>
                                      <p:to>
                                        <p:strVal val="visible"/>
                                      </p:to>
                                    </p:set>
                                    <p:animEffect transition="in" filter="wipe(down)">
                                      <p:cBhvr>
                                        <p:cTn id="28" dur="1000"/>
                                        <p:tgtEl>
                                          <p:spTgt spid="718"/>
                                        </p:tgtEl>
                                      </p:cBhvr>
                                    </p:animEffect>
                                  </p:childTnLst>
                                </p:cTn>
                              </p:par>
                              <p:par>
                                <p:cTn id="29" presetID="22" presetClass="entr" presetSubtype="4" fill="hold" nodeType="withEffect">
                                  <p:stCondLst>
                                    <p:cond delay="0"/>
                                  </p:stCondLst>
                                  <p:childTnLst>
                                    <p:set>
                                      <p:cBhvr>
                                        <p:cTn id="30" dur="1" fill="hold">
                                          <p:stCondLst>
                                            <p:cond delay="0"/>
                                          </p:stCondLst>
                                        </p:cTn>
                                        <p:tgtEl>
                                          <p:spTgt spid="717"/>
                                        </p:tgtEl>
                                        <p:attrNameLst>
                                          <p:attrName>style.visibility</p:attrName>
                                        </p:attrNameLst>
                                      </p:cBhvr>
                                      <p:to>
                                        <p:strVal val="visible"/>
                                      </p:to>
                                    </p:set>
                                    <p:animEffect transition="in" filter="wipe(down)">
                                      <p:cBhvr>
                                        <p:cTn id="31" dur="1000"/>
                                        <p:tgtEl>
                                          <p:spTgt spid="717"/>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14">
                                            <p:txEl>
                                              <p:pRg st="3" end="3"/>
                                            </p:txEl>
                                          </p:spTgt>
                                        </p:tgtEl>
                                        <p:attrNameLst>
                                          <p:attrName>style.visibility</p:attrName>
                                        </p:attrNameLst>
                                      </p:cBhvr>
                                      <p:to>
                                        <p:strVal val="visible"/>
                                      </p:to>
                                    </p:set>
                                    <p:animEffect transition="in" filter="fade">
                                      <p:cBhvr>
                                        <p:cTn id="36" dur="1000"/>
                                        <p:tgtEl>
                                          <p:spTgt spid="714">
                                            <p:txEl>
                                              <p:pRg st="3" end="3"/>
                                            </p:txEl>
                                          </p:spTgt>
                                        </p:tgtEl>
                                      </p:cBhvr>
                                    </p:animEffect>
                                    <p:anim calcmode="lin" valueType="num">
                                      <p:cBhvr>
                                        <p:cTn id="37" dur="1000" fill="hold"/>
                                        <p:tgtEl>
                                          <p:spTgt spid="714">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10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714">
                                            <p:txEl>
                                              <p:pRg st="4" end="4"/>
                                            </p:txEl>
                                          </p:spTgt>
                                        </p:tgtEl>
                                        <p:attrNameLst>
                                          <p:attrName>style.visibility</p:attrName>
                                        </p:attrNameLst>
                                      </p:cBhvr>
                                      <p:to>
                                        <p:strVal val="visible"/>
                                      </p:to>
                                    </p:set>
                                    <p:animEffect transition="in" filter="fade">
                                      <p:cBhvr>
                                        <p:cTn id="48" dur="1000"/>
                                        <p:tgtEl>
                                          <p:spTgt spid="714">
                                            <p:txEl>
                                              <p:pRg st="4" end="4"/>
                                            </p:txEl>
                                          </p:spTgt>
                                        </p:tgtEl>
                                      </p:cBhvr>
                                    </p:animEffect>
                                    <p:anim calcmode="lin" valueType="num">
                                      <p:cBhvr>
                                        <p:cTn id="49" dur="1000" fill="hold"/>
                                        <p:tgtEl>
                                          <p:spTgt spid="714">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7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720"/>
                                        </p:tgtEl>
                                        <p:attrNameLst>
                                          <p:attrName>style.visibility</p:attrName>
                                        </p:attrNameLst>
                                      </p:cBhvr>
                                      <p:to>
                                        <p:strVal val="visible"/>
                                      </p:to>
                                    </p:set>
                                    <p:animEffect transition="in" filter="wipe(down)">
                                      <p:cBhvr>
                                        <p:cTn id="55" dur="1000"/>
                                        <p:tgtEl>
                                          <p:spTgt spid="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41"/>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Summary of Lesson 5 </a:t>
            </a:r>
            <a:endParaRPr sz="3200">
              <a:latin typeface="Sniglet" panose="04070505030100020000" charset="0"/>
            </a:endParaRPr>
          </a:p>
        </p:txBody>
      </p:sp>
      <p:sp>
        <p:nvSpPr>
          <p:cNvPr id="2" name="Text Placeholder 1">
            <a:extLst>
              <a:ext uri="{FF2B5EF4-FFF2-40B4-BE49-F238E27FC236}">
                <a16:creationId xmlns:a16="http://schemas.microsoft.com/office/drawing/2014/main" id="{3D23F905-DC99-458D-B682-5E3A924A0BD4}"/>
              </a:ext>
            </a:extLst>
          </p:cNvPr>
          <p:cNvSpPr>
            <a:spLocks noGrp="1"/>
          </p:cNvSpPr>
          <p:nvPr>
            <p:ph type="body" idx="1"/>
          </p:nvPr>
        </p:nvSpPr>
        <p:spPr>
          <a:xfrm>
            <a:off x="747925" y="1168366"/>
            <a:ext cx="6140400" cy="3610800"/>
          </a:xfrm>
        </p:spPr>
        <p:txBody>
          <a:bodyPr/>
          <a:lstStyle/>
          <a:p>
            <a:pPr>
              <a:buFont typeface="Arial" panose="020B0604020202020204" pitchFamily="34" charset="0"/>
              <a:buChar char="•"/>
            </a:pPr>
            <a:r>
              <a:rPr lang="en-US"/>
              <a:t>What is affecting the marine environment?</a:t>
            </a:r>
          </a:p>
          <a:p>
            <a:pPr lvl="1">
              <a:buFont typeface="Arial" panose="020B0604020202020204" pitchFamily="34" charset="0"/>
              <a:buChar char="•"/>
            </a:pPr>
            <a:r>
              <a:rPr lang="en-US"/>
              <a:t>Climate Change: rising sea level, ocean acidification, rising temperatures</a:t>
            </a:r>
          </a:p>
          <a:p>
            <a:pPr lvl="1">
              <a:buFont typeface="Arial" panose="020B0604020202020204" pitchFamily="34" charset="0"/>
              <a:buChar char="•"/>
            </a:pPr>
            <a:r>
              <a:rPr lang="en-US"/>
              <a:t>Pollution </a:t>
            </a:r>
          </a:p>
          <a:p>
            <a:pPr lvl="1">
              <a:buFont typeface="Arial" panose="020B0604020202020204" pitchFamily="34" charset="0"/>
              <a:buChar char="•"/>
            </a:pPr>
            <a:endParaRPr lang="en-US"/>
          </a:p>
          <a:p>
            <a:pPr>
              <a:buFont typeface="Arial" panose="020B0604020202020204" pitchFamily="34" charset="0"/>
              <a:buChar char="•"/>
            </a:pPr>
            <a:r>
              <a:rPr lang="en-US"/>
              <a:t>How can you help protect the marine environment?!</a:t>
            </a:r>
          </a:p>
          <a:p>
            <a:pPr lvl="1">
              <a:buFont typeface="Arial" panose="020B0604020202020204" pitchFamily="34" charset="0"/>
              <a:buChar char="•"/>
            </a:pPr>
            <a:r>
              <a:rPr lang="en-US"/>
              <a:t>The 5 R’s </a:t>
            </a:r>
          </a:p>
          <a:p>
            <a:pPr lvl="1">
              <a:buFont typeface="Arial" panose="020B0604020202020204" pitchFamily="34" charset="0"/>
              <a:buChar char="•"/>
            </a:pPr>
            <a:r>
              <a:rPr lang="en-US"/>
              <a:t>Conduct your own beach clean up</a:t>
            </a:r>
          </a:p>
          <a:p>
            <a:pPr lvl="1">
              <a:buFont typeface="Arial" panose="020B0604020202020204" pitchFamily="34" charset="0"/>
              <a:buChar char="•"/>
            </a:pPr>
            <a:r>
              <a:rPr lang="en-US"/>
              <a:t>Make small choices like using reusable water bottles, or reusable bags </a:t>
            </a:r>
          </a:p>
        </p:txBody>
      </p:sp>
      <p:pic>
        <p:nvPicPr>
          <p:cNvPr id="733" name="Google Shape;733;p41"/>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42"/>
          <p:cNvSpPr txBox="1">
            <a:spLocks noGrp="1"/>
          </p:cNvSpPr>
          <p:nvPr>
            <p:ph type="title" idx="4294967295"/>
          </p:nvPr>
        </p:nvSpPr>
        <p:spPr>
          <a:xfrm>
            <a:off x="873070" y="86333"/>
            <a:ext cx="6140450" cy="8572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Review! </a:t>
            </a:r>
            <a:endParaRPr sz="3200"/>
          </a:p>
        </p:txBody>
      </p:sp>
      <p:sp>
        <p:nvSpPr>
          <p:cNvPr id="741" name="Google Shape;741;p42"/>
          <p:cNvSpPr txBox="1">
            <a:spLocks noGrp="1"/>
          </p:cNvSpPr>
          <p:nvPr>
            <p:ph type="body" idx="4294967295"/>
          </p:nvPr>
        </p:nvSpPr>
        <p:spPr>
          <a:xfrm>
            <a:off x="877629" y="1000125"/>
            <a:ext cx="8061325" cy="858838"/>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Font typeface="Arial" panose="020B0604020202020204" pitchFamily="34" charset="0"/>
              <a:buChar char="•"/>
            </a:pPr>
            <a:r>
              <a:rPr lang="en" sz="2000"/>
              <a:t>What is an ecosystem?</a:t>
            </a:r>
            <a:endParaRPr sz="2000"/>
          </a:p>
          <a:p>
            <a:pPr marL="914400" lvl="1" indent="-323850" algn="l" rtl="0">
              <a:spcBef>
                <a:spcPts val="0"/>
              </a:spcBef>
              <a:spcAft>
                <a:spcPts val="0"/>
              </a:spcAft>
              <a:buSzPts val="1500"/>
              <a:buFont typeface="Arial" panose="020B0604020202020204" pitchFamily="34" charset="0"/>
              <a:buChar char="•"/>
            </a:pPr>
            <a:r>
              <a:rPr lang="en" sz="1500"/>
              <a:t>Food webs and chains </a:t>
            </a:r>
            <a:br>
              <a:rPr lang="en" sz="1500"/>
            </a:br>
            <a:endParaRPr sz="1500"/>
          </a:p>
          <a:p>
            <a:pPr marL="101600" lvl="0" indent="0" algn="l" rtl="0">
              <a:spcBef>
                <a:spcPts val="0"/>
              </a:spcBef>
              <a:spcAft>
                <a:spcPts val="0"/>
              </a:spcAft>
              <a:buSzPts val="2000"/>
              <a:buNone/>
            </a:pPr>
            <a:r>
              <a:rPr lang="en" sz="2000"/>
              <a:t> </a:t>
            </a:r>
            <a:endParaRPr sz="2000"/>
          </a:p>
        </p:txBody>
      </p:sp>
      <p:pic>
        <p:nvPicPr>
          <p:cNvPr id="740" name="Google Shape;740;p42"/>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 name="Google Shape;741;p42">
            <a:extLst>
              <a:ext uri="{FF2B5EF4-FFF2-40B4-BE49-F238E27FC236}">
                <a16:creationId xmlns:a16="http://schemas.microsoft.com/office/drawing/2014/main" id="{96A267F8-708F-4B93-835D-A3B8E6F64003}"/>
              </a:ext>
            </a:extLst>
          </p:cNvPr>
          <p:cNvSpPr txBox="1">
            <a:spLocks/>
          </p:cNvSpPr>
          <p:nvPr/>
        </p:nvSpPr>
        <p:spPr>
          <a:xfrm>
            <a:off x="873070" y="1893883"/>
            <a:ext cx="8061000" cy="8434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buFont typeface="Arial" panose="020B0604020202020204" pitchFamily="34" charset="0"/>
              <a:buChar char="•"/>
            </a:pPr>
            <a:r>
              <a:rPr lang="en-US" sz="2000"/>
              <a:t>Coastal habitats</a:t>
            </a:r>
          </a:p>
          <a:p>
            <a:pPr lvl="1" indent="-323850">
              <a:buSzPts val="1500"/>
              <a:buFont typeface="Arial" panose="020B0604020202020204" pitchFamily="34" charset="0"/>
              <a:buChar char="•"/>
            </a:pPr>
            <a:r>
              <a:rPr lang="en-US" sz="1500"/>
              <a:t>Wetlands, Coral Reefs, Mangroves </a:t>
            </a:r>
            <a:br>
              <a:rPr lang="en-US" sz="1500"/>
            </a:br>
            <a:endParaRPr lang="en-US" sz="1500"/>
          </a:p>
        </p:txBody>
      </p:sp>
      <p:sp>
        <p:nvSpPr>
          <p:cNvPr id="6" name="Google Shape;741;p42">
            <a:extLst>
              <a:ext uri="{FF2B5EF4-FFF2-40B4-BE49-F238E27FC236}">
                <a16:creationId xmlns:a16="http://schemas.microsoft.com/office/drawing/2014/main" id="{98DA6563-A66C-4E86-ADEC-33C037C89725}"/>
              </a:ext>
            </a:extLst>
          </p:cNvPr>
          <p:cNvSpPr txBox="1">
            <a:spLocks/>
          </p:cNvSpPr>
          <p:nvPr/>
        </p:nvSpPr>
        <p:spPr>
          <a:xfrm>
            <a:off x="873070" y="4180165"/>
            <a:ext cx="8061000" cy="5806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buFont typeface="Arial" panose="020B0604020202020204" pitchFamily="34" charset="0"/>
              <a:buChar char="•"/>
            </a:pPr>
            <a:r>
              <a:rPr lang="en-US" sz="2000"/>
              <a:t>Solutions - Change One Habit, Change the World! </a:t>
            </a:r>
          </a:p>
        </p:txBody>
      </p:sp>
      <p:sp>
        <p:nvSpPr>
          <p:cNvPr id="7" name="Google Shape;741;p42">
            <a:extLst>
              <a:ext uri="{FF2B5EF4-FFF2-40B4-BE49-F238E27FC236}">
                <a16:creationId xmlns:a16="http://schemas.microsoft.com/office/drawing/2014/main" id="{1C152791-B74B-4C10-94E4-88884E7FE4B3}"/>
              </a:ext>
            </a:extLst>
          </p:cNvPr>
          <p:cNvSpPr txBox="1">
            <a:spLocks/>
          </p:cNvSpPr>
          <p:nvPr/>
        </p:nvSpPr>
        <p:spPr>
          <a:xfrm>
            <a:off x="873070" y="3296348"/>
            <a:ext cx="8061000" cy="8838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590550" lvl="1" indent="0">
              <a:buSzPts val="1500"/>
              <a:buNone/>
            </a:pPr>
            <a:endParaRPr lang="en-US" sz="1500"/>
          </a:p>
          <a:p>
            <a:pPr indent="-355600">
              <a:spcBef>
                <a:spcPts val="0"/>
              </a:spcBef>
              <a:buSzPts val="2000"/>
              <a:buFont typeface="Arial" panose="020B0604020202020204" pitchFamily="34" charset="0"/>
              <a:buChar char="•"/>
            </a:pPr>
            <a:r>
              <a:rPr lang="en-US" sz="2000"/>
              <a:t>Importance &amp; Threats to Coastal Habitats </a:t>
            </a:r>
            <a:br>
              <a:rPr lang="en-US" sz="2000"/>
            </a:br>
            <a:endParaRPr lang="en-US" sz="2000"/>
          </a:p>
        </p:txBody>
      </p:sp>
      <p:sp>
        <p:nvSpPr>
          <p:cNvPr id="8" name="Google Shape;741;p42">
            <a:extLst>
              <a:ext uri="{FF2B5EF4-FFF2-40B4-BE49-F238E27FC236}">
                <a16:creationId xmlns:a16="http://schemas.microsoft.com/office/drawing/2014/main" id="{1DFBA351-8D8E-4489-8281-D1BB2AC5AE0C}"/>
              </a:ext>
            </a:extLst>
          </p:cNvPr>
          <p:cNvSpPr txBox="1">
            <a:spLocks/>
          </p:cNvSpPr>
          <p:nvPr/>
        </p:nvSpPr>
        <p:spPr>
          <a:xfrm>
            <a:off x="873070" y="2705766"/>
            <a:ext cx="8061000" cy="796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55600">
              <a:spcBef>
                <a:spcPts val="0"/>
              </a:spcBef>
              <a:buSzPts val="2000"/>
              <a:buFont typeface="Arial" panose="020B0604020202020204" pitchFamily="34" charset="0"/>
              <a:buChar char="•"/>
            </a:pPr>
            <a:r>
              <a:rPr lang="en-US" sz="2000" dirty="0"/>
              <a:t>Adaptations!</a:t>
            </a:r>
          </a:p>
          <a:p>
            <a:pPr lvl="1" indent="-323850">
              <a:buSzPts val="1500"/>
              <a:buFont typeface="Arial" panose="020B0604020202020204" pitchFamily="34" charset="0"/>
              <a:buChar char="•"/>
            </a:pPr>
            <a:r>
              <a:rPr lang="en-US" sz="1500" dirty="0"/>
              <a:t>Behavioral, Structural, and Physiological</a:t>
            </a:r>
            <a:br>
              <a:rPr lang="en-US" sz="1500" dirty="0"/>
            </a:br>
            <a:endParaRPr lang="en-US" sz="1500" dirty="0"/>
          </a:p>
        </p:txBody>
      </p:sp>
      <p:pic>
        <p:nvPicPr>
          <p:cNvPr id="2" name="Picture 1">
            <a:extLst>
              <a:ext uri="{FF2B5EF4-FFF2-40B4-BE49-F238E27FC236}">
                <a16:creationId xmlns:a16="http://schemas.microsoft.com/office/drawing/2014/main" id="{2E7CF9A2-0FAF-4F75-8D1F-B9D6EABB02B6}"/>
              </a:ext>
            </a:extLst>
          </p:cNvPr>
          <p:cNvPicPr>
            <a:picLocks noChangeAspect="1"/>
          </p:cNvPicPr>
          <p:nvPr/>
        </p:nvPicPr>
        <p:blipFill>
          <a:blip r:embed="rId4"/>
          <a:stretch>
            <a:fillRect/>
          </a:stretch>
        </p:blipFill>
        <p:spPr>
          <a:xfrm>
            <a:off x="5748166" y="1005204"/>
            <a:ext cx="2759271" cy="20708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1" grpId="0" uiExpand="1" build="p"/>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latin typeface="Sniglet" panose="04070505030100020000" charset="0"/>
              </a:rPr>
              <a:t>Last Week!  </a:t>
            </a:r>
            <a:endParaRPr sz="3600">
              <a:latin typeface="Sniglet" panose="04070505030100020000" charset="0"/>
            </a:endParaRPr>
          </a:p>
        </p:txBody>
      </p:sp>
      <p:sp>
        <p:nvSpPr>
          <p:cNvPr id="577" name="Google Shape;577;p25"/>
          <p:cNvSpPr txBox="1">
            <a:spLocks noGrp="1"/>
          </p:cNvSpPr>
          <p:nvPr>
            <p:ph type="body" idx="1"/>
          </p:nvPr>
        </p:nvSpPr>
        <p:spPr>
          <a:xfrm>
            <a:off x="95025" y="9316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Threats to Wetlands</a:t>
            </a:r>
            <a:endParaRPr sz="1800" b="1"/>
          </a:p>
          <a:p>
            <a:pPr marL="914400" lvl="1" indent="-342900" algn="l" rtl="0">
              <a:spcBef>
                <a:spcPts val="0"/>
              </a:spcBef>
              <a:spcAft>
                <a:spcPts val="0"/>
              </a:spcAft>
              <a:buSzPts val="1800"/>
              <a:buChar char="◆"/>
            </a:pPr>
            <a:r>
              <a:rPr lang="en" sz="1800"/>
              <a:t>Sea level rise</a:t>
            </a:r>
            <a:endParaRPr sz="1800"/>
          </a:p>
          <a:p>
            <a:pPr marL="914400" lvl="1" indent="-342900" algn="l" rtl="0">
              <a:spcBef>
                <a:spcPts val="0"/>
              </a:spcBef>
              <a:spcAft>
                <a:spcPts val="0"/>
              </a:spcAft>
              <a:buSzPts val="1800"/>
              <a:buChar char="◆"/>
            </a:pPr>
            <a:r>
              <a:rPr lang="en" sz="1800"/>
              <a:t>Decrease in biodiversity </a:t>
            </a:r>
            <a:endParaRPr sz="1800"/>
          </a:p>
          <a:p>
            <a:pPr marL="914400" lvl="1" indent="-342900" algn="l" rtl="0">
              <a:spcBef>
                <a:spcPts val="0"/>
              </a:spcBef>
              <a:spcAft>
                <a:spcPts val="0"/>
              </a:spcAft>
              <a:buSzPts val="1800"/>
              <a:buChar char="◆"/>
            </a:pPr>
            <a:r>
              <a:rPr lang="en" sz="1800"/>
              <a:t>Superfund Sites </a:t>
            </a:r>
            <a:br>
              <a:rPr lang="en" sz="1800"/>
            </a:br>
            <a:endParaRPr sz="1800"/>
          </a:p>
          <a:p>
            <a:pPr marL="457200" lvl="0" indent="-342900" algn="l" rtl="0">
              <a:spcBef>
                <a:spcPts val="0"/>
              </a:spcBef>
              <a:spcAft>
                <a:spcPts val="0"/>
              </a:spcAft>
              <a:buSzPts val="1800"/>
              <a:buChar char="➔"/>
            </a:pPr>
            <a:r>
              <a:rPr lang="en" sz="1800" b="1"/>
              <a:t>Threats to Coral Reefs</a:t>
            </a:r>
            <a:endParaRPr sz="1800" b="1"/>
          </a:p>
          <a:p>
            <a:pPr marL="914400" lvl="1" indent="-342900" algn="l" rtl="0">
              <a:spcBef>
                <a:spcPts val="0"/>
              </a:spcBef>
              <a:spcAft>
                <a:spcPts val="0"/>
              </a:spcAft>
              <a:buSzPts val="1800"/>
              <a:buChar char="◆"/>
            </a:pPr>
            <a:r>
              <a:rPr lang="en" sz="1800"/>
              <a:t>Sea level rise </a:t>
            </a:r>
            <a:endParaRPr sz="1800"/>
          </a:p>
          <a:p>
            <a:pPr marL="914400" lvl="1" indent="-342900" algn="l" rtl="0">
              <a:spcBef>
                <a:spcPts val="0"/>
              </a:spcBef>
              <a:spcAft>
                <a:spcPts val="0"/>
              </a:spcAft>
              <a:buSzPts val="1800"/>
              <a:buChar char="◆"/>
            </a:pPr>
            <a:r>
              <a:rPr lang="en" sz="1800"/>
              <a:t>Decrease in biodiversity </a:t>
            </a:r>
            <a:endParaRPr sz="1800"/>
          </a:p>
          <a:p>
            <a:pPr marL="914400" lvl="1" indent="-342900" algn="l" rtl="0">
              <a:spcBef>
                <a:spcPts val="0"/>
              </a:spcBef>
              <a:spcAft>
                <a:spcPts val="0"/>
              </a:spcAft>
              <a:buSzPts val="1800"/>
              <a:buChar char="◆"/>
            </a:pPr>
            <a:r>
              <a:rPr lang="en" sz="1800"/>
              <a:t>Invasive species </a:t>
            </a:r>
            <a:br>
              <a:rPr lang="en" sz="1800"/>
            </a:br>
            <a:endParaRPr sz="1800"/>
          </a:p>
          <a:p>
            <a:pPr marL="457200" lvl="0" indent="-342900" algn="l" rtl="0">
              <a:spcBef>
                <a:spcPts val="0"/>
              </a:spcBef>
              <a:spcAft>
                <a:spcPts val="0"/>
              </a:spcAft>
              <a:buSzPts val="1800"/>
              <a:buChar char="➔"/>
            </a:pPr>
            <a:r>
              <a:rPr lang="en" sz="1800" b="1"/>
              <a:t>Threats to Mangroves </a:t>
            </a:r>
            <a:endParaRPr sz="1800" b="1"/>
          </a:p>
          <a:p>
            <a:pPr marL="914400" lvl="1" indent="-342900" algn="l" rtl="0">
              <a:spcBef>
                <a:spcPts val="0"/>
              </a:spcBef>
              <a:spcAft>
                <a:spcPts val="0"/>
              </a:spcAft>
              <a:buSzPts val="1800"/>
              <a:buChar char="◆"/>
            </a:pPr>
            <a:r>
              <a:rPr lang="en" sz="1800"/>
              <a:t>Sea level rise </a:t>
            </a:r>
            <a:endParaRPr sz="1800"/>
          </a:p>
          <a:p>
            <a:pPr marL="914400" lvl="1" indent="-342900" algn="l" rtl="0">
              <a:spcBef>
                <a:spcPts val="0"/>
              </a:spcBef>
              <a:spcAft>
                <a:spcPts val="0"/>
              </a:spcAft>
              <a:buSzPts val="1800"/>
              <a:buChar char="◆"/>
            </a:pPr>
            <a:r>
              <a:rPr lang="en" sz="1800"/>
              <a:t>Deforestation, development </a:t>
            </a:r>
            <a:endParaRPr sz="1800"/>
          </a:p>
        </p:txBody>
      </p:sp>
      <p:pic>
        <p:nvPicPr>
          <p:cNvPr id="578" name="Google Shape;578;p25"/>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79" name="Google Shape;579;p25"/>
          <p:cNvSpPr txBox="1">
            <a:spLocks noGrp="1"/>
          </p:cNvSpPr>
          <p:nvPr>
            <p:ph type="body" idx="1"/>
          </p:nvPr>
        </p:nvSpPr>
        <p:spPr>
          <a:xfrm>
            <a:off x="3992200" y="10824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Threat to all three:</a:t>
            </a:r>
            <a:endParaRPr sz="1800" b="1"/>
          </a:p>
          <a:p>
            <a:pPr marL="914400" lvl="1" indent="-342900" algn="l" rtl="0">
              <a:spcBef>
                <a:spcPts val="0"/>
              </a:spcBef>
              <a:spcAft>
                <a:spcPts val="0"/>
              </a:spcAft>
              <a:buSzPts val="1800"/>
              <a:buChar char="◆"/>
            </a:pPr>
            <a:r>
              <a:rPr lang="en" sz="1800"/>
              <a:t>MARINE DEBRIS</a:t>
            </a:r>
            <a:endParaRPr sz="1800"/>
          </a:p>
          <a:p>
            <a:pPr marL="914400" lvl="1" indent="-342900" algn="l" rtl="0">
              <a:spcBef>
                <a:spcPts val="0"/>
              </a:spcBef>
              <a:spcAft>
                <a:spcPts val="0"/>
              </a:spcAft>
              <a:buSzPts val="1800"/>
              <a:buChar char="◆"/>
            </a:pPr>
            <a:r>
              <a:rPr lang="en" sz="1800"/>
              <a:t>Trashy Timeline: How long to break down specific items </a:t>
            </a:r>
            <a:br>
              <a:rPr lang="en" sz="1800"/>
            </a:br>
            <a:endParaRPr sz="1800"/>
          </a:p>
          <a:p>
            <a:pPr marL="0" lvl="0" indent="0" algn="l" rtl="0">
              <a:spcBef>
                <a:spcPts val="600"/>
              </a:spcBef>
              <a:spcAft>
                <a:spcPts val="0"/>
              </a:spcAft>
              <a:buNone/>
            </a:pPr>
            <a:endParaRPr sz="1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7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7">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77">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79">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79">
                                            <p:txEl>
                                              <p:pRg st="1" end="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43"/>
          <p:cNvSpPr txBox="1">
            <a:spLocks noGrp="1"/>
          </p:cNvSpPr>
          <p:nvPr>
            <p:ph type="title" idx="4294967295"/>
          </p:nvPr>
        </p:nvSpPr>
        <p:spPr>
          <a:xfrm>
            <a:off x="587433" y="72731"/>
            <a:ext cx="6140450" cy="8572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Survey Questions in the Chat! </a:t>
            </a:r>
            <a:endParaRPr sz="3200"/>
          </a:p>
        </p:txBody>
      </p:sp>
      <p:pic>
        <p:nvPicPr>
          <p:cNvPr id="747" name="Google Shape;747;p43"/>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48" name="Google Shape;748;p43"/>
          <p:cNvSpPr txBox="1"/>
          <p:nvPr/>
        </p:nvSpPr>
        <p:spPr>
          <a:xfrm>
            <a:off x="511524" y="1007269"/>
            <a:ext cx="7505400" cy="4063500"/>
          </a:xfrm>
          <a:prstGeom prst="rect">
            <a:avLst/>
          </a:prstGeom>
          <a:noFill/>
          <a:ln>
            <a:noFill/>
          </a:ln>
        </p:spPr>
        <p:txBody>
          <a:bodyPr spcFirstLastPara="1" wrap="square" lIns="91425" tIns="91425" rIns="91425" bIns="91425" anchor="t" anchorCtr="0">
            <a:spAutoFit/>
          </a:bodyPr>
          <a:lstStyle/>
          <a:p>
            <a:pPr marL="457200" lvl="0" indent="-349250" algn="l" rtl="0">
              <a:spcBef>
                <a:spcPts val="600"/>
              </a:spcBef>
              <a:spcAft>
                <a:spcPts val="0"/>
              </a:spcAft>
              <a:buClr>
                <a:schemeClr val="dk1"/>
              </a:buClr>
              <a:buSzPts val="1900"/>
              <a:buFont typeface="Dosis"/>
              <a:buAutoNum type="arabicParenR"/>
            </a:pPr>
            <a:r>
              <a:rPr lang="en" sz="1900" b="1">
                <a:solidFill>
                  <a:schemeClr val="dk1"/>
                </a:solidFill>
                <a:latin typeface="Dosis"/>
                <a:ea typeface="Dosis"/>
                <a:cs typeface="Dosis"/>
                <a:sym typeface="Dosis"/>
              </a:rPr>
              <a:t>I know how energy flows through an ecosystem. </a:t>
            </a:r>
            <a:br>
              <a:rPr lang="en" sz="1900" b="1">
                <a:solidFill>
                  <a:schemeClr val="dk1"/>
                </a:solidFill>
                <a:latin typeface="Dosis"/>
                <a:ea typeface="Dosis"/>
                <a:cs typeface="Dosis"/>
                <a:sym typeface="Dosis"/>
              </a:rPr>
            </a:br>
            <a:r>
              <a:rPr lang="en" sz="1900" b="1">
                <a:solidFill>
                  <a:schemeClr val="dk1"/>
                </a:solidFill>
                <a:latin typeface="Dosis"/>
                <a:ea typeface="Dosis"/>
                <a:cs typeface="Dosis"/>
                <a:sym typeface="Dosis"/>
              </a:rPr>
              <a:t>(Yes or No)</a:t>
            </a:r>
            <a:br>
              <a:rPr lang="en" sz="1900" b="1">
                <a:solidFill>
                  <a:schemeClr val="dk1"/>
                </a:solidFill>
                <a:latin typeface="Dosis"/>
                <a:ea typeface="Dosis"/>
                <a:cs typeface="Dosis"/>
                <a:sym typeface="Dosis"/>
              </a:rPr>
            </a:br>
            <a:endParaRPr sz="1900" b="1">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a:solidFill>
                  <a:schemeClr val="dk1"/>
                </a:solidFill>
                <a:latin typeface="Dosis"/>
                <a:ea typeface="Dosis"/>
                <a:cs typeface="Dosis"/>
                <a:sym typeface="Dosis"/>
              </a:rPr>
              <a:t>I can list 5 species that live in either a wetland, coral reef or mangrove habitat. </a:t>
            </a:r>
            <a:br>
              <a:rPr lang="en" sz="1900" b="1">
                <a:solidFill>
                  <a:schemeClr val="dk1"/>
                </a:solidFill>
                <a:latin typeface="Dosis"/>
                <a:ea typeface="Dosis"/>
                <a:cs typeface="Dosis"/>
                <a:sym typeface="Dosis"/>
              </a:rPr>
            </a:br>
            <a:r>
              <a:rPr lang="en" sz="1900" b="1">
                <a:solidFill>
                  <a:schemeClr val="dk1"/>
                </a:solidFill>
                <a:latin typeface="Dosis"/>
                <a:ea typeface="Dosis"/>
                <a:cs typeface="Dosis"/>
                <a:sym typeface="Dosis"/>
              </a:rPr>
              <a:t>(Yes or No)</a:t>
            </a:r>
            <a:br>
              <a:rPr lang="en" sz="1900" b="1">
                <a:solidFill>
                  <a:schemeClr val="dk1"/>
                </a:solidFill>
                <a:latin typeface="Dosis"/>
                <a:ea typeface="Dosis"/>
                <a:cs typeface="Dosis"/>
                <a:sym typeface="Dosis"/>
              </a:rPr>
            </a:br>
            <a:endParaRPr sz="1900" b="1">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a:solidFill>
                  <a:schemeClr val="dk1"/>
                </a:solidFill>
                <a:latin typeface="Dosis"/>
                <a:ea typeface="Dosis"/>
                <a:cs typeface="Dosis"/>
                <a:sym typeface="Dosis"/>
              </a:rPr>
              <a:t>I can identify 3 environmental important functions of coastal habitats. </a:t>
            </a:r>
            <a:br>
              <a:rPr lang="en" sz="1900" b="1">
                <a:solidFill>
                  <a:schemeClr val="dk1"/>
                </a:solidFill>
                <a:latin typeface="Dosis"/>
                <a:ea typeface="Dosis"/>
                <a:cs typeface="Dosis"/>
                <a:sym typeface="Dosis"/>
              </a:rPr>
            </a:br>
            <a:r>
              <a:rPr lang="en" sz="1900" b="1">
                <a:solidFill>
                  <a:schemeClr val="dk1"/>
                </a:solidFill>
                <a:latin typeface="Dosis"/>
                <a:ea typeface="Dosis"/>
                <a:cs typeface="Dosis"/>
                <a:sym typeface="Dosis"/>
              </a:rPr>
              <a:t>(Yes or No)</a:t>
            </a:r>
            <a:br>
              <a:rPr lang="en" sz="1900" b="1">
                <a:solidFill>
                  <a:schemeClr val="dk1"/>
                </a:solidFill>
                <a:latin typeface="Dosis"/>
                <a:ea typeface="Dosis"/>
                <a:cs typeface="Dosis"/>
                <a:sym typeface="Dosis"/>
              </a:rPr>
            </a:br>
            <a:endParaRPr sz="1900" b="1">
              <a:solidFill>
                <a:schemeClr val="dk1"/>
              </a:solidFill>
              <a:latin typeface="Dosis"/>
              <a:ea typeface="Dosis"/>
              <a:cs typeface="Dosis"/>
              <a:sym typeface="Dosis"/>
            </a:endParaRPr>
          </a:p>
          <a:p>
            <a:pPr marL="457200" lvl="0" indent="-349250" algn="l" rtl="0">
              <a:spcBef>
                <a:spcPts val="0"/>
              </a:spcBef>
              <a:spcAft>
                <a:spcPts val="0"/>
              </a:spcAft>
              <a:buClr>
                <a:schemeClr val="dk1"/>
              </a:buClr>
              <a:buSzPts val="1900"/>
              <a:buFont typeface="Dosis"/>
              <a:buAutoNum type="arabicParenR"/>
            </a:pPr>
            <a:r>
              <a:rPr lang="en" sz="1900" b="1">
                <a:solidFill>
                  <a:schemeClr val="dk1"/>
                </a:solidFill>
                <a:latin typeface="Dosis"/>
                <a:ea typeface="Dosis"/>
                <a:cs typeface="Dosis"/>
                <a:sym typeface="Dosis"/>
              </a:rPr>
              <a:t>I know one positive change I can make to protect coastal habitats. </a:t>
            </a:r>
            <a:br>
              <a:rPr lang="en" sz="1900" b="1">
                <a:solidFill>
                  <a:schemeClr val="dk1"/>
                </a:solidFill>
                <a:latin typeface="Dosis"/>
                <a:ea typeface="Dosis"/>
                <a:cs typeface="Dosis"/>
                <a:sym typeface="Dosis"/>
              </a:rPr>
            </a:br>
            <a:r>
              <a:rPr lang="en" sz="1900" b="1">
                <a:solidFill>
                  <a:schemeClr val="dk1"/>
                </a:solidFill>
                <a:latin typeface="Dosis"/>
                <a:ea typeface="Dosis"/>
                <a:cs typeface="Dosis"/>
                <a:sym typeface="Dosis"/>
              </a:rPr>
              <a:t>(Yes or No)</a:t>
            </a:r>
            <a:endParaRPr>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animEffect transition="in" filter="fade">
                                      <p:cBhvr>
                                        <p:cTn id="7" dur="1000"/>
                                        <p:tgtEl>
                                          <p:spTgt spid="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000">
                <a:solidFill>
                  <a:schemeClr val="dk1"/>
                </a:solidFill>
              </a:rPr>
              <a:t>THANK YOU!</a:t>
            </a:r>
            <a:endParaRPr sz="8000">
              <a:solidFill>
                <a:schemeClr val="dk1"/>
              </a:solidFill>
            </a:endParaRPr>
          </a:p>
        </p:txBody>
      </p:sp>
      <p:pic>
        <p:nvPicPr>
          <p:cNvPr id="571" name="Google Shape;571;p24"/>
          <p:cNvPicPr preferRelativeResize="0"/>
          <p:nvPr/>
        </p:nvPicPr>
        <p:blipFill>
          <a:blip r:embed="rId3">
            <a:alphaModFix/>
          </a:blip>
          <a:stretch>
            <a:fillRect/>
          </a:stretch>
        </p:blipFill>
        <p:spPr>
          <a:xfrm>
            <a:off x="6444505" y="161745"/>
            <a:ext cx="2537748" cy="634426"/>
          </a:xfrm>
          <a:prstGeom prst="rect">
            <a:avLst/>
          </a:prstGeom>
          <a:noFill/>
          <a:ln>
            <a:noFill/>
          </a:ln>
        </p:spPr>
      </p:pic>
    </p:spTree>
    <p:extLst>
      <p:ext uri="{BB962C8B-B14F-4D97-AF65-F5344CB8AC3E}">
        <p14:creationId xmlns:p14="http://schemas.microsoft.com/office/powerpoint/2010/main" val="19697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20B0604020202020204" charset="0"/>
              </a:rPr>
              <a:t>Activity: Two Truths and A Lie</a:t>
            </a:r>
            <a:endParaRPr sz="3200">
              <a:latin typeface="Sniglet" panose="020B0604020202020204" charset="0"/>
            </a:endParaRPr>
          </a:p>
        </p:txBody>
      </p:sp>
      <p:pic>
        <p:nvPicPr>
          <p:cNvPr id="585" name="Google Shape;585;p2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586" name="Google Shape;586;p26"/>
          <p:cNvSpPr txBox="1">
            <a:spLocks noGrp="1"/>
          </p:cNvSpPr>
          <p:nvPr>
            <p:ph type="body" idx="1"/>
          </p:nvPr>
        </p:nvSpPr>
        <p:spPr>
          <a:xfrm>
            <a:off x="747925" y="1302837"/>
            <a:ext cx="6140400" cy="2227016"/>
          </a:xfrm>
          <a:prstGeom prst="rect">
            <a:avLst/>
          </a:prstGeom>
        </p:spPr>
        <p:txBody>
          <a:bodyPr spcFirstLastPara="1" wrap="square" lIns="91425" tIns="91425" rIns="91425" bIns="91425" anchor="t" anchorCtr="0">
            <a:noAutofit/>
          </a:bodyPr>
          <a:lstStyle/>
          <a:p>
            <a:pPr lvl="0" algn="l" rtl="0">
              <a:spcBef>
                <a:spcPts val="600"/>
              </a:spcBef>
              <a:spcAft>
                <a:spcPts val="0"/>
              </a:spcAft>
              <a:buSzPts val="2500"/>
              <a:buFont typeface="Arial" panose="020B0604020202020204" pitchFamily="34" charset="0"/>
              <a:buChar char="•"/>
            </a:pPr>
            <a:r>
              <a:rPr lang="en"/>
              <a:t>Wetlands can migrate inland as the sea level rises </a:t>
            </a:r>
          </a:p>
          <a:p>
            <a:pPr lvl="0" algn="l" rtl="0">
              <a:spcBef>
                <a:spcPts val="600"/>
              </a:spcBef>
              <a:spcAft>
                <a:spcPts val="0"/>
              </a:spcAft>
              <a:buSzPts val="2500"/>
              <a:buFont typeface="Arial" panose="020B0604020202020204" pitchFamily="34" charset="0"/>
              <a:buChar char="•"/>
            </a:pPr>
            <a:endParaRPr lang="en"/>
          </a:p>
          <a:p>
            <a:pPr lvl="0">
              <a:buFont typeface="Arial" panose="020B0604020202020204" pitchFamily="34" charset="0"/>
              <a:buChar char="•"/>
            </a:pPr>
            <a:r>
              <a:rPr lang="en-US"/>
              <a:t>Invasive species do not have natural predators like indigenous species do</a:t>
            </a:r>
          </a:p>
          <a:p>
            <a:pPr lvl="0">
              <a:buFont typeface="Arial" panose="020B0604020202020204" pitchFamily="34" charset="0"/>
              <a:buChar char="•"/>
            </a:pPr>
            <a:endParaRPr lang="en-US"/>
          </a:p>
          <a:p>
            <a:pPr>
              <a:buFont typeface="Arial" panose="020B0604020202020204" pitchFamily="34" charset="0"/>
              <a:buChar char="•"/>
            </a:pPr>
            <a:r>
              <a:rPr lang="en-US"/>
              <a:t>Mangrove capture store carbon in their roots </a:t>
            </a:r>
            <a:br>
              <a:rPr lang="en"/>
            </a:b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6">
                                            <p:txEl>
                                              <p:pRg st="0" end="0"/>
                                            </p:txEl>
                                          </p:spTgt>
                                        </p:tgtEl>
                                        <p:attrNameLst>
                                          <p:attrName>style.visibility</p:attrName>
                                        </p:attrNameLst>
                                      </p:cBhvr>
                                      <p:to>
                                        <p:strVal val="visible"/>
                                      </p:to>
                                    </p:set>
                                    <p:animEffect transition="in" filter="fade">
                                      <p:cBhvr>
                                        <p:cTn id="7" dur="1000"/>
                                        <p:tgtEl>
                                          <p:spTgt spid="586">
                                            <p:txEl>
                                              <p:pRg st="0" end="0"/>
                                            </p:txEl>
                                          </p:spTgt>
                                        </p:tgtEl>
                                      </p:cBhvr>
                                    </p:animEffect>
                                    <p:anim calcmode="lin" valueType="num">
                                      <p:cBhvr>
                                        <p:cTn id="8" dur="1000" fill="hold"/>
                                        <p:tgtEl>
                                          <p:spTgt spid="58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86">
                                            <p:txEl>
                                              <p:pRg st="2" end="2"/>
                                            </p:txEl>
                                          </p:spTgt>
                                        </p:tgtEl>
                                        <p:attrNameLst>
                                          <p:attrName>style.visibility</p:attrName>
                                        </p:attrNameLst>
                                      </p:cBhvr>
                                      <p:to>
                                        <p:strVal val="visible"/>
                                      </p:to>
                                    </p:set>
                                    <p:animEffect transition="in" filter="fade">
                                      <p:cBhvr>
                                        <p:cTn id="14" dur="1000"/>
                                        <p:tgtEl>
                                          <p:spTgt spid="586">
                                            <p:txEl>
                                              <p:pRg st="2" end="2"/>
                                            </p:txEl>
                                          </p:spTgt>
                                        </p:tgtEl>
                                      </p:cBhvr>
                                    </p:animEffect>
                                    <p:anim calcmode="lin" valueType="num">
                                      <p:cBhvr>
                                        <p:cTn id="15" dur="1000" fill="hold"/>
                                        <p:tgtEl>
                                          <p:spTgt spid="58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8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86">
                                            <p:txEl>
                                              <p:pRg st="4" end="4"/>
                                            </p:txEl>
                                          </p:spTgt>
                                        </p:tgtEl>
                                        <p:attrNameLst>
                                          <p:attrName>style.visibility</p:attrName>
                                        </p:attrNameLst>
                                      </p:cBhvr>
                                      <p:to>
                                        <p:strVal val="visible"/>
                                      </p:to>
                                    </p:set>
                                    <p:animEffect transition="in" filter="fade">
                                      <p:cBhvr>
                                        <p:cTn id="21" dur="1000"/>
                                        <p:tgtEl>
                                          <p:spTgt spid="586">
                                            <p:txEl>
                                              <p:pRg st="4" end="4"/>
                                            </p:txEl>
                                          </p:spTgt>
                                        </p:tgtEl>
                                      </p:cBhvr>
                                    </p:animEffect>
                                    <p:anim calcmode="lin" valueType="num">
                                      <p:cBhvr>
                                        <p:cTn id="22" dur="1000" fill="hold"/>
                                        <p:tgtEl>
                                          <p:spTgt spid="58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8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7"/>
          <p:cNvSpPr txBox="1">
            <a:spLocks noGrp="1"/>
          </p:cNvSpPr>
          <p:nvPr>
            <p:ph type="title" idx="4294967295"/>
          </p:nvPr>
        </p:nvSpPr>
        <p:spPr>
          <a:xfrm>
            <a:off x="747925" y="184450"/>
            <a:ext cx="6559500" cy="89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000">
                <a:latin typeface="Sniglet" panose="04070505030100020000" charset="0"/>
              </a:rPr>
              <a:t>Let’s Talk Trash</a:t>
            </a:r>
            <a:endParaRPr sz="4000">
              <a:latin typeface="Sniglet" panose="04070505030100020000" charset="0"/>
            </a:endParaRPr>
          </a:p>
        </p:txBody>
      </p:sp>
      <p:sp>
        <p:nvSpPr>
          <p:cNvPr id="592" name="Google Shape;592;p27"/>
          <p:cNvSpPr txBox="1">
            <a:spLocks noGrp="1"/>
          </p:cNvSpPr>
          <p:nvPr>
            <p:ph type="body" idx="4294967295"/>
          </p:nvPr>
        </p:nvSpPr>
        <p:spPr>
          <a:xfrm>
            <a:off x="371900" y="1082362"/>
            <a:ext cx="6140400"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a:t>Think about a time you visited a beach, the water, a river, or a stream. </a:t>
            </a:r>
            <a:br>
              <a:rPr lang="en"/>
            </a:br>
            <a:endParaRPr/>
          </a:p>
          <a:p>
            <a:pPr lvl="0" algn="l" rtl="0">
              <a:spcBef>
                <a:spcPts val="0"/>
              </a:spcBef>
              <a:spcAft>
                <a:spcPts val="0"/>
              </a:spcAft>
              <a:buSzPts val="2600"/>
              <a:buFont typeface="Arial" panose="020B0604020202020204" pitchFamily="34" charset="0"/>
              <a:buChar char="•"/>
            </a:pPr>
            <a:r>
              <a:rPr lang="en"/>
              <a:t>Did you see any trash, how much? </a:t>
            </a:r>
            <a:endParaRPr/>
          </a:p>
        </p:txBody>
      </p:sp>
      <p:pic>
        <p:nvPicPr>
          <p:cNvPr id="593" name="Google Shape;593;p27"/>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594" name="Google Shape;594;p27"/>
          <p:cNvPicPr preferRelativeResize="0"/>
          <p:nvPr/>
        </p:nvPicPr>
        <p:blipFill>
          <a:blip r:embed="rId4">
            <a:alphaModFix/>
          </a:blip>
          <a:stretch>
            <a:fillRect/>
          </a:stretch>
        </p:blipFill>
        <p:spPr>
          <a:xfrm>
            <a:off x="682131" y="3168950"/>
            <a:ext cx="1308276" cy="1737925"/>
          </a:xfrm>
          <a:prstGeom prst="rect">
            <a:avLst/>
          </a:prstGeom>
          <a:noFill/>
          <a:ln>
            <a:noFill/>
          </a:ln>
        </p:spPr>
      </p:pic>
      <p:pic>
        <p:nvPicPr>
          <p:cNvPr id="595" name="Google Shape;595;p27"/>
          <p:cNvPicPr preferRelativeResize="0"/>
          <p:nvPr/>
        </p:nvPicPr>
        <p:blipFill>
          <a:blip r:embed="rId5">
            <a:alphaModFix/>
          </a:blip>
          <a:stretch>
            <a:fillRect/>
          </a:stretch>
        </p:blipFill>
        <p:spPr>
          <a:xfrm rot="21101230">
            <a:off x="1567651" y="3829566"/>
            <a:ext cx="1061175" cy="1166475"/>
          </a:xfrm>
          <a:prstGeom prst="rect">
            <a:avLst/>
          </a:prstGeom>
          <a:noFill/>
          <a:ln>
            <a:noFill/>
          </a:ln>
        </p:spPr>
      </p:pic>
      <p:pic>
        <p:nvPicPr>
          <p:cNvPr id="2" name="Picture 1">
            <a:extLst>
              <a:ext uri="{FF2B5EF4-FFF2-40B4-BE49-F238E27FC236}">
                <a16:creationId xmlns:a16="http://schemas.microsoft.com/office/drawing/2014/main" id="{5203D0D4-6E42-41BC-B431-6AD97E6D0155}"/>
              </a:ext>
            </a:extLst>
          </p:cNvPr>
          <p:cNvPicPr>
            <a:picLocks noChangeAspect="1"/>
          </p:cNvPicPr>
          <p:nvPr/>
        </p:nvPicPr>
        <p:blipFill>
          <a:blip r:embed="rId6"/>
          <a:stretch>
            <a:fillRect/>
          </a:stretch>
        </p:blipFill>
        <p:spPr>
          <a:xfrm>
            <a:off x="6418865" y="1115942"/>
            <a:ext cx="2353235" cy="1764926"/>
          </a:xfrm>
          <a:prstGeom prst="rect">
            <a:avLst/>
          </a:prstGeom>
        </p:spPr>
      </p:pic>
      <p:pic>
        <p:nvPicPr>
          <p:cNvPr id="3" name="Picture 2">
            <a:extLst>
              <a:ext uri="{FF2B5EF4-FFF2-40B4-BE49-F238E27FC236}">
                <a16:creationId xmlns:a16="http://schemas.microsoft.com/office/drawing/2014/main" id="{3BCFFB16-7C2A-429B-B473-CB8457A373ED}"/>
              </a:ext>
            </a:extLst>
          </p:cNvPr>
          <p:cNvPicPr>
            <a:picLocks noChangeAspect="1"/>
          </p:cNvPicPr>
          <p:nvPr/>
        </p:nvPicPr>
        <p:blipFill>
          <a:blip r:embed="rId7"/>
          <a:stretch>
            <a:fillRect/>
          </a:stretch>
        </p:blipFill>
        <p:spPr>
          <a:xfrm rot="12789212">
            <a:off x="2220944" y="3780629"/>
            <a:ext cx="796375" cy="1040719"/>
          </a:xfrm>
          <a:prstGeom prst="rect">
            <a:avLst/>
          </a:prstGeom>
        </p:spPr>
      </p:pic>
      <p:pic>
        <p:nvPicPr>
          <p:cNvPr id="4" name="Picture 3">
            <a:extLst>
              <a:ext uri="{FF2B5EF4-FFF2-40B4-BE49-F238E27FC236}">
                <a16:creationId xmlns:a16="http://schemas.microsoft.com/office/drawing/2014/main" id="{FB55D7F9-1583-4D9C-AD49-9453B14E34E5}"/>
              </a:ext>
            </a:extLst>
          </p:cNvPr>
          <p:cNvPicPr>
            <a:picLocks noChangeAspect="1"/>
          </p:cNvPicPr>
          <p:nvPr/>
        </p:nvPicPr>
        <p:blipFill>
          <a:blip r:embed="rId8"/>
          <a:stretch>
            <a:fillRect/>
          </a:stretch>
        </p:blipFill>
        <p:spPr>
          <a:xfrm>
            <a:off x="5234203" y="3116449"/>
            <a:ext cx="2353235" cy="1791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92">
                                            <p:txEl>
                                              <p:pRg st="0" end="0"/>
                                            </p:txEl>
                                          </p:spTgt>
                                        </p:tgtEl>
                                        <p:attrNameLst>
                                          <p:attrName>style.visibility</p:attrName>
                                        </p:attrNameLst>
                                      </p:cBhvr>
                                      <p:to>
                                        <p:strVal val="visible"/>
                                      </p:to>
                                    </p:set>
                                    <p:animEffect transition="in" filter="fade">
                                      <p:cBhvr>
                                        <p:cTn id="7" dur="1000"/>
                                        <p:tgtEl>
                                          <p:spTgt spid="592">
                                            <p:txEl>
                                              <p:pRg st="0" end="0"/>
                                            </p:txEl>
                                          </p:spTgt>
                                        </p:tgtEl>
                                      </p:cBhvr>
                                    </p:animEffect>
                                    <p:anim calcmode="lin" valueType="num">
                                      <p:cBhvr>
                                        <p:cTn id="8" dur="1000" fill="hold"/>
                                        <p:tgtEl>
                                          <p:spTgt spid="59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9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9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92">
                                            <p:txEl>
                                              <p:pRg st="1" end="1"/>
                                            </p:txEl>
                                          </p:spTgt>
                                        </p:tgtEl>
                                        <p:attrNameLst>
                                          <p:attrName>style.visibility</p:attrName>
                                        </p:attrNameLst>
                                      </p:cBhvr>
                                      <p:to>
                                        <p:strVal val="visible"/>
                                      </p:to>
                                    </p:set>
                                    <p:animEffect transition="in" filter="fade">
                                      <p:cBhvr>
                                        <p:cTn id="15" dur="1000"/>
                                        <p:tgtEl>
                                          <p:spTgt spid="592">
                                            <p:txEl>
                                              <p:pRg st="1" end="1"/>
                                            </p:txEl>
                                          </p:spTgt>
                                        </p:tgtEl>
                                      </p:cBhvr>
                                    </p:animEffect>
                                    <p:anim calcmode="lin" valueType="num">
                                      <p:cBhvr>
                                        <p:cTn id="16" dur="1000" fill="hold"/>
                                        <p:tgtEl>
                                          <p:spTgt spid="592">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59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28"/>
          <p:cNvSpPr txBox="1">
            <a:spLocks noGrp="1"/>
          </p:cNvSpPr>
          <p:nvPr>
            <p:ph type="title" idx="4294967295"/>
          </p:nvPr>
        </p:nvSpPr>
        <p:spPr>
          <a:xfrm>
            <a:off x="1553029" y="0"/>
            <a:ext cx="6140450" cy="85725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latin typeface="Sniglet" panose="04070505030100020000" charset="0"/>
              </a:rPr>
              <a:t>The Wayward Life of a Plastic Bag</a:t>
            </a:r>
            <a:endParaRPr sz="3000">
              <a:latin typeface="Sniglet" panose="04070505030100020000" charset="0"/>
            </a:endParaRPr>
          </a:p>
        </p:txBody>
      </p:sp>
      <p:pic>
        <p:nvPicPr>
          <p:cNvPr id="606" name="Google Shape;606;p28" descr="NAMEPA's interns worked all summer creating this claymation video highlighting the life of a discarded plastic bag. &#10;&#10;NAMEPA urges you to reduce, reuse, recycle. Help &quot;Save Our Seas&quot; from marine debris. visit http://www.namepa.net/education/ for more information on ways you can help!" title="The Wayward Life Of A Plastic Bag (NAMEPA)">
            <a:hlinkClick r:id="rId3"/>
          </p:cNvPr>
          <p:cNvPicPr preferRelativeResize="0"/>
          <p:nvPr/>
        </p:nvPicPr>
        <p:blipFill>
          <a:blip r:embed="rId4">
            <a:alphaModFix/>
          </a:blip>
          <a:stretch>
            <a:fillRect/>
          </a:stretch>
        </p:blipFill>
        <p:spPr>
          <a:xfrm>
            <a:off x="1791675" y="868250"/>
            <a:ext cx="5439300" cy="4079475"/>
          </a:xfrm>
          <a:prstGeom prst="rect">
            <a:avLst/>
          </a:prstGeom>
          <a:noFill/>
          <a:ln>
            <a:noFill/>
          </a:ln>
        </p:spPr>
      </p:pic>
      <p:pic>
        <p:nvPicPr>
          <p:cNvPr id="607" name="Google Shape;607;p28"/>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06"/>
                                        </p:tgtEl>
                                        <p:attrNameLst>
                                          <p:attrName>style.visibility</p:attrName>
                                        </p:attrNameLst>
                                      </p:cBhvr>
                                      <p:to>
                                        <p:strVal val="visible"/>
                                      </p:to>
                                    </p:set>
                                    <p:animEffect transition="in" filter="wipe(down)">
                                      <p:cBhvr>
                                        <p:cTn id="7" dur="580">
                                          <p:stCondLst>
                                            <p:cond delay="0"/>
                                          </p:stCondLst>
                                        </p:cTn>
                                        <p:tgtEl>
                                          <p:spTgt spid="606"/>
                                        </p:tgtEl>
                                      </p:cBhvr>
                                    </p:animEffect>
                                    <p:anim calcmode="lin" valueType="num">
                                      <p:cBhvr>
                                        <p:cTn id="8" dur="1822" tmFilter="0,0; 0.14,0.36; 0.43,0.73; 0.71,0.91; 1.0,1.0">
                                          <p:stCondLst>
                                            <p:cond delay="0"/>
                                          </p:stCondLst>
                                        </p:cTn>
                                        <p:tgtEl>
                                          <p:spTgt spid="60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0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0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0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06"/>
                                        </p:tgtEl>
                                        <p:attrNameLst>
                                          <p:attrName>ppt_y</p:attrName>
                                        </p:attrNameLst>
                                      </p:cBhvr>
                                      <p:tavLst>
                                        <p:tav tm="0" fmla="#ppt_y-sin(pi*$)/81">
                                          <p:val>
                                            <p:fltVal val="0"/>
                                          </p:val>
                                        </p:tav>
                                        <p:tav tm="100000">
                                          <p:val>
                                            <p:fltVal val="1"/>
                                          </p:val>
                                        </p:tav>
                                      </p:tavLst>
                                    </p:anim>
                                    <p:animScale>
                                      <p:cBhvr>
                                        <p:cTn id="13" dur="26">
                                          <p:stCondLst>
                                            <p:cond delay="650"/>
                                          </p:stCondLst>
                                        </p:cTn>
                                        <p:tgtEl>
                                          <p:spTgt spid="606"/>
                                        </p:tgtEl>
                                      </p:cBhvr>
                                      <p:to x="100000" y="60000"/>
                                    </p:animScale>
                                    <p:animScale>
                                      <p:cBhvr>
                                        <p:cTn id="14" dur="166" decel="50000">
                                          <p:stCondLst>
                                            <p:cond delay="676"/>
                                          </p:stCondLst>
                                        </p:cTn>
                                        <p:tgtEl>
                                          <p:spTgt spid="606"/>
                                        </p:tgtEl>
                                      </p:cBhvr>
                                      <p:to x="100000" y="100000"/>
                                    </p:animScale>
                                    <p:animScale>
                                      <p:cBhvr>
                                        <p:cTn id="15" dur="26">
                                          <p:stCondLst>
                                            <p:cond delay="1312"/>
                                          </p:stCondLst>
                                        </p:cTn>
                                        <p:tgtEl>
                                          <p:spTgt spid="606"/>
                                        </p:tgtEl>
                                      </p:cBhvr>
                                      <p:to x="100000" y="80000"/>
                                    </p:animScale>
                                    <p:animScale>
                                      <p:cBhvr>
                                        <p:cTn id="16" dur="166" decel="50000">
                                          <p:stCondLst>
                                            <p:cond delay="1338"/>
                                          </p:stCondLst>
                                        </p:cTn>
                                        <p:tgtEl>
                                          <p:spTgt spid="606"/>
                                        </p:tgtEl>
                                      </p:cBhvr>
                                      <p:to x="100000" y="100000"/>
                                    </p:animScale>
                                    <p:animScale>
                                      <p:cBhvr>
                                        <p:cTn id="17" dur="26">
                                          <p:stCondLst>
                                            <p:cond delay="1642"/>
                                          </p:stCondLst>
                                        </p:cTn>
                                        <p:tgtEl>
                                          <p:spTgt spid="606"/>
                                        </p:tgtEl>
                                      </p:cBhvr>
                                      <p:to x="100000" y="90000"/>
                                    </p:animScale>
                                    <p:animScale>
                                      <p:cBhvr>
                                        <p:cTn id="18" dur="166" decel="50000">
                                          <p:stCondLst>
                                            <p:cond delay="1668"/>
                                          </p:stCondLst>
                                        </p:cTn>
                                        <p:tgtEl>
                                          <p:spTgt spid="606"/>
                                        </p:tgtEl>
                                      </p:cBhvr>
                                      <p:to x="100000" y="100000"/>
                                    </p:animScale>
                                    <p:animScale>
                                      <p:cBhvr>
                                        <p:cTn id="19" dur="26">
                                          <p:stCondLst>
                                            <p:cond delay="1808"/>
                                          </p:stCondLst>
                                        </p:cTn>
                                        <p:tgtEl>
                                          <p:spTgt spid="606"/>
                                        </p:tgtEl>
                                      </p:cBhvr>
                                      <p:to x="100000" y="95000"/>
                                    </p:animScale>
                                    <p:animScale>
                                      <p:cBhvr>
                                        <p:cTn id="20" dur="166" decel="50000">
                                          <p:stCondLst>
                                            <p:cond delay="1834"/>
                                          </p:stCondLst>
                                        </p:cTn>
                                        <p:tgtEl>
                                          <p:spTgt spid="60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9"/>
          <p:cNvSpPr txBox="1">
            <a:spLocks noGrp="1"/>
          </p:cNvSpPr>
          <p:nvPr>
            <p:ph type="title" idx="4294967295"/>
          </p:nvPr>
        </p:nvSpPr>
        <p:spPr>
          <a:xfrm>
            <a:off x="783175" y="154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Where Can You Find It?</a:t>
            </a:r>
            <a:endParaRPr sz="3200">
              <a:latin typeface="Sniglet" panose="04070505030100020000" charset="0"/>
            </a:endParaRPr>
          </a:p>
        </p:txBody>
      </p:sp>
      <p:sp>
        <p:nvSpPr>
          <p:cNvPr id="613" name="Google Shape;613;p29"/>
          <p:cNvSpPr txBox="1">
            <a:spLocks noGrp="1"/>
          </p:cNvSpPr>
          <p:nvPr>
            <p:ph type="body" idx="4294967295"/>
          </p:nvPr>
        </p:nvSpPr>
        <p:spPr>
          <a:xfrm>
            <a:off x="668675" y="1012175"/>
            <a:ext cx="5619900"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a:t>Marinas </a:t>
            </a:r>
            <a:endParaRPr/>
          </a:p>
          <a:p>
            <a:pPr lvl="0" algn="l" rtl="0">
              <a:spcBef>
                <a:spcPts val="0"/>
              </a:spcBef>
              <a:spcAft>
                <a:spcPts val="0"/>
              </a:spcAft>
              <a:buSzPts val="2600"/>
              <a:buFont typeface="Arial" panose="020B0604020202020204" pitchFamily="34" charset="0"/>
              <a:buChar char="•"/>
            </a:pPr>
            <a:r>
              <a:rPr lang="en"/>
              <a:t>Beaches</a:t>
            </a:r>
            <a:endParaRPr/>
          </a:p>
          <a:p>
            <a:pPr lvl="0" algn="l" rtl="0">
              <a:spcBef>
                <a:spcPts val="0"/>
              </a:spcBef>
              <a:spcAft>
                <a:spcPts val="0"/>
              </a:spcAft>
              <a:buSzPts val="2600"/>
              <a:buFont typeface="Arial" panose="020B0604020202020204" pitchFamily="34" charset="0"/>
              <a:buChar char="•"/>
            </a:pPr>
            <a:r>
              <a:rPr lang="en"/>
              <a:t>Inlets</a:t>
            </a:r>
            <a:endParaRPr/>
          </a:p>
          <a:p>
            <a:pPr lvl="0" algn="l" rtl="0">
              <a:spcBef>
                <a:spcPts val="0"/>
              </a:spcBef>
              <a:spcAft>
                <a:spcPts val="0"/>
              </a:spcAft>
              <a:buSzPts val="2600"/>
              <a:buFont typeface="Arial" panose="020B0604020202020204" pitchFamily="34" charset="0"/>
              <a:buChar char="•"/>
            </a:pPr>
            <a:r>
              <a:rPr lang="en"/>
              <a:t>Underwater</a:t>
            </a:r>
            <a:endParaRPr/>
          </a:p>
          <a:p>
            <a:pPr lvl="0" algn="l" rtl="0">
              <a:spcBef>
                <a:spcPts val="0"/>
              </a:spcBef>
              <a:spcAft>
                <a:spcPts val="0"/>
              </a:spcAft>
              <a:buSzPts val="2600"/>
              <a:buFont typeface="Arial" panose="020B0604020202020204" pitchFamily="34" charset="0"/>
              <a:buChar char="•"/>
            </a:pPr>
            <a:r>
              <a:rPr lang="en"/>
              <a:t>Above water</a:t>
            </a:r>
            <a:endParaRPr/>
          </a:p>
          <a:p>
            <a:pPr lvl="0" algn="l" rtl="0">
              <a:spcBef>
                <a:spcPts val="0"/>
              </a:spcBef>
              <a:spcAft>
                <a:spcPts val="0"/>
              </a:spcAft>
              <a:buSzPts val="2600"/>
              <a:buFont typeface="Arial" panose="020B0604020202020204" pitchFamily="34" charset="0"/>
              <a:buChar char="•"/>
            </a:pPr>
            <a:r>
              <a:rPr lang="en"/>
              <a:t>Currents </a:t>
            </a:r>
            <a:endParaRPr/>
          </a:p>
          <a:p>
            <a:pPr lvl="0" algn="l" rtl="0">
              <a:spcBef>
                <a:spcPts val="0"/>
              </a:spcBef>
              <a:spcAft>
                <a:spcPts val="0"/>
              </a:spcAft>
              <a:buSzPts val="2600"/>
              <a:buFont typeface="Arial" panose="020B0604020202020204" pitchFamily="34" charset="0"/>
              <a:buChar char="•"/>
            </a:pPr>
            <a:r>
              <a:rPr lang="en"/>
              <a:t>Rivers</a:t>
            </a:r>
            <a:endParaRPr/>
          </a:p>
          <a:p>
            <a:pPr lvl="0" algn="l" rtl="0">
              <a:spcBef>
                <a:spcPts val="0"/>
              </a:spcBef>
              <a:spcAft>
                <a:spcPts val="0"/>
              </a:spcAft>
              <a:buSzPts val="2600"/>
              <a:buFont typeface="Arial" panose="020B0604020202020204" pitchFamily="34" charset="0"/>
              <a:buChar char="•"/>
            </a:pPr>
            <a:r>
              <a:rPr lang="en"/>
              <a:t>Gyres </a:t>
            </a:r>
            <a:endParaRPr/>
          </a:p>
          <a:p>
            <a:pPr lvl="0" algn="l" rtl="0">
              <a:spcBef>
                <a:spcPts val="0"/>
              </a:spcBef>
              <a:spcAft>
                <a:spcPts val="0"/>
              </a:spcAft>
              <a:buSzPts val="2600"/>
              <a:buFont typeface="Arial" panose="020B0604020202020204" pitchFamily="34" charset="0"/>
              <a:buChar char="•"/>
            </a:pPr>
            <a:r>
              <a:rPr lang="en" b="1"/>
              <a:t>EVERYWHERE</a:t>
            </a:r>
            <a:endParaRPr b="1"/>
          </a:p>
        </p:txBody>
      </p:sp>
      <p:pic>
        <p:nvPicPr>
          <p:cNvPr id="614" name="Google Shape;614;p29"/>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15" name="Google Shape;615;p29"/>
          <p:cNvPicPr preferRelativeResize="0"/>
          <p:nvPr/>
        </p:nvPicPr>
        <p:blipFill>
          <a:blip r:embed="rId4">
            <a:alphaModFix/>
          </a:blip>
          <a:stretch>
            <a:fillRect/>
          </a:stretch>
        </p:blipFill>
        <p:spPr>
          <a:xfrm>
            <a:off x="5551429" y="2571750"/>
            <a:ext cx="3308100" cy="2481300"/>
          </a:xfrm>
          <a:prstGeom prst="roundRect">
            <a:avLst>
              <a:gd name="adj" fmla="val 16667"/>
            </a:avLst>
          </a:prstGeom>
          <a:noFill/>
          <a:ln>
            <a:noFill/>
          </a:ln>
        </p:spPr>
      </p:pic>
      <p:pic>
        <p:nvPicPr>
          <p:cNvPr id="616" name="Google Shape;616;p29"/>
          <p:cNvPicPr preferRelativeResize="0"/>
          <p:nvPr/>
        </p:nvPicPr>
        <p:blipFill>
          <a:blip r:embed="rId5">
            <a:alphaModFix/>
          </a:blip>
          <a:stretch>
            <a:fillRect/>
          </a:stretch>
        </p:blipFill>
        <p:spPr>
          <a:xfrm>
            <a:off x="5496125" y="84800"/>
            <a:ext cx="3524400" cy="23814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animEffect transition="in" filter="fade">
                                      <p:cBhvr>
                                        <p:cTn id="7" dur="750"/>
                                        <p:tgtEl>
                                          <p:spTgt spid="6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3">
                                            <p:txEl>
                                              <p:pRg st="1" end="1"/>
                                            </p:txEl>
                                          </p:spTgt>
                                        </p:tgtEl>
                                        <p:attrNameLst>
                                          <p:attrName>style.visibility</p:attrName>
                                        </p:attrNameLst>
                                      </p:cBhvr>
                                      <p:to>
                                        <p:strVal val="visible"/>
                                      </p:to>
                                    </p:set>
                                    <p:animEffect transition="in" filter="fade">
                                      <p:cBhvr>
                                        <p:cTn id="12" dur="750"/>
                                        <p:tgtEl>
                                          <p:spTgt spid="6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3">
                                            <p:txEl>
                                              <p:pRg st="2" end="2"/>
                                            </p:txEl>
                                          </p:spTgt>
                                        </p:tgtEl>
                                        <p:attrNameLst>
                                          <p:attrName>style.visibility</p:attrName>
                                        </p:attrNameLst>
                                      </p:cBhvr>
                                      <p:to>
                                        <p:strVal val="visible"/>
                                      </p:to>
                                    </p:set>
                                    <p:animEffect transition="in" filter="fade">
                                      <p:cBhvr>
                                        <p:cTn id="17" dur="750"/>
                                        <p:tgtEl>
                                          <p:spTgt spid="6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3">
                                            <p:txEl>
                                              <p:pRg st="3" end="3"/>
                                            </p:txEl>
                                          </p:spTgt>
                                        </p:tgtEl>
                                        <p:attrNameLst>
                                          <p:attrName>style.visibility</p:attrName>
                                        </p:attrNameLst>
                                      </p:cBhvr>
                                      <p:to>
                                        <p:strVal val="visible"/>
                                      </p:to>
                                    </p:set>
                                    <p:animEffect transition="in" filter="fade">
                                      <p:cBhvr>
                                        <p:cTn id="22" dur="750"/>
                                        <p:tgtEl>
                                          <p:spTgt spid="6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3">
                                            <p:txEl>
                                              <p:pRg st="4" end="4"/>
                                            </p:txEl>
                                          </p:spTgt>
                                        </p:tgtEl>
                                        <p:attrNameLst>
                                          <p:attrName>style.visibility</p:attrName>
                                        </p:attrNameLst>
                                      </p:cBhvr>
                                      <p:to>
                                        <p:strVal val="visible"/>
                                      </p:to>
                                    </p:set>
                                    <p:animEffect transition="in" filter="fade">
                                      <p:cBhvr>
                                        <p:cTn id="27" dur="750"/>
                                        <p:tgtEl>
                                          <p:spTgt spid="6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13">
                                            <p:txEl>
                                              <p:pRg st="5" end="5"/>
                                            </p:txEl>
                                          </p:spTgt>
                                        </p:tgtEl>
                                        <p:attrNameLst>
                                          <p:attrName>style.visibility</p:attrName>
                                        </p:attrNameLst>
                                      </p:cBhvr>
                                      <p:to>
                                        <p:strVal val="visible"/>
                                      </p:to>
                                    </p:set>
                                    <p:animEffect transition="in" filter="fade">
                                      <p:cBhvr>
                                        <p:cTn id="32" dur="750"/>
                                        <p:tgtEl>
                                          <p:spTgt spid="61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3">
                                            <p:txEl>
                                              <p:pRg st="6" end="6"/>
                                            </p:txEl>
                                          </p:spTgt>
                                        </p:tgtEl>
                                        <p:attrNameLst>
                                          <p:attrName>style.visibility</p:attrName>
                                        </p:attrNameLst>
                                      </p:cBhvr>
                                      <p:to>
                                        <p:strVal val="visible"/>
                                      </p:to>
                                    </p:set>
                                    <p:animEffect transition="in" filter="fade">
                                      <p:cBhvr>
                                        <p:cTn id="37" dur="750"/>
                                        <p:tgtEl>
                                          <p:spTgt spid="61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13">
                                            <p:txEl>
                                              <p:pRg st="7" end="7"/>
                                            </p:txEl>
                                          </p:spTgt>
                                        </p:tgtEl>
                                        <p:attrNameLst>
                                          <p:attrName>style.visibility</p:attrName>
                                        </p:attrNameLst>
                                      </p:cBhvr>
                                      <p:to>
                                        <p:strVal val="visible"/>
                                      </p:to>
                                    </p:set>
                                    <p:animEffect transition="in" filter="fade">
                                      <p:cBhvr>
                                        <p:cTn id="42" dur="750"/>
                                        <p:tgtEl>
                                          <p:spTgt spid="61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13">
                                            <p:txEl>
                                              <p:pRg st="8" end="8"/>
                                            </p:txEl>
                                          </p:spTgt>
                                        </p:tgtEl>
                                        <p:attrNameLst>
                                          <p:attrName>style.visibility</p:attrName>
                                        </p:attrNameLst>
                                      </p:cBhvr>
                                      <p:to>
                                        <p:strVal val="visible"/>
                                      </p:to>
                                    </p:set>
                                    <p:animEffect transition="in" filter="fade">
                                      <p:cBhvr>
                                        <p:cTn id="47" dur="750"/>
                                        <p:tgtEl>
                                          <p:spTgt spid="61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616"/>
                                        </p:tgtEl>
                                        <p:attrNameLst>
                                          <p:attrName>style.visibility</p:attrName>
                                        </p:attrNameLst>
                                      </p:cBhvr>
                                      <p:to>
                                        <p:strVal val="visible"/>
                                      </p:to>
                                    </p:set>
                                    <p:animEffect transition="in" filter="barn(inVertical)">
                                      <p:cBhvr>
                                        <p:cTn id="52" dur="1000"/>
                                        <p:tgtEl>
                                          <p:spTgt spid="6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615"/>
                                        </p:tgtEl>
                                        <p:attrNameLst>
                                          <p:attrName>style.visibility</p:attrName>
                                        </p:attrNameLst>
                                      </p:cBhvr>
                                      <p:to>
                                        <p:strVal val="visible"/>
                                      </p:to>
                                    </p:set>
                                    <p:animEffect transition="in" filter="barn(inVertical)">
                                      <p:cBhvr>
                                        <p:cTn id="57" dur="1000"/>
                                        <p:tgtEl>
                                          <p:spTgt spid="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30"/>
          <p:cNvSpPr txBox="1">
            <a:spLocks noGrp="1"/>
          </p:cNvSpPr>
          <p:nvPr>
            <p:ph type="title" idx="4294967295"/>
          </p:nvPr>
        </p:nvSpPr>
        <p:spPr>
          <a:xfrm>
            <a:off x="485364" y="143272"/>
            <a:ext cx="8092211" cy="76035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Why Do We Find Debris Everywhere?</a:t>
            </a:r>
            <a:endParaRPr sz="3200">
              <a:latin typeface="Sniglet" panose="04070505030100020000" charset="0"/>
            </a:endParaRPr>
          </a:p>
        </p:txBody>
      </p:sp>
      <p:sp>
        <p:nvSpPr>
          <p:cNvPr id="622" name="Google Shape;622;p30"/>
          <p:cNvSpPr txBox="1">
            <a:spLocks noGrp="1"/>
          </p:cNvSpPr>
          <p:nvPr>
            <p:ph type="body" idx="4294967295"/>
          </p:nvPr>
        </p:nvSpPr>
        <p:spPr>
          <a:xfrm>
            <a:off x="320243" y="1019979"/>
            <a:ext cx="3868245" cy="350297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a:t>Many p</a:t>
            </a:r>
            <a:r>
              <a:rPr lang="en-US" err="1"/>
              <a:t>ie</a:t>
            </a:r>
            <a:r>
              <a:rPr lang="en"/>
              <a:t>ces of debris have a positive </a:t>
            </a:r>
            <a:r>
              <a:rPr lang="en" b="1"/>
              <a:t>buoyancy</a:t>
            </a:r>
            <a:br>
              <a:rPr lang="en"/>
            </a:br>
            <a:endParaRPr/>
          </a:p>
          <a:p>
            <a:pPr lvl="0" algn="l" rtl="0">
              <a:spcBef>
                <a:spcPts val="0"/>
              </a:spcBef>
              <a:spcAft>
                <a:spcPts val="0"/>
              </a:spcAft>
              <a:buSzPts val="2600"/>
              <a:buFont typeface="Arial" panose="020B0604020202020204" pitchFamily="34" charset="0"/>
              <a:buChar char="•"/>
            </a:pPr>
            <a:r>
              <a:rPr lang="en"/>
              <a:t>The more buoyant an object is, the farther it can travel in the water!  </a:t>
            </a:r>
            <a:br>
              <a:rPr lang="en"/>
            </a:br>
            <a:endParaRPr/>
          </a:p>
          <a:p>
            <a:pPr lvl="0" algn="l" rtl="0">
              <a:spcBef>
                <a:spcPts val="0"/>
              </a:spcBef>
              <a:spcAft>
                <a:spcPts val="0"/>
              </a:spcAft>
              <a:buSzPts val="2600"/>
              <a:buFont typeface="Arial" panose="020B0604020202020204" pitchFamily="34" charset="0"/>
              <a:buChar char="•"/>
            </a:pPr>
            <a:r>
              <a:rPr lang="en"/>
              <a:t>What items are buoyant? </a:t>
            </a:r>
            <a:endParaRPr/>
          </a:p>
        </p:txBody>
      </p:sp>
      <p:pic>
        <p:nvPicPr>
          <p:cNvPr id="623" name="Google Shape;623;p3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25" name="Google Shape;625;p30"/>
          <p:cNvPicPr preferRelativeResize="0"/>
          <p:nvPr/>
        </p:nvPicPr>
        <p:blipFill rotWithShape="1">
          <a:blip r:embed="rId4">
            <a:alphaModFix/>
          </a:blip>
          <a:srcRect l="42109" t="14579" b="19778"/>
          <a:stretch/>
        </p:blipFill>
        <p:spPr>
          <a:xfrm>
            <a:off x="7483784" y="450081"/>
            <a:ext cx="1527000" cy="2310600"/>
          </a:xfrm>
          <a:prstGeom prst="roundRect">
            <a:avLst>
              <a:gd name="adj" fmla="val 0"/>
            </a:avLst>
          </a:prstGeom>
          <a:noFill/>
          <a:ln>
            <a:noFill/>
          </a:ln>
        </p:spPr>
      </p:pic>
      <p:pic>
        <p:nvPicPr>
          <p:cNvPr id="626" name="Google Shape;626;p30"/>
          <p:cNvPicPr preferRelativeResize="0"/>
          <p:nvPr/>
        </p:nvPicPr>
        <p:blipFill>
          <a:blip r:embed="rId5">
            <a:alphaModFix/>
          </a:blip>
          <a:stretch>
            <a:fillRect/>
          </a:stretch>
        </p:blipFill>
        <p:spPr>
          <a:xfrm>
            <a:off x="4183894" y="908186"/>
            <a:ext cx="2799600" cy="1857300"/>
          </a:xfrm>
          <a:prstGeom prst="roundRect">
            <a:avLst>
              <a:gd name="adj" fmla="val 0"/>
            </a:avLst>
          </a:prstGeom>
          <a:noFill/>
          <a:ln>
            <a:noFill/>
          </a:ln>
        </p:spPr>
      </p:pic>
      <p:pic>
        <p:nvPicPr>
          <p:cNvPr id="2" name="Picture 1">
            <a:extLst>
              <a:ext uri="{FF2B5EF4-FFF2-40B4-BE49-F238E27FC236}">
                <a16:creationId xmlns:a16="http://schemas.microsoft.com/office/drawing/2014/main" id="{454369F1-8693-472E-BC15-F214F9F43A61}"/>
              </a:ext>
            </a:extLst>
          </p:cNvPr>
          <p:cNvPicPr>
            <a:picLocks noChangeAspect="1"/>
          </p:cNvPicPr>
          <p:nvPr/>
        </p:nvPicPr>
        <p:blipFill>
          <a:blip r:embed="rId6"/>
          <a:stretch>
            <a:fillRect/>
          </a:stretch>
        </p:blipFill>
        <p:spPr>
          <a:xfrm>
            <a:off x="4183811" y="2829807"/>
            <a:ext cx="4069686" cy="22674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25"/>
                                        </p:tgtEl>
                                        <p:attrNameLst>
                                          <p:attrName>style.visibility</p:attrName>
                                        </p:attrNameLst>
                                      </p:cBhvr>
                                      <p:to>
                                        <p:strVal val="visible"/>
                                      </p:to>
                                    </p:set>
                                    <p:animEffect transition="in" filter="wipe(down)">
                                      <p:cBhvr>
                                        <p:cTn id="7" dur="1000"/>
                                        <p:tgtEl>
                                          <p:spTgt spid="625"/>
                                        </p:tgtEl>
                                      </p:cBhvr>
                                    </p:animEffect>
                                  </p:childTnLst>
                                </p:cTn>
                              </p:par>
                              <p:par>
                                <p:cTn id="8" presetID="22" presetClass="entr" presetSubtype="4" fill="hold" nodeType="withEffect">
                                  <p:stCondLst>
                                    <p:cond delay="0"/>
                                  </p:stCondLst>
                                  <p:childTnLst>
                                    <p:set>
                                      <p:cBhvr>
                                        <p:cTn id="9" dur="1" fill="hold">
                                          <p:stCondLst>
                                            <p:cond delay="0"/>
                                          </p:stCondLst>
                                        </p:cTn>
                                        <p:tgtEl>
                                          <p:spTgt spid="626"/>
                                        </p:tgtEl>
                                        <p:attrNameLst>
                                          <p:attrName>style.visibility</p:attrName>
                                        </p:attrNameLst>
                                      </p:cBhvr>
                                      <p:to>
                                        <p:strVal val="visible"/>
                                      </p:to>
                                    </p:set>
                                    <p:animEffect transition="in" filter="wipe(down)">
                                      <p:cBhvr>
                                        <p:cTn id="10" dur="1000"/>
                                        <p:tgtEl>
                                          <p:spTgt spid="6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22">
                                            <p:txEl>
                                              <p:pRg st="0" end="0"/>
                                            </p:txEl>
                                          </p:spTgt>
                                        </p:tgtEl>
                                        <p:attrNameLst>
                                          <p:attrName>style.visibility</p:attrName>
                                        </p:attrNameLst>
                                      </p:cBhvr>
                                      <p:to>
                                        <p:strVal val="visible"/>
                                      </p:to>
                                    </p:set>
                                    <p:animEffect transition="in" filter="barn(inVertical)">
                                      <p:cBhvr>
                                        <p:cTn id="15" dur="1000"/>
                                        <p:tgtEl>
                                          <p:spTgt spid="62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22">
                                            <p:txEl>
                                              <p:pRg st="1" end="1"/>
                                            </p:txEl>
                                          </p:spTgt>
                                        </p:tgtEl>
                                        <p:attrNameLst>
                                          <p:attrName>style.visibility</p:attrName>
                                        </p:attrNameLst>
                                      </p:cBhvr>
                                      <p:to>
                                        <p:strVal val="visible"/>
                                      </p:to>
                                    </p:set>
                                    <p:animEffect transition="in" filter="barn(inVertical)">
                                      <p:cBhvr>
                                        <p:cTn id="20" dur="1000"/>
                                        <p:tgtEl>
                                          <p:spTgt spid="62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22">
                                            <p:txEl>
                                              <p:pRg st="2" end="2"/>
                                            </p:txEl>
                                          </p:spTgt>
                                        </p:tgtEl>
                                        <p:attrNameLst>
                                          <p:attrName>style.visibility</p:attrName>
                                        </p:attrNameLst>
                                      </p:cBhvr>
                                      <p:to>
                                        <p:strVal val="visible"/>
                                      </p:to>
                                    </p:set>
                                    <p:animEffect transition="in" filter="barn(inVertical)">
                                      <p:cBhvr>
                                        <p:cTn id="25" dur="1000"/>
                                        <p:tgtEl>
                                          <p:spTgt spid="62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31"/>
          <p:cNvSpPr txBox="1">
            <a:spLocks noGrp="1"/>
          </p:cNvSpPr>
          <p:nvPr>
            <p:ph type="title" idx="4294967295"/>
          </p:nvPr>
        </p:nvSpPr>
        <p:spPr>
          <a:xfrm>
            <a:off x="783175" y="154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What is Marine Debris? </a:t>
            </a:r>
            <a:endParaRPr sz="3200">
              <a:latin typeface="Sniglet" panose="04070505030100020000" charset="0"/>
            </a:endParaRPr>
          </a:p>
        </p:txBody>
      </p:sp>
      <p:sp>
        <p:nvSpPr>
          <p:cNvPr id="633" name="Google Shape;633;p31"/>
          <p:cNvSpPr txBox="1">
            <a:spLocks noGrp="1"/>
          </p:cNvSpPr>
          <p:nvPr>
            <p:ph type="body" idx="4294967295"/>
          </p:nvPr>
        </p:nvSpPr>
        <p:spPr>
          <a:xfrm>
            <a:off x="292157" y="1012175"/>
            <a:ext cx="4279843"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a:t>Anything man-made that ends up in the marine environment </a:t>
            </a:r>
            <a:br>
              <a:rPr lang="en"/>
            </a:br>
            <a:endParaRPr/>
          </a:p>
          <a:p>
            <a:pPr lvl="0" algn="l" rtl="0">
              <a:spcBef>
                <a:spcPts val="0"/>
              </a:spcBef>
              <a:spcAft>
                <a:spcPts val="0"/>
              </a:spcAft>
              <a:buSzPts val="2600"/>
              <a:buFont typeface="Arial" panose="020B0604020202020204" pitchFamily="34" charset="0"/>
              <a:buChar char="•"/>
            </a:pPr>
            <a:r>
              <a:rPr lang="en"/>
              <a:t>80% of marine debris comes from land-based sources </a:t>
            </a:r>
            <a:br>
              <a:rPr lang="en"/>
            </a:br>
            <a:endParaRPr/>
          </a:p>
          <a:p>
            <a:pPr lvl="0" algn="l" rtl="0">
              <a:spcBef>
                <a:spcPts val="0"/>
              </a:spcBef>
              <a:spcAft>
                <a:spcPts val="0"/>
              </a:spcAft>
              <a:buSzPts val="2600"/>
              <a:buFont typeface="Arial" panose="020B0604020202020204" pitchFamily="34" charset="0"/>
              <a:buChar char="•"/>
            </a:pPr>
            <a:r>
              <a:rPr lang="en"/>
              <a:t>Transported by runoff, wind, gyres, or dumping </a:t>
            </a:r>
            <a:endParaRPr/>
          </a:p>
        </p:txBody>
      </p:sp>
      <p:pic>
        <p:nvPicPr>
          <p:cNvPr id="634" name="Google Shape;634;p3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09B2DF88-BD99-49EF-BA5B-E3C56A2C921D}"/>
              </a:ext>
            </a:extLst>
          </p:cNvPr>
          <p:cNvPicPr>
            <a:picLocks noChangeAspect="1"/>
          </p:cNvPicPr>
          <p:nvPr/>
        </p:nvPicPr>
        <p:blipFill>
          <a:blip r:embed="rId4"/>
          <a:stretch>
            <a:fillRect/>
          </a:stretch>
        </p:blipFill>
        <p:spPr>
          <a:xfrm>
            <a:off x="5630955" y="3079377"/>
            <a:ext cx="3328147" cy="1996888"/>
          </a:xfrm>
          <a:prstGeom prst="rect">
            <a:avLst/>
          </a:prstGeom>
        </p:spPr>
      </p:pic>
      <p:pic>
        <p:nvPicPr>
          <p:cNvPr id="3" name="Picture 2">
            <a:extLst>
              <a:ext uri="{FF2B5EF4-FFF2-40B4-BE49-F238E27FC236}">
                <a16:creationId xmlns:a16="http://schemas.microsoft.com/office/drawing/2014/main" id="{6D24C8D1-BE30-4F33-8EB7-DEEE8639F416}"/>
              </a:ext>
            </a:extLst>
          </p:cNvPr>
          <p:cNvPicPr>
            <a:picLocks noChangeAspect="1"/>
          </p:cNvPicPr>
          <p:nvPr/>
        </p:nvPicPr>
        <p:blipFill>
          <a:blip r:embed="rId5"/>
          <a:stretch>
            <a:fillRect/>
          </a:stretch>
        </p:blipFill>
        <p:spPr>
          <a:xfrm>
            <a:off x="4868905" y="801811"/>
            <a:ext cx="4099950" cy="22076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33">
                                            <p:txEl>
                                              <p:pRg st="0" end="0"/>
                                            </p:txEl>
                                          </p:spTgt>
                                        </p:tgtEl>
                                        <p:attrNameLst>
                                          <p:attrName>style.visibility</p:attrName>
                                        </p:attrNameLst>
                                      </p:cBhvr>
                                      <p:to>
                                        <p:strVal val="visible"/>
                                      </p:to>
                                    </p:set>
                                    <p:animEffect transition="in" filter="fade">
                                      <p:cBhvr>
                                        <p:cTn id="7" dur="1000"/>
                                        <p:tgtEl>
                                          <p:spTgt spid="633">
                                            <p:txEl>
                                              <p:pRg st="0" end="0"/>
                                            </p:txEl>
                                          </p:spTgt>
                                        </p:tgtEl>
                                      </p:cBhvr>
                                    </p:animEffect>
                                    <p:anim calcmode="lin" valueType="num">
                                      <p:cBhvr>
                                        <p:cTn id="8" dur="1000" fill="hold"/>
                                        <p:tgtEl>
                                          <p:spTgt spid="6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33">
                                            <p:txEl>
                                              <p:pRg st="1" end="1"/>
                                            </p:txEl>
                                          </p:spTgt>
                                        </p:tgtEl>
                                        <p:attrNameLst>
                                          <p:attrName>style.visibility</p:attrName>
                                        </p:attrNameLst>
                                      </p:cBhvr>
                                      <p:to>
                                        <p:strVal val="visible"/>
                                      </p:to>
                                    </p:set>
                                    <p:animEffect transition="in" filter="fade">
                                      <p:cBhvr>
                                        <p:cTn id="14" dur="1000"/>
                                        <p:tgtEl>
                                          <p:spTgt spid="633">
                                            <p:txEl>
                                              <p:pRg st="1" end="1"/>
                                            </p:txEl>
                                          </p:spTgt>
                                        </p:tgtEl>
                                      </p:cBhvr>
                                    </p:animEffect>
                                    <p:anim calcmode="lin" valueType="num">
                                      <p:cBhvr>
                                        <p:cTn id="15" dur="1000" fill="hold"/>
                                        <p:tgtEl>
                                          <p:spTgt spid="6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33">
                                            <p:txEl>
                                              <p:pRg st="2" end="2"/>
                                            </p:txEl>
                                          </p:spTgt>
                                        </p:tgtEl>
                                        <p:attrNameLst>
                                          <p:attrName>style.visibility</p:attrName>
                                        </p:attrNameLst>
                                      </p:cBhvr>
                                      <p:to>
                                        <p:strVal val="visible"/>
                                      </p:to>
                                    </p:set>
                                    <p:animEffect transition="in" filter="fade">
                                      <p:cBhvr>
                                        <p:cTn id="21" dur="1000"/>
                                        <p:tgtEl>
                                          <p:spTgt spid="633">
                                            <p:txEl>
                                              <p:pRg st="2" end="2"/>
                                            </p:txEl>
                                          </p:spTgt>
                                        </p:tgtEl>
                                      </p:cBhvr>
                                    </p:animEffect>
                                    <p:anim calcmode="lin" valueType="num">
                                      <p:cBhvr>
                                        <p:cTn id="22" dur="1000" fill="hold"/>
                                        <p:tgtEl>
                                          <p:spTgt spid="63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3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Horizontal)">
                                      <p:cBhvr>
                                        <p:cTn id="28" dur="1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arn(inHorizontal)">
                                      <p:cBhvr>
                                        <p:cTn id="3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2"/>
          <p:cNvSpPr txBox="1">
            <a:spLocks noGrp="1"/>
          </p:cNvSpPr>
          <p:nvPr>
            <p:ph type="title" idx="4294967295"/>
          </p:nvPr>
        </p:nvSpPr>
        <p:spPr>
          <a:xfrm>
            <a:off x="747925" y="-3575"/>
            <a:ext cx="7802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latin typeface="Sniglet" panose="04070505030100020000" charset="0"/>
              </a:rPr>
              <a:t>Does Marine Debris Impact Wildlife?</a:t>
            </a:r>
            <a:endParaRPr sz="3200">
              <a:latin typeface="Sniglet" panose="04070505030100020000" charset="0"/>
            </a:endParaRPr>
          </a:p>
        </p:txBody>
      </p:sp>
      <p:pic>
        <p:nvPicPr>
          <p:cNvPr id="642" name="Google Shape;642;p3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43" name="Google Shape;643;p32"/>
          <p:cNvPicPr preferRelativeResize="0"/>
          <p:nvPr/>
        </p:nvPicPr>
        <p:blipFill>
          <a:blip r:embed="rId4">
            <a:alphaModFix/>
          </a:blip>
          <a:stretch>
            <a:fillRect/>
          </a:stretch>
        </p:blipFill>
        <p:spPr>
          <a:xfrm>
            <a:off x="3572850" y="990650"/>
            <a:ext cx="2691000" cy="1791900"/>
          </a:xfrm>
          <a:prstGeom prst="roundRect">
            <a:avLst>
              <a:gd name="adj" fmla="val 16667"/>
            </a:avLst>
          </a:prstGeom>
          <a:noFill/>
          <a:ln>
            <a:noFill/>
          </a:ln>
        </p:spPr>
      </p:pic>
      <p:pic>
        <p:nvPicPr>
          <p:cNvPr id="644" name="Google Shape;644;p32"/>
          <p:cNvPicPr preferRelativeResize="0"/>
          <p:nvPr/>
        </p:nvPicPr>
        <p:blipFill>
          <a:blip r:embed="rId5">
            <a:alphaModFix/>
          </a:blip>
          <a:stretch>
            <a:fillRect/>
          </a:stretch>
        </p:blipFill>
        <p:spPr>
          <a:xfrm>
            <a:off x="210850" y="1009250"/>
            <a:ext cx="2808900" cy="1754700"/>
          </a:xfrm>
          <a:prstGeom prst="roundRect">
            <a:avLst>
              <a:gd name="adj" fmla="val 16667"/>
            </a:avLst>
          </a:prstGeom>
          <a:noFill/>
          <a:ln>
            <a:noFill/>
          </a:ln>
        </p:spPr>
      </p:pic>
      <p:pic>
        <p:nvPicPr>
          <p:cNvPr id="645" name="Google Shape;645;p32"/>
          <p:cNvPicPr preferRelativeResize="0"/>
          <p:nvPr/>
        </p:nvPicPr>
        <p:blipFill rotWithShape="1">
          <a:blip r:embed="rId6">
            <a:alphaModFix/>
          </a:blip>
          <a:srcRect l="19489" r="21398"/>
          <a:stretch/>
        </p:blipFill>
        <p:spPr>
          <a:xfrm>
            <a:off x="6654825" y="959750"/>
            <a:ext cx="1670100" cy="1853700"/>
          </a:xfrm>
          <a:prstGeom prst="roundRect">
            <a:avLst>
              <a:gd name="adj" fmla="val 16667"/>
            </a:avLst>
          </a:prstGeom>
          <a:noFill/>
          <a:ln>
            <a:noFill/>
          </a:ln>
        </p:spPr>
      </p:pic>
      <p:pic>
        <p:nvPicPr>
          <p:cNvPr id="646" name="Google Shape;646;p32"/>
          <p:cNvPicPr preferRelativeResize="0"/>
          <p:nvPr/>
        </p:nvPicPr>
        <p:blipFill>
          <a:blip r:embed="rId7">
            <a:alphaModFix/>
          </a:blip>
          <a:stretch>
            <a:fillRect/>
          </a:stretch>
        </p:blipFill>
        <p:spPr>
          <a:xfrm>
            <a:off x="152400" y="2934950"/>
            <a:ext cx="2867400" cy="1917600"/>
          </a:xfrm>
          <a:prstGeom prst="roundRect">
            <a:avLst>
              <a:gd name="adj" fmla="val 16667"/>
            </a:avLst>
          </a:prstGeom>
          <a:noFill/>
          <a:ln>
            <a:noFill/>
          </a:ln>
        </p:spPr>
      </p:pic>
      <p:pic>
        <p:nvPicPr>
          <p:cNvPr id="647" name="Google Shape;647;p32"/>
          <p:cNvPicPr preferRelativeResize="0"/>
          <p:nvPr/>
        </p:nvPicPr>
        <p:blipFill rotWithShape="1">
          <a:blip r:embed="rId8">
            <a:alphaModFix/>
          </a:blip>
          <a:srcRect l="11054" r="9302"/>
          <a:stretch/>
        </p:blipFill>
        <p:spPr>
          <a:xfrm>
            <a:off x="3404825" y="2987225"/>
            <a:ext cx="2715000" cy="1917600"/>
          </a:xfrm>
          <a:prstGeom prst="roundRect">
            <a:avLst>
              <a:gd name="adj" fmla="val 16667"/>
            </a:avLst>
          </a:prstGeom>
          <a:noFill/>
          <a:ln>
            <a:noFill/>
          </a:ln>
        </p:spPr>
      </p:pic>
      <p:pic>
        <p:nvPicPr>
          <p:cNvPr id="648" name="Google Shape;648;p32"/>
          <p:cNvPicPr preferRelativeResize="0"/>
          <p:nvPr/>
        </p:nvPicPr>
        <p:blipFill>
          <a:blip r:embed="rId9">
            <a:alphaModFix/>
          </a:blip>
          <a:stretch>
            <a:fillRect/>
          </a:stretch>
        </p:blipFill>
        <p:spPr>
          <a:xfrm>
            <a:off x="6464275" y="3341600"/>
            <a:ext cx="2211300" cy="14628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4"/>
                                        </p:tgtEl>
                                        <p:attrNameLst>
                                          <p:attrName>style.visibility</p:attrName>
                                        </p:attrNameLst>
                                      </p:cBhvr>
                                      <p:to>
                                        <p:strVal val="visible"/>
                                      </p:to>
                                    </p:set>
                                    <p:animEffect transition="in" filter="fade">
                                      <p:cBhvr>
                                        <p:cTn id="7" dur="1000"/>
                                        <p:tgtEl>
                                          <p:spTgt spid="6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3"/>
                                        </p:tgtEl>
                                        <p:attrNameLst>
                                          <p:attrName>style.visibility</p:attrName>
                                        </p:attrNameLst>
                                      </p:cBhvr>
                                      <p:to>
                                        <p:strVal val="visible"/>
                                      </p:to>
                                    </p:set>
                                    <p:animEffect transition="in" filter="fade">
                                      <p:cBhvr>
                                        <p:cTn id="12" dur="1000"/>
                                        <p:tgtEl>
                                          <p:spTgt spid="6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45"/>
                                        </p:tgtEl>
                                        <p:attrNameLst>
                                          <p:attrName>style.visibility</p:attrName>
                                        </p:attrNameLst>
                                      </p:cBhvr>
                                      <p:to>
                                        <p:strVal val="visible"/>
                                      </p:to>
                                    </p:set>
                                    <p:animEffect transition="in" filter="fade">
                                      <p:cBhvr>
                                        <p:cTn id="17" dur="1000"/>
                                        <p:tgtEl>
                                          <p:spTgt spid="6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6"/>
                                        </p:tgtEl>
                                        <p:attrNameLst>
                                          <p:attrName>style.visibility</p:attrName>
                                        </p:attrNameLst>
                                      </p:cBhvr>
                                      <p:to>
                                        <p:strVal val="visible"/>
                                      </p:to>
                                    </p:set>
                                    <p:animEffect transition="in" filter="fade">
                                      <p:cBhvr>
                                        <p:cTn id="22" dur="1000"/>
                                        <p:tgtEl>
                                          <p:spTgt spid="64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47"/>
                                        </p:tgtEl>
                                        <p:attrNameLst>
                                          <p:attrName>style.visibility</p:attrName>
                                        </p:attrNameLst>
                                      </p:cBhvr>
                                      <p:to>
                                        <p:strVal val="visible"/>
                                      </p:to>
                                    </p:set>
                                    <p:animEffect transition="in" filter="fade">
                                      <p:cBhvr>
                                        <p:cTn id="27" dur="1000"/>
                                        <p:tgtEl>
                                          <p:spTgt spid="64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8"/>
                                        </p:tgtEl>
                                        <p:attrNameLst>
                                          <p:attrName>style.visibility</p:attrName>
                                        </p:attrNameLst>
                                      </p:cBhvr>
                                      <p:to>
                                        <p:strVal val="visible"/>
                                      </p:to>
                                    </p:set>
                                    <p:animEffect transition="in" filter="fade">
                                      <p:cBhvr>
                                        <p:cTn id="32" dur="1000"/>
                                        <p:tgtEl>
                                          <p:spTgt spid="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ffaef24-4b3d-4a10-9d5a-084a3fd12b91">
      <Terms xmlns="http://schemas.microsoft.com/office/infopath/2007/PartnerControls"/>
    </lcf76f155ced4ddcb4097134ff3c332f>
    <TaxCatchAll xmlns="965ab153-a705-40f0-88c5-05238f194b1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C0F51102A2404EA89825F4BD667E2C" ma:contentTypeVersion="16" ma:contentTypeDescription="Create a new document." ma:contentTypeScope="" ma:versionID="171ec73dfead237ff0b9e2020e5bf1a0">
  <xsd:schema xmlns:xsd="http://www.w3.org/2001/XMLSchema" xmlns:xs="http://www.w3.org/2001/XMLSchema" xmlns:p="http://schemas.microsoft.com/office/2006/metadata/properties" xmlns:ns2="a6b8e001-c696-4791-b3eb-897dc1b22138" xmlns:ns3="7ffaef24-4b3d-4a10-9d5a-084a3fd12b91" xmlns:ns4="965ab153-a705-40f0-88c5-05238f194b1d" targetNamespace="http://schemas.microsoft.com/office/2006/metadata/properties" ma:root="true" ma:fieldsID="ecbbb62ca2bfbdc85724b7860be0a584" ns2:_="" ns3:_="" ns4:_="">
    <xsd:import namespace="a6b8e001-c696-4791-b3eb-897dc1b22138"/>
    <xsd:import namespace="7ffaef24-4b3d-4a10-9d5a-084a3fd12b91"/>
    <xsd:import namespace="965ab153-a705-40f0-88c5-05238f194b1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8e001-c696-4791-b3eb-897dc1b221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faef24-4b3d-4a10-9d5a-084a3fd12b9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65ab153-a705-40f0-88c5-05238f194b1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5e56921-bee4-4f73-b9c2-2f9d0fda6ecb}" ma:internalName="TaxCatchAll" ma:showField="CatchAllData" ma:web="965ab153-a705-40f0-88c5-05238f194b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B66055-4298-4C4C-9227-8A311D9432A4}">
  <ds:schemaRefs>
    <ds:schemaRef ds:uri="9e6693e1-6f83-4e85-ad9b-715f2fc2dbb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88770DB-F8A5-4D50-AF06-C5D745549E76}"/>
</file>

<file path=customXml/itemProps3.xml><?xml version="1.0" encoding="utf-8"?>
<ds:datastoreItem xmlns:ds="http://schemas.openxmlformats.org/officeDocument/2006/customXml" ds:itemID="{C1946AC4-E959-4806-B0F4-8CD5F6A193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2014</Words>
  <Application>Microsoft Office PowerPoint</Application>
  <PresentationFormat>On-screen Show (16:9)</PresentationFormat>
  <Paragraphs>197</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Friar template</vt:lpstr>
      <vt:lpstr>Welcome Back! </vt:lpstr>
      <vt:lpstr>Last Week!  </vt:lpstr>
      <vt:lpstr>Activity: Two Truths and A Lie</vt:lpstr>
      <vt:lpstr>Let’s Talk Trash</vt:lpstr>
      <vt:lpstr>The Wayward Life of a Plastic Bag</vt:lpstr>
      <vt:lpstr>Where Can You Find It?</vt:lpstr>
      <vt:lpstr>Why Do We Find Debris Everywhere?</vt:lpstr>
      <vt:lpstr>What is Marine Debris? </vt:lpstr>
      <vt:lpstr>Does Marine Debris Impact Wildlife?</vt:lpstr>
      <vt:lpstr>How is Marine Wildlife Impacted?</vt:lpstr>
      <vt:lpstr>Are Humans Impacted?</vt:lpstr>
      <vt:lpstr>Top 10 Items Collected</vt:lpstr>
      <vt:lpstr>The Good News: A Global Effort</vt:lpstr>
      <vt:lpstr>How Can You Help?</vt:lpstr>
      <vt:lpstr>A Way To Help: Beach Cleanup Tips! </vt:lpstr>
      <vt:lpstr>How Can You Help? The 5 R’s</vt:lpstr>
      <vt:lpstr>How Can You Help? Examples!</vt:lpstr>
      <vt:lpstr>Summary of Lesson 5 </vt:lpstr>
      <vt:lpstr>Review! </vt:lpstr>
      <vt:lpstr>Survey Questions in the Chat!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dc:title>
  <dc:creator>Molly Dushay</dc:creator>
  <cp:lastModifiedBy>Meghan Reilly</cp:lastModifiedBy>
  <cp:revision>27</cp:revision>
  <dcterms:modified xsi:type="dcterms:W3CDTF">2022-03-15T20:35:14Z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0x01010066A971362A5B134D94DCC91BEDA85A44</vt:lpwstr>
  </property>
</Properties>
</file>