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4"/>
  </p:sldMasterIdLst>
  <p:notesMasterIdLst>
    <p:notesMasterId r:id="rId27"/>
  </p:notesMasterIdLst>
  <p:sldIdLst>
    <p:sldId id="256" r:id="rId5"/>
    <p:sldId id="257" r:id="rId6"/>
    <p:sldId id="258" r:id="rId7"/>
    <p:sldId id="259" r:id="rId8"/>
    <p:sldId id="261" r:id="rId9"/>
    <p:sldId id="262" r:id="rId10"/>
    <p:sldId id="278"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9144000" cy="5143500" type="screen16x9"/>
  <p:notesSz cx="6858000" cy="9144000"/>
  <p:embeddedFontLst>
    <p:embeddedFont>
      <p:font typeface="Dosis" pitchFamily="2" charset="0"/>
      <p:regular r:id="rId28"/>
      <p:bold r:id="rId29"/>
    </p:embeddedFont>
    <p:embeddedFont>
      <p:font typeface="Sniglet" panose="020B0604020202020204" charset="0"/>
      <p:regular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7C8A0E-BC9E-CA5F-1115-2882656652B7}" v="27" dt="2022-03-15T19:11:38.789"/>
    <p1510:client id="{30501621-0EC8-461C-9B44-200E07FA26D2}" v="38" dt="2022-01-24T15:39:39.0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662" autoAdjust="0"/>
  </p:normalViewPr>
  <p:slideViewPr>
    <p:cSldViewPr snapToGrid="0">
      <p:cViewPr varScale="1">
        <p:scale>
          <a:sx n="65" d="100"/>
          <a:sy n="65" d="100"/>
        </p:scale>
        <p:origin x="1323" y="24"/>
      </p:cViewPr>
      <p:guideLst>
        <p:guide orient="horz" pos="1620"/>
        <p:guide pos="2880"/>
      </p:guideLst>
    </p:cSldViewPr>
  </p:slideViewPr>
  <p:notesTextViewPr>
    <p:cViewPr>
      <p:scale>
        <a:sx n="1" d="1"/>
        <a:sy n="1" d="1"/>
      </p:scale>
      <p:origin x="0" y="-126"/>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 Harris" userId="S::l.harris@namepa.net::aa14c07a-e0b7-45aa-8f58-a5dd3661cacd" providerId="AD" clId="Web-{1D7C8A0E-BC9E-CA5F-1115-2882656652B7}"/>
    <pc:docChg chg="modSld">
      <pc:chgData name="Lyn Harris" userId="S::l.harris@namepa.net::aa14c07a-e0b7-45aa-8f58-a5dd3661cacd" providerId="AD" clId="Web-{1D7C8A0E-BC9E-CA5F-1115-2882656652B7}" dt="2022-03-15T19:11:38.789" v="26" actId="14100"/>
      <pc:docMkLst>
        <pc:docMk/>
      </pc:docMkLst>
      <pc:sldChg chg="modSp">
        <pc:chgData name="Lyn Harris" userId="S::l.harris@namepa.net::aa14c07a-e0b7-45aa-8f58-a5dd3661cacd" providerId="AD" clId="Web-{1D7C8A0E-BC9E-CA5F-1115-2882656652B7}" dt="2022-03-15T19:08:00.830" v="5" actId="1076"/>
        <pc:sldMkLst>
          <pc:docMk/>
          <pc:sldMk cId="0" sldId="266"/>
        </pc:sldMkLst>
        <pc:spChg chg="mod">
          <ac:chgData name="Lyn Harris" userId="S::l.harris@namepa.net::aa14c07a-e0b7-45aa-8f58-a5dd3661cacd" providerId="AD" clId="Web-{1D7C8A0E-BC9E-CA5F-1115-2882656652B7}" dt="2022-03-15T19:07:41.736" v="1" actId="14100"/>
          <ac:spMkLst>
            <pc:docMk/>
            <pc:sldMk cId="0" sldId="266"/>
            <ac:spMk id="651" creationId="{00000000-0000-0000-0000-000000000000}"/>
          </ac:spMkLst>
        </pc:spChg>
        <pc:picChg chg="mod">
          <ac:chgData name="Lyn Harris" userId="S::l.harris@namepa.net::aa14c07a-e0b7-45aa-8f58-a5dd3661cacd" providerId="AD" clId="Web-{1D7C8A0E-BC9E-CA5F-1115-2882656652B7}" dt="2022-03-15T19:08:00.830" v="5" actId="1076"/>
          <ac:picMkLst>
            <pc:docMk/>
            <pc:sldMk cId="0" sldId="266"/>
            <ac:picMk id="2" creationId="{A525A78E-A070-42E2-B721-DB939B3ECE6D}"/>
          </ac:picMkLst>
        </pc:picChg>
        <pc:picChg chg="mod">
          <ac:chgData name="Lyn Harris" userId="S::l.harris@namepa.net::aa14c07a-e0b7-45aa-8f58-a5dd3661cacd" providerId="AD" clId="Web-{1D7C8A0E-BC9E-CA5F-1115-2882656652B7}" dt="2022-03-15T19:07:50.611" v="3" actId="1076"/>
          <ac:picMkLst>
            <pc:docMk/>
            <pc:sldMk cId="0" sldId="266"/>
            <ac:picMk id="3" creationId="{DB264B64-47D9-4EE8-9EED-A5CC5DD9AC46}"/>
          </ac:picMkLst>
        </pc:picChg>
        <pc:picChg chg="mod">
          <ac:chgData name="Lyn Harris" userId="S::l.harris@namepa.net::aa14c07a-e0b7-45aa-8f58-a5dd3661cacd" providerId="AD" clId="Web-{1D7C8A0E-BC9E-CA5F-1115-2882656652B7}" dt="2022-03-15T19:07:46.580" v="2" actId="1076"/>
          <ac:picMkLst>
            <pc:docMk/>
            <pc:sldMk cId="0" sldId="266"/>
            <ac:picMk id="4" creationId="{97F61863-5F09-427E-B818-B974F121512B}"/>
          </ac:picMkLst>
        </pc:picChg>
      </pc:sldChg>
      <pc:sldChg chg="modSp">
        <pc:chgData name="Lyn Harris" userId="S::l.harris@namepa.net::aa14c07a-e0b7-45aa-8f58-a5dd3661cacd" providerId="AD" clId="Web-{1D7C8A0E-BC9E-CA5F-1115-2882656652B7}" dt="2022-03-15T19:09:10.066" v="9" actId="20577"/>
        <pc:sldMkLst>
          <pc:docMk/>
          <pc:sldMk cId="0" sldId="267"/>
        </pc:sldMkLst>
        <pc:spChg chg="mod">
          <ac:chgData name="Lyn Harris" userId="S::l.harris@namepa.net::aa14c07a-e0b7-45aa-8f58-a5dd3661cacd" providerId="AD" clId="Web-{1D7C8A0E-BC9E-CA5F-1115-2882656652B7}" dt="2022-03-15T19:09:10.066" v="9" actId="20577"/>
          <ac:spMkLst>
            <pc:docMk/>
            <pc:sldMk cId="0" sldId="267"/>
            <ac:spMk id="659" creationId="{00000000-0000-0000-0000-000000000000}"/>
          </ac:spMkLst>
        </pc:spChg>
      </pc:sldChg>
      <pc:sldChg chg="modSp">
        <pc:chgData name="Lyn Harris" userId="S::l.harris@namepa.net::aa14c07a-e0b7-45aa-8f58-a5dd3661cacd" providerId="AD" clId="Web-{1D7C8A0E-BC9E-CA5F-1115-2882656652B7}" dt="2022-03-15T19:11:38.789" v="26" actId="14100"/>
        <pc:sldMkLst>
          <pc:docMk/>
          <pc:sldMk cId="0" sldId="274"/>
        </pc:sldMkLst>
        <pc:spChg chg="mod">
          <ac:chgData name="Lyn Harris" userId="S::l.harris@namepa.net::aa14c07a-e0b7-45aa-8f58-a5dd3661cacd" providerId="AD" clId="Web-{1D7C8A0E-BC9E-CA5F-1115-2882656652B7}" dt="2022-03-15T19:11:09.773" v="20" actId="14100"/>
          <ac:spMkLst>
            <pc:docMk/>
            <pc:sldMk cId="0" sldId="274"/>
            <ac:spMk id="711" creationId="{00000000-0000-0000-0000-000000000000}"/>
          </ac:spMkLst>
        </pc:spChg>
        <pc:spChg chg="mod">
          <ac:chgData name="Lyn Harris" userId="S::l.harris@namepa.net::aa14c07a-e0b7-45aa-8f58-a5dd3661cacd" providerId="AD" clId="Web-{1D7C8A0E-BC9E-CA5F-1115-2882656652B7}" dt="2022-03-15T19:11:38.789" v="26" actId="14100"/>
          <ac:spMkLst>
            <pc:docMk/>
            <pc:sldMk cId="0" sldId="274"/>
            <ac:spMk id="712" creationId="{00000000-0000-0000-0000-000000000000}"/>
          </ac:spMkLst>
        </pc:spChg>
        <pc:picChg chg="mod">
          <ac:chgData name="Lyn Harris" userId="S::l.harris@namepa.net::aa14c07a-e0b7-45aa-8f58-a5dd3661cacd" providerId="AD" clId="Web-{1D7C8A0E-BC9E-CA5F-1115-2882656652B7}" dt="2022-03-15T19:11:26.320" v="24" actId="1076"/>
          <ac:picMkLst>
            <pc:docMk/>
            <pc:sldMk cId="0" sldId="274"/>
            <ac:picMk id="2" creationId="{D4FDD698-1C5C-4365-B1C7-645C23ACC1B7}"/>
          </ac:picMkLst>
        </pc:picChg>
      </pc:sldChg>
    </pc:docChg>
  </pc:docChgLst>
  <pc:docChgLst>
    <pc:chgData name="NAMEPA Intern" userId="6878e64b-0120-41cc-8b81-05d10d7b24f7" providerId="ADAL" clId="{30501621-0EC8-461C-9B44-200E07FA26D2}"/>
    <pc:docChg chg="custSel modSld delMainMaster">
      <pc:chgData name="NAMEPA Intern" userId="6878e64b-0120-41cc-8b81-05d10d7b24f7" providerId="ADAL" clId="{30501621-0EC8-461C-9B44-200E07FA26D2}" dt="2022-01-24T15:43:57.677" v="492" actId="20577"/>
      <pc:docMkLst>
        <pc:docMk/>
      </pc:docMkLst>
      <pc:sldChg chg="modNotesTx">
        <pc:chgData name="NAMEPA Intern" userId="6878e64b-0120-41cc-8b81-05d10d7b24f7" providerId="ADAL" clId="{30501621-0EC8-461C-9B44-200E07FA26D2}" dt="2022-01-21T15:41:21.231" v="281" actId="20577"/>
        <pc:sldMkLst>
          <pc:docMk/>
          <pc:sldMk cId="0" sldId="257"/>
        </pc:sldMkLst>
      </pc:sldChg>
      <pc:sldChg chg="modAnim">
        <pc:chgData name="NAMEPA Intern" userId="6878e64b-0120-41cc-8b81-05d10d7b24f7" providerId="ADAL" clId="{30501621-0EC8-461C-9B44-200E07FA26D2}" dt="2022-01-13T20:33:12.611" v="0"/>
        <pc:sldMkLst>
          <pc:docMk/>
          <pc:sldMk cId="0" sldId="258"/>
        </pc:sldMkLst>
      </pc:sldChg>
      <pc:sldChg chg="modSp mod modAnim">
        <pc:chgData name="NAMEPA Intern" userId="6878e64b-0120-41cc-8b81-05d10d7b24f7" providerId="ADAL" clId="{30501621-0EC8-461C-9B44-200E07FA26D2}" dt="2022-01-21T15:45:24.275" v="300" actId="12"/>
        <pc:sldMkLst>
          <pc:docMk/>
          <pc:sldMk cId="0" sldId="259"/>
        </pc:sldMkLst>
        <pc:spChg chg="mod">
          <ac:chgData name="NAMEPA Intern" userId="6878e64b-0120-41cc-8b81-05d10d7b24f7" providerId="ADAL" clId="{30501621-0EC8-461C-9B44-200E07FA26D2}" dt="2022-01-21T15:45:24.275" v="300" actId="12"/>
          <ac:spMkLst>
            <pc:docMk/>
            <pc:sldMk cId="0" sldId="259"/>
            <ac:spMk id="593" creationId="{00000000-0000-0000-0000-000000000000}"/>
          </ac:spMkLst>
        </pc:spChg>
        <pc:picChg chg="mod">
          <ac:chgData name="NAMEPA Intern" userId="6878e64b-0120-41cc-8b81-05d10d7b24f7" providerId="ADAL" clId="{30501621-0EC8-461C-9B44-200E07FA26D2}" dt="2022-01-13T20:33:36.896" v="9" actId="1076"/>
          <ac:picMkLst>
            <pc:docMk/>
            <pc:sldMk cId="0" sldId="259"/>
            <ac:picMk id="594" creationId="{00000000-0000-0000-0000-000000000000}"/>
          </ac:picMkLst>
        </pc:picChg>
      </pc:sldChg>
      <pc:sldChg chg="modAnim">
        <pc:chgData name="NAMEPA Intern" userId="6878e64b-0120-41cc-8b81-05d10d7b24f7" providerId="ADAL" clId="{30501621-0EC8-461C-9B44-200E07FA26D2}" dt="2022-01-13T20:33:48.421" v="12"/>
        <pc:sldMkLst>
          <pc:docMk/>
          <pc:sldMk cId="0" sldId="261"/>
        </pc:sldMkLst>
      </pc:sldChg>
      <pc:sldChg chg="modSp mod modAnim modNotesTx">
        <pc:chgData name="NAMEPA Intern" userId="6878e64b-0120-41cc-8b81-05d10d7b24f7" providerId="ADAL" clId="{30501621-0EC8-461C-9B44-200E07FA26D2}" dt="2022-01-24T15:40:28.356" v="388" actId="20577"/>
        <pc:sldMkLst>
          <pc:docMk/>
          <pc:sldMk cId="0" sldId="262"/>
        </pc:sldMkLst>
        <pc:spChg chg="mod">
          <ac:chgData name="NAMEPA Intern" userId="6878e64b-0120-41cc-8b81-05d10d7b24f7" providerId="ADAL" clId="{30501621-0EC8-461C-9B44-200E07FA26D2}" dt="2022-01-21T15:45:19.854" v="299" actId="12"/>
          <ac:spMkLst>
            <pc:docMk/>
            <pc:sldMk cId="0" sldId="262"/>
            <ac:spMk id="617" creationId="{00000000-0000-0000-0000-000000000000}"/>
          </ac:spMkLst>
        </pc:spChg>
        <pc:picChg chg="mod">
          <ac:chgData name="NAMEPA Intern" userId="6878e64b-0120-41cc-8b81-05d10d7b24f7" providerId="ADAL" clId="{30501621-0EC8-461C-9B44-200E07FA26D2}" dt="2022-01-13T20:34:20.239" v="22" actId="1076"/>
          <ac:picMkLst>
            <pc:docMk/>
            <pc:sldMk cId="0" sldId="262"/>
            <ac:picMk id="619" creationId="{00000000-0000-0000-0000-000000000000}"/>
          </ac:picMkLst>
        </pc:picChg>
      </pc:sldChg>
      <pc:sldChg chg="modSp mod modAnim">
        <pc:chgData name="NAMEPA Intern" userId="6878e64b-0120-41cc-8b81-05d10d7b24f7" providerId="ADAL" clId="{30501621-0EC8-461C-9B44-200E07FA26D2}" dt="2022-01-21T15:45:30.357" v="301" actId="12"/>
        <pc:sldMkLst>
          <pc:docMk/>
          <pc:sldMk cId="0" sldId="263"/>
        </pc:sldMkLst>
        <pc:spChg chg="mod">
          <ac:chgData name="NAMEPA Intern" userId="6878e64b-0120-41cc-8b81-05d10d7b24f7" providerId="ADAL" clId="{30501621-0EC8-461C-9B44-200E07FA26D2}" dt="2022-01-21T15:45:30.357" v="301" actId="12"/>
          <ac:spMkLst>
            <pc:docMk/>
            <pc:sldMk cId="0" sldId="263"/>
            <ac:spMk id="626" creationId="{00000000-0000-0000-0000-000000000000}"/>
          </ac:spMkLst>
        </pc:spChg>
        <pc:picChg chg="mod">
          <ac:chgData name="NAMEPA Intern" userId="6878e64b-0120-41cc-8b81-05d10d7b24f7" providerId="ADAL" clId="{30501621-0EC8-461C-9B44-200E07FA26D2}" dt="2022-01-13T20:36:54.464" v="59" actId="1076"/>
          <ac:picMkLst>
            <pc:docMk/>
            <pc:sldMk cId="0" sldId="263"/>
            <ac:picMk id="2" creationId="{46E1AB31-9E38-454B-87F5-216102CC3AC6}"/>
          </ac:picMkLst>
        </pc:picChg>
        <pc:picChg chg="mod">
          <ac:chgData name="NAMEPA Intern" userId="6878e64b-0120-41cc-8b81-05d10d7b24f7" providerId="ADAL" clId="{30501621-0EC8-461C-9B44-200E07FA26D2}" dt="2022-01-13T20:37:28.560" v="72" actId="1076"/>
          <ac:picMkLst>
            <pc:docMk/>
            <pc:sldMk cId="0" sldId="263"/>
            <ac:picMk id="627" creationId="{00000000-0000-0000-0000-000000000000}"/>
          </ac:picMkLst>
        </pc:picChg>
      </pc:sldChg>
      <pc:sldChg chg="modSp mod modClrScheme modAnim chgLayout">
        <pc:chgData name="NAMEPA Intern" userId="6878e64b-0120-41cc-8b81-05d10d7b24f7" providerId="ADAL" clId="{30501621-0EC8-461C-9B44-200E07FA26D2}" dt="2022-01-13T20:38:06.933" v="78" actId="1076"/>
        <pc:sldMkLst>
          <pc:docMk/>
          <pc:sldMk cId="0" sldId="264"/>
        </pc:sldMkLst>
        <pc:picChg chg="mod">
          <ac:chgData name="NAMEPA Intern" userId="6878e64b-0120-41cc-8b81-05d10d7b24f7" providerId="ADAL" clId="{30501621-0EC8-461C-9B44-200E07FA26D2}" dt="2022-01-13T20:38:06.933" v="78" actId="1076"/>
          <ac:picMkLst>
            <pc:docMk/>
            <pc:sldMk cId="0" sldId="264"/>
            <ac:picMk id="633" creationId="{00000000-0000-0000-0000-000000000000}"/>
          </ac:picMkLst>
        </pc:picChg>
      </pc:sldChg>
      <pc:sldChg chg="modSp mod modAnim">
        <pc:chgData name="NAMEPA Intern" userId="6878e64b-0120-41cc-8b81-05d10d7b24f7" providerId="ADAL" clId="{30501621-0EC8-461C-9B44-200E07FA26D2}" dt="2022-01-13T20:41:53.626" v="120"/>
        <pc:sldMkLst>
          <pc:docMk/>
          <pc:sldMk cId="0" sldId="265"/>
        </pc:sldMkLst>
        <pc:cxnChg chg="mod">
          <ac:chgData name="NAMEPA Intern" userId="6878e64b-0120-41cc-8b81-05d10d7b24f7" providerId="ADAL" clId="{30501621-0EC8-461C-9B44-200E07FA26D2}" dt="2022-01-13T20:41:05.641" v="107" actId="1076"/>
          <ac:cxnSpMkLst>
            <pc:docMk/>
            <pc:sldMk cId="0" sldId="265"/>
            <ac:cxnSpMk id="642" creationId="{00000000-0000-0000-0000-000000000000}"/>
          </ac:cxnSpMkLst>
        </pc:cxnChg>
      </pc:sldChg>
      <pc:sldChg chg="modSp mod modAnim">
        <pc:chgData name="NAMEPA Intern" userId="6878e64b-0120-41cc-8b81-05d10d7b24f7" providerId="ADAL" clId="{30501621-0EC8-461C-9B44-200E07FA26D2}" dt="2022-01-21T16:12:52.661" v="313" actId="5793"/>
        <pc:sldMkLst>
          <pc:docMk/>
          <pc:sldMk cId="0" sldId="266"/>
        </pc:sldMkLst>
        <pc:spChg chg="mod">
          <ac:chgData name="NAMEPA Intern" userId="6878e64b-0120-41cc-8b81-05d10d7b24f7" providerId="ADAL" clId="{30501621-0EC8-461C-9B44-200E07FA26D2}" dt="2022-01-21T16:12:52.661" v="313" actId="5793"/>
          <ac:spMkLst>
            <pc:docMk/>
            <pc:sldMk cId="0" sldId="266"/>
            <ac:spMk id="651" creationId="{00000000-0000-0000-0000-000000000000}"/>
          </ac:spMkLst>
        </pc:spChg>
        <pc:picChg chg="mod">
          <ac:chgData name="NAMEPA Intern" userId="6878e64b-0120-41cc-8b81-05d10d7b24f7" providerId="ADAL" clId="{30501621-0EC8-461C-9B44-200E07FA26D2}" dt="2022-01-13T20:43:49.901" v="144" actId="1076"/>
          <ac:picMkLst>
            <pc:docMk/>
            <pc:sldMk cId="0" sldId="266"/>
            <ac:picMk id="2" creationId="{A525A78E-A070-42E2-B721-DB939B3ECE6D}"/>
          </ac:picMkLst>
        </pc:picChg>
        <pc:picChg chg="mod">
          <ac:chgData name="NAMEPA Intern" userId="6878e64b-0120-41cc-8b81-05d10d7b24f7" providerId="ADAL" clId="{30501621-0EC8-461C-9B44-200E07FA26D2}" dt="2022-01-13T20:44:42.958" v="159" actId="1076"/>
          <ac:picMkLst>
            <pc:docMk/>
            <pc:sldMk cId="0" sldId="266"/>
            <ac:picMk id="3" creationId="{DB264B64-47D9-4EE8-9EED-A5CC5DD9AC46}"/>
          </ac:picMkLst>
        </pc:picChg>
        <pc:picChg chg="mod">
          <ac:chgData name="NAMEPA Intern" userId="6878e64b-0120-41cc-8b81-05d10d7b24f7" providerId="ADAL" clId="{30501621-0EC8-461C-9B44-200E07FA26D2}" dt="2022-01-13T20:42:59.474" v="134" actId="1076"/>
          <ac:picMkLst>
            <pc:docMk/>
            <pc:sldMk cId="0" sldId="266"/>
            <ac:picMk id="4" creationId="{97F61863-5F09-427E-B818-B974F121512B}"/>
          </ac:picMkLst>
        </pc:picChg>
      </pc:sldChg>
      <pc:sldChg chg="modAnim">
        <pc:chgData name="NAMEPA Intern" userId="6878e64b-0120-41cc-8b81-05d10d7b24f7" providerId="ADAL" clId="{30501621-0EC8-461C-9B44-200E07FA26D2}" dt="2022-01-14T15:58:21.765" v="172"/>
        <pc:sldMkLst>
          <pc:docMk/>
          <pc:sldMk cId="0" sldId="267"/>
        </pc:sldMkLst>
      </pc:sldChg>
      <pc:sldChg chg="modSp modAnim">
        <pc:chgData name="NAMEPA Intern" userId="6878e64b-0120-41cc-8b81-05d10d7b24f7" providerId="ADAL" clId="{30501621-0EC8-461C-9B44-200E07FA26D2}" dt="2022-01-21T16:13:14.425" v="314" actId="12"/>
        <pc:sldMkLst>
          <pc:docMk/>
          <pc:sldMk cId="0" sldId="268"/>
        </pc:sldMkLst>
        <pc:spChg chg="mod">
          <ac:chgData name="NAMEPA Intern" userId="6878e64b-0120-41cc-8b81-05d10d7b24f7" providerId="ADAL" clId="{30501621-0EC8-461C-9B44-200E07FA26D2}" dt="2022-01-21T16:13:14.425" v="314" actId="12"/>
          <ac:spMkLst>
            <pc:docMk/>
            <pc:sldMk cId="0" sldId="268"/>
            <ac:spMk id="667" creationId="{00000000-0000-0000-0000-000000000000}"/>
          </ac:spMkLst>
        </pc:spChg>
      </pc:sldChg>
      <pc:sldChg chg="modSp modAnim">
        <pc:chgData name="NAMEPA Intern" userId="6878e64b-0120-41cc-8b81-05d10d7b24f7" providerId="ADAL" clId="{30501621-0EC8-461C-9B44-200E07FA26D2}" dt="2022-01-21T16:13:32.080" v="315" actId="12"/>
        <pc:sldMkLst>
          <pc:docMk/>
          <pc:sldMk cId="0" sldId="269"/>
        </pc:sldMkLst>
        <pc:spChg chg="mod">
          <ac:chgData name="NAMEPA Intern" userId="6878e64b-0120-41cc-8b81-05d10d7b24f7" providerId="ADAL" clId="{30501621-0EC8-461C-9B44-200E07FA26D2}" dt="2022-01-21T16:13:32.080" v="315" actId="12"/>
          <ac:spMkLst>
            <pc:docMk/>
            <pc:sldMk cId="0" sldId="269"/>
            <ac:spMk id="675" creationId="{00000000-0000-0000-0000-000000000000}"/>
          </ac:spMkLst>
        </pc:spChg>
      </pc:sldChg>
      <pc:sldChg chg="modSp mod modClrScheme modAnim chgLayout">
        <pc:chgData name="NAMEPA Intern" userId="6878e64b-0120-41cc-8b81-05d10d7b24f7" providerId="ADAL" clId="{30501621-0EC8-461C-9B44-200E07FA26D2}" dt="2022-01-14T16:02:01.953" v="198"/>
        <pc:sldMkLst>
          <pc:docMk/>
          <pc:sldMk cId="0" sldId="270"/>
        </pc:sldMkLst>
        <pc:picChg chg="mod">
          <ac:chgData name="NAMEPA Intern" userId="6878e64b-0120-41cc-8b81-05d10d7b24f7" providerId="ADAL" clId="{30501621-0EC8-461C-9B44-200E07FA26D2}" dt="2022-01-14T16:01:50.473" v="196" actId="1076"/>
          <ac:picMkLst>
            <pc:docMk/>
            <pc:sldMk cId="0" sldId="270"/>
            <ac:picMk id="682" creationId="{00000000-0000-0000-0000-000000000000}"/>
          </ac:picMkLst>
        </pc:picChg>
      </pc:sldChg>
      <pc:sldChg chg="modAnim">
        <pc:chgData name="NAMEPA Intern" userId="6878e64b-0120-41cc-8b81-05d10d7b24f7" providerId="ADAL" clId="{30501621-0EC8-461C-9B44-200E07FA26D2}" dt="2022-01-14T16:02:23.597" v="200"/>
        <pc:sldMkLst>
          <pc:docMk/>
          <pc:sldMk cId="0" sldId="271"/>
        </pc:sldMkLst>
      </pc:sldChg>
      <pc:sldChg chg="modSp modAnim">
        <pc:chgData name="NAMEPA Intern" userId="6878e64b-0120-41cc-8b81-05d10d7b24f7" providerId="ADAL" clId="{30501621-0EC8-461C-9B44-200E07FA26D2}" dt="2022-01-21T16:14:44.113" v="316" actId="12"/>
        <pc:sldMkLst>
          <pc:docMk/>
          <pc:sldMk cId="0" sldId="272"/>
        </pc:sldMkLst>
        <pc:spChg chg="mod">
          <ac:chgData name="NAMEPA Intern" userId="6878e64b-0120-41cc-8b81-05d10d7b24f7" providerId="ADAL" clId="{30501621-0EC8-461C-9B44-200E07FA26D2}" dt="2022-01-21T16:14:44.113" v="316" actId="12"/>
          <ac:spMkLst>
            <pc:docMk/>
            <pc:sldMk cId="0" sldId="272"/>
            <ac:spMk id="696" creationId="{00000000-0000-0000-0000-000000000000}"/>
          </ac:spMkLst>
        </pc:spChg>
      </pc:sldChg>
      <pc:sldChg chg="modSp modAnim modNotesTx">
        <pc:chgData name="NAMEPA Intern" userId="6878e64b-0120-41cc-8b81-05d10d7b24f7" providerId="ADAL" clId="{30501621-0EC8-461C-9B44-200E07FA26D2}" dt="2022-01-21T16:15:10.988" v="319" actId="313"/>
        <pc:sldMkLst>
          <pc:docMk/>
          <pc:sldMk cId="0" sldId="273"/>
        </pc:sldMkLst>
        <pc:spChg chg="mod">
          <ac:chgData name="NAMEPA Intern" userId="6878e64b-0120-41cc-8b81-05d10d7b24f7" providerId="ADAL" clId="{30501621-0EC8-461C-9B44-200E07FA26D2}" dt="2022-01-21T16:15:07.670" v="318" actId="20577"/>
          <ac:spMkLst>
            <pc:docMk/>
            <pc:sldMk cId="0" sldId="273"/>
            <ac:spMk id="704" creationId="{00000000-0000-0000-0000-000000000000}"/>
          </ac:spMkLst>
        </pc:spChg>
      </pc:sldChg>
      <pc:sldChg chg="modSp modAnim">
        <pc:chgData name="NAMEPA Intern" userId="6878e64b-0120-41cc-8b81-05d10d7b24f7" providerId="ADAL" clId="{30501621-0EC8-461C-9B44-200E07FA26D2}" dt="2022-01-21T16:15:28.521" v="320" actId="12"/>
        <pc:sldMkLst>
          <pc:docMk/>
          <pc:sldMk cId="0" sldId="274"/>
        </pc:sldMkLst>
        <pc:spChg chg="mod">
          <ac:chgData name="NAMEPA Intern" userId="6878e64b-0120-41cc-8b81-05d10d7b24f7" providerId="ADAL" clId="{30501621-0EC8-461C-9B44-200E07FA26D2}" dt="2022-01-21T16:15:28.521" v="320" actId="12"/>
          <ac:spMkLst>
            <pc:docMk/>
            <pc:sldMk cId="0" sldId="274"/>
            <ac:spMk id="712" creationId="{00000000-0000-0000-0000-000000000000}"/>
          </ac:spMkLst>
        </pc:spChg>
      </pc:sldChg>
      <pc:sldChg chg="modSp mod modAnim modNotesTx">
        <pc:chgData name="NAMEPA Intern" userId="6878e64b-0120-41cc-8b81-05d10d7b24f7" providerId="ADAL" clId="{30501621-0EC8-461C-9B44-200E07FA26D2}" dt="2022-01-24T15:43:57.677" v="492" actId="20577"/>
        <pc:sldMkLst>
          <pc:docMk/>
          <pc:sldMk cId="0" sldId="275"/>
        </pc:sldMkLst>
        <pc:picChg chg="mod">
          <ac:chgData name="NAMEPA Intern" userId="6878e64b-0120-41cc-8b81-05d10d7b24f7" providerId="ADAL" clId="{30501621-0EC8-461C-9B44-200E07FA26D2}" dt="2022-01-14T16:04:50.156" v="255" actId="1076"/>
          <ac:picMkLst>
            <pc:docMk/>
            <pc:sldMk cId="0" sldId="275"/>
            <ac:picMk id="719" creationId="{00000000-0000-0000-0000-000000000000}"/>
          </ac:picMkLst>
        </pc:picChg>
      </pc:sldChg>
      <pc:sldChg chg="modSp modAnim modNotesTx">
        <pc:chgData name="NAMEPA Intern" userId="6878e64b-0120-41cc-8b81-05d10d7b24f7" providerId="ADAL" clId="{30501621-0EC8-461C-9B44-200E07FA26D2}" dt="2022-01-21T15:45:57.387" v="307" actId="20577"/>
        <pc:sldMkLst>
          <pc:docMk/>
          <pc:sldMk cId="0" sldId="278"/>
        </pc:sldMkLst>
        <pc:spChg chg="mod">
          <ac:chgData name="NAMEPA Intern" userId="6878e64b-0120-41cc-8b81-05d10d7b24f7" providerId="ADAL" clId="{30501621-0EC8-461C-9B44-200E07FA26D2}" dt="2022-01-21T15:45:10.385" v="296" actId="12"/>
          <ac:spMkLst>
            <pc:docMk/>
            <pc:sldMk cId="0" sldId="278"/>
            <ac:spMk id="4" creationId="{FB4E74A7-1B66-4D54-A7C2-4C77CA1132EA}"/>
          </ac:spMkLst>
        </pc:spChg>
      </pc:sldChg>
      <pc:sldMasterChg chg="del delSldLayout">
        <pc:chgData name="NAMEPA Intern" userId="6878e64b-0120-41cc-8b81-05d10d7b24f7" providerId="ADAL" clId="{30501621-0EC8-461C-9B44-200E07FA26D2}" dt="2022-01-13T20:38:00.635" v="75" actId="700"/>
        <pc:sldMasterMkLst>
          <pc:docMk/>
          <pc:sldMasterMk cId="0" sldId="2147483669"/>
        </pc:sldMasterMkLst>
        <pc:sldLayoutChg chg="del">
          <pc:chgData name="NAMEPA Intern" userId="6878e64b-0120-41cc-8b81-05d10d7b24f7" providerId="ADAL" clId="{30501621-0EC8-461C-9B44-200E07FA26D2}" dt="2022-01-13T20:38:00.635" v="75" actId="700"/>
          <pc:sldLayoutMkLst>
            <pc:docMk/>
            <pc:sldMasterMk cId="0" sldId="2147483669"/>
            <pc:sldLayoutMk cId="0" sldId="2147483648"/>
          </pc:sldLayoutMkLst>
        </pc:sldLayoutChg>
        <pc:sldLayoutChg chg="del">
          <pc:chgData name="NAMEPA Intern" userId="6878e64b-0120-41cc-8b81-05d10d7b24f7" providerId="ADAL" clId="{30501621-0EC8-461C-9B44-200E07FA26D2}" dt="2022-01-13T20:38:00.635" v="75" actId="700"/>
          <pc:sldLayoutMkLst>
            <pc:docMk/>
            <pc:sldMasterMk cId="0" sldId="2147483669"/>
            <pc:sldLayoutMk cId="0" sldId="2147483649"/>
          </pc:sldLayoutMkLst>
        </pc:sldLayoutChg>
        <pc:sldLayoutChg chg="del">
          <pc:chgData name="NAMEPA Intern" userId="6878e64b-0120-41cc-8b81-05d10d7b24f7" providerId="ADAL" clId="{30501621-0EC8-461C-9B44-200E07FA26D2}" dt="2022-01-13T20:38:00.635" v="75" actId="700"/>
          <pc:sldLayoutMkLst>
            <pc:docMk/>
            <pc:sldMasterMk cId="0" sldId="2147483669"/>
            <pc:sldLayoutMk cId="0" sldId="2147483650"/>
          </pc:sldLayoutMkLst>
        </pc:sldLayoutChg>
        <pc:sldLayoutChg chg="del">
          <pc:chgData name="NAMEPA Intern" userId="6878e64b-0120-41cc-8b81-05d10d7b24f7" providerId="ADAL" clId="{30501621-0EC8-461C-9B44-200E07FA26D2}" dt="2022-01-13T20:38:00.635" v="75" actId="700"/>
          <pc:sldLayoutMkLst>
            <pc:docMk/>
            <pc:sldMasterMk cId="0" sldId="2147483669"/>
            <pc:sldLayoutMk cId="0" sldId="2147483651"/>
          </pc:sldLayoutMkLst>
        </pc:sldLayoutChg>
        <pc:sldLayoutChg chg="del">
          <pc:chgData name="NAMEPA Intern" userId="6878e64b-0120-41cc-8b81-05d10d7b24f7" providerId="ADAL" clId="{30501621-0EC8-461C-9B44-200E07FA26D2}" dt="2022-01-13T20:38:00.635" v="75" actId="700"/>
          <pc:sldLayoutMkLst>
            <pc:docMk/>
            <pc:sldMasterMk cId="0" sldId="2147483669"/>
            <pc:sldLayoutMk cId="0" sldId="2147483652"/>
          </pc:sldLayoutMkLst>
        </pc:sldLayoutChg>
        <pc:sldLayoutChg chg="del">
          <pc:chgData name="NAMEPA Intern" userId="6878e64b-0120-41cc-8b81-05d10d7b24f7" providerId="ADAL" clId="{30501621-0EC8-461C-9B44-200E07FA26D2}" dt="2022-01-13T20:38:00.635" v="75" actId="700"/>
          <pc:sldLayoutMkLst>
            <pc:docMk/>
            <pc:sldMasterMk cId="0" sldId="2147483669"/>
            <pc:sldLayoutMk cId="0" sldId="2147483653"/>
          </pc:sldLayoutMkLst>
        </pc:sldLayoutChg>
        <pc:sldLayoutChg chg="del">
          <pc:chgData name="NAMEPA Intern" userId="6878e64b-0120-41cc-8b81-05d10d7b24f7" providerId="ADAL" clId="{30501621-0EC8-461C-9B44-200E07FA26D2}" dt="2022-01-13T20:38:00.635" v="75" actId="700"/>
          <pc:sldLayoutMkLst>
            <pc:docMk/>
            <pc:sldMasterMk cId="0" sldId="2147483669"/>
            <pc:sldLayoutMk cId="0" sldId="2147483654"/>
          </pc:sldLayoutMkLst>
        </pc:sldLayoutChg>
        <pc:sldLayoutChg chg="del">
          <pc:chgData name="NAMEPA Intern" userId="6878e64b-0120-41cc-8b81-05d10d7b24f7" providerId="ADAL" clId="{30501621-0EC8-461C-9B44-200E07FA26D2}" dt="2022-01-13T20:38:00.635" v="75" actId="700"/>
          <pc:sldLayoutMkLst>
            <pc:docMk/>
            <pc:sldMasterMk cId="0" sldId="2147483669"/>
            <pc:sldLayoutMk cId="0" sldId="2147483655"/>
          </pc:sldLayoutMkLst>
        </pc:sldLayoutChg>
        <pc:sldLayoutChg chg="del">
          <pc:chgData name="NAMEPA Intern" userId="6878e64b-0120-41cc-8b81-05d10d7b24f7" providerId="ADAL" clId="{30501621-0EC8-461C-9B44-200E07FA26D2}" dt="2022-01-13T20:38:00.635" v="75" actId="700"/>
          <pc:sldLayoutMkLst>
            <pc:docMk/>
            <pc:sldMasterMk cId="0" sldId="2147483669"/>
            <pc:sldLayoutMk cId="0" sldId="2147483656"/>
          </pc:sldLayoutMkLst>
        </pc:sldLayoutChg>
        <pc:sldLayoutChg chg="del">
          <pc:chgData name="NAMEPA Intern" userId="6878e64b-0120-41cc-8b81-05d10d7b24f7" providerId="ADAL" clId="{30501621-0EC8-461C-9B44-200E07FA26D2}" dt="2022-01-13T20:38:00.635" v="75" actId="700"/>
          <pc:sldLayoutMkLst>
            <pc:docMk/>
            <pc:sldMasterMk cId="0" sldId="2147483669"/>
            <pc:sldLayoutMk cId="0" sldId="2147483657"/>
          </pc:sldLayoutMkLst>
        </pc:sldLayoutChg>
        <pc:sldLayoutChg chg="del">
          <pc:chgData name="NAMEPA Intern" userId="6878e64b-0120-41cc-8b81-05d10d7b24f7" providerId="ADAL" clId="{30501621-0EC8-461C-9B44-200E07FA26D2}" dt="2022-01-13T20:38:00.635" v="75" actId="700"/>
          <pc:sldLayoutMkLst>
            <pc:docMk/>
            <pc:sldMasterMk cId="0" sldId="2147483669"/>
            <pc:sldLayoutMk cId="0" sldId="2147483658"/>
          </pc:sldLayoutMkLst>
        </pc:sldLayoutChg>
      </pc:sldMasterChg>
    </pc:docChg>
  </pc:docChgLst>
  <pc:docChgLst>
    <pc:chgData name="Namepa Intern" userId="S::namepa.intern@namepa.net::6878e64b-0120-41cc-8b81-05d10d7b24f7" providerId="AD" clId="Web-{66FC0502-833A-4700-A01E-A4AE02C6068A}"/>
    <pc:docChg chg="modSld">
      <pc:chgData name="Namepa Intern" userId="S::namepa.intern@namepa.net::6878e64b-0120-41cc-8b81-05d10d7b24f7" providerId="AD" clId="Web-{66FC0502-833A-4700-A01E-A4AE02C6068A}" dt="2022-01-21T19:28:27.476" v="4" actId="20577"/>
      <pc:docMkLst>
        <pc:docMk/>
      </pc:docMkLst>
      <pc:sldChg chg="modSp">
        <pc:chgData name="Namepa Intern" userId="S::namepa.intern@namepa.net::6878e64b-0120-41cc-8b81-05d10d7b24f7" providerId="AD" clId="Web-{66FC0502-833A-4700-A01E-A4AE02C6068A}" dt="2022-01-21T19:28:13.585" v="3" actId="20577"/>
        <pc:sldMkLst>
          <pc:docMk/>
          <pc:sldMk cId="0" sldId="265"/>
        </pc:sldMkLst>
        <pc:spChg chg="mod">
          <ac:chgData name="Namepa Intern" userId="S::namepa.intern@namepa.net::6878e64b-0120-41cc-8b81-05d10d7b24f7" providerId="AD" clId="Web-{66FC0502-833A-4700-A01E-A4AE02C6068A}" dt="2022-01-21T19:28:13.585" v="3" actId="20577"/>
          <ac:spMkLst>
            <pc:docMk/>
            <pc:sldMk cId="0" sldId="265"/>
            <ac:spMk id="639" creationId="{00000000-0000-0000-0000-000000000000}"/>
          </ac:spMkLst>
        </pc:spChg>
      </pc:sldChg>
      <pc:sldChg chg="modSp">
        <pc:chgData name="Namepa Intern" userId="S::namepa.intern@namepa.net::6878e64b-0120-41cc-8b81-05d10d7b24f7" providerId="AD" clId="Web-{66FC0502-833A-4700-A01E-A4AE02C6068A}" dt="2022-01-21T19:28:27.476" v="4" actId="20577"/>
        <pc:sldMkLst>
          <pc:docMk/>
          <pc:sldMk cId="0" sldId="271"/>
        </pc:sldMkLst>
        <pc:spChg chg="mod">
          <ac:chgData name="Namepa Intern" userId="S::namepa.intern@namepa.net::6878e64b-0120-41cc-8b81-05d10d7b24f7" providerId="AD" clId="Web-{66FC0502-833A-4700-A01E-A4AE02C6068A}" dt="2022-01-21T19:28:27.476" v="4" actId="20577"/>
          <ac:spMkLst>
            <pc:docMk/>
            <pc:sldMk cId="0" sldId="271"/>
            <ac:spMk id="688" creationId="{00000000-0000-0000-0000-000000000000}"/>
          </ac:spMkLst>
        </pc:spChg>
      </pc:sldChg>
    </pc:docChg>
  </pc:docChgLst>
  <pc:docChgLst>
    <pc:chgData name="Molly Dushay" userId="4bad4485-833e-412d-8d48-c4c892101898" providerId="ADAL" clId="{A4715953-B96F-4AC0-AA1E-1405A491C2F1}"/>
    <pc:docChg chg="custSel modSld">
      <pc:chgData name="Molly Dushay" userId="4bad4485-833e-412d-8d48-c4c892101898" providerId="ADAL" clId="{A4715953-B96F-4AC0-AA1E-1405A491C2F1}" dt="2022-01-20T22:25:42.088" v="26" actId="1076"/>
      <pc:docMkLst>
        <pc:docMk/>
      </pc:docMkLst>
      <pc:sldChg chg="modSp mod modClrScheme chgLayout">
        <pc:chgData name="Molly Dushay" userId="4bad4485-833e-412d-8d48-c4c892101898" providerId="ADAL" clId="{A4715953-B96F-4AC0-AA1E-1405A491C2F1}" dt="2022-01-20T22:25:05.351" v="19" actId="1076"/>
        <pc:sldMkLst>
          <pc:docMk/>
          <pc:sldMk cId="0" sldId="265"/>
        </pc:sldMkLst>
        <pc:spChg chg="mod ord">
          <ac:chgData name="Molly Dushay" userId="4bad4485-833e-412d-8d48-c4c892101898" providerId="ADAL" clId="{A4715953-B96F-4AC0-AA1E-1405A491C2F1}" dt="2022-01-20T22:25:05.351" v="19" actId="1076"/>
          <ac:spMkLst>
            <pc:docMk/>
            <pc:sldMk cId="0" sldId="265"/>
            <ac:spMk id="638" creationId="{00000000-0000-0000-0000-000000000000}"/>
          </ac:spMkLst>
        </pc:spChg>
        <pc:spChg chg="mod ord">
          <ac:chgData name="Molly Dushay" userId="4bad4485-833e-412d-8d48-c4c892101898" providerId="ADAL" clId="{A4715953-B96F-4AC0-AA1E-1405A491C2F1}" dt="2022-01-20T22:24:42.142" v="0" actId="700"/>
          <ac:spMkLst>
            <pc:docMk/>
            <pc:sldMk cId="0" sldId="265"/>
            <ac:spMk id="639" creationId="{00000000-0000-0000-0000-000000000000}"/>
          </ac:spMkLst>
        </pc:spChg>
      </pc:sldChg>
      <pc:sldChg chg="modSp mod">
        <pc:chgData name="Molly Dushay" userId="4bad4485-833e-412d-8d48-c4c892101898" providerId="ADAL" clId="{A4715953-B96F-4AC0-AA1E-1405A491C2F1}" dt="2022-01-20T22:25:42.088" v="26" actId="1076"/>
        <pc:sldMkLst>
          <pc:docMk/>
          <pc:sldMk cId="0" sldId="266"/>
        </pc:sldMkLst>
        <pc:picChg chg="mod">
          <ac:chgData name="Molly Dushay" userId="4bad4485-833e-412d-8d48-c4c892101898" providerId="ADAL" clId="{A4715953-B96F-4AC0-AA1E-1405A491C2F1}" dt="2022-01-20T22:25:42.088" v="26" actId="1076"/>
          <ac:picMkLst>
            <pc:docMk/>
            <pc:sldMk cId="0" sldId="266"/>
            <ac:picMk id="2" creationId="{A525A78E-A070-42E2-B721-DB939B3ECE6D}"/>
          </ac:picMkLst>
        </pc:picChg>
        <pc:picChg chg="mod">
          <ac:chgData name="Molly Dushay" userId="4bad4485-833e-412d-8d48-c4c892101898" providerId="ADAL" clId="{A4715953-B96F-4AC0-AA1E-1405A491C2F1}" dt="2022-01-20T22:25:42.088" v="26" actId="1076"/>
          <ac:picMkLst>
            <pc:docMk/>
            <pc:sldMk cId="0" sldId="266"/>
            <ac:picMk id="3" creationId="{DB264B64-47D9-4EE8-9EED-A5CC5DD9AC46}"/>
          </ac:picMkLst>
        </pc:picChg>
        <pc:picChg chg="mod">
          <ac:chgData name="Molly Dushay" userId="4bad4485-833e-412d-8d48-c4c892101898" providerId="ADAL" clId="{A4715953-B96F-4AC0-AA1E-1405A491C2F1}" dt="2022-01-20T22:25:42.088" v="26" actId="1076"/>
          <ac:picMkLst>
            <pc:docMk/>
            <pc:sldMk cId="0" sldId="266"/>
            <ac:picMk id="4" creationId="{97F61863-5F09-427E-B818-B974F121512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e0816c3413_0_16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e0816c3413_0_16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Welcome back everyone &amp; thank you for joining us today! In case you forgot, my name is ___________ and I am the __________ with the North American Marine Environment Protection Association, always known as NAMEPA.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e0816c3413_0_5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6" name="Google Shape;636;ge0816c3413_0_5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Now that we talked about wetlands, let’s talk about coral reefs. Coral reefs are the most biologically diverse and complex structure in the marine environment. We have previously referred to coral reefs as the rainforest of the ocean. Corals play an important role in determining the health of the reef and surrounding area. This is called indicator species.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Not only that, but ¼ or 25% of marine species depend on coral reefs for food and shelter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They also protect the coastline by absorbing similar storm and wave energy that we saw for wetlands. The immense structures of the reefs act as breakers absorbing the energy and mitigating the amount of surge that could hit the coastline.</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e22cf45007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e22cf45007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ASK:</a:t>
            </a:r>
            <a:r>
              <a:rPr lang="en" dirty="0"/>
              <a:t> How do coral reefs protect the coastline?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First, we need to know what make up coral reefs. Coral reefs are coral polyps that together create a calcium carbonate exoskeleton. They build upon previous generations of corals creating large structures. Essentially, they are the long vertical structures we see. They need a lot of sunlight for photosynthesis, so they are found in shallow water.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Because they are close to the surface, they act as another natural defense to absorb wave energy. Can you believe that 90% of wave energy is absorbed by coral reefs! This reduces erosion and coastal flooding.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e22cf4500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e22cf4500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ASK: </a:t>
            </a:r>
            <a:r>
              <a:rPr lang="en" dirty="0"/>
              <a:t>What do you think an indicator species does?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An indicator species helps determine the health of their habitat. They do this by their health reflecting the health of the surrounding environment.  Remember, we can look for their presence, the numbers, and overall health to help tell us how the reef is doing. Corals bleaching events occur when the water temp shifts, they lose their color and this indicates that something is wrong with the reef. We will discuss it more on the next slide.</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e22cf45007_1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4" name="Google Shape;664;ge22cf45007_1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ASK:</a:t>
            </a:r>
            <a:r>
              <a:rPr lang="en" dirty="0"/>
              <a:t> Do you know what is happening in this photo?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Coral bleaching is when coral expel zooxanthellae, which make we saw before is essential for corals. On the left you can see what a healthy coral looked like before it became bleached.</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coral are sensitive to changes in temperature, pH, and water quality, so when there is a change, the coral pushes out the zooxanthellae, and the coral ends up being unable to eat. We see bleaching as an effect. </a:t>
            </a:r>
          </a:p>
          <a:p>
            <a:pPr marL="0" lvl="0" indent="0" algn="l" rtl="0">
              <a:spcBef>
                <a:spcPts val="0"/>
              </a:spcBef>
              <a:spcAft>
                <a:spcPts val="0"/>
              </a:spcAft>
              <a:buNone/>
            </a:pPr>
            <a:endParaRPr lang="en" dirty="0"/>
          </a:p>
          <a:p>
            <a:pPr marL="0" lvl="0" indent="0" algn="l" rtl="0">
              <a:spcBef>
                <a:spcPts val="0"/>
              </a:spcBef>
              <a:spcAft>
                <a:spcPts val="0"/>
              </a:spcAft>
              <a:buNone/>
            </a:pPr>
            <a:r>
              <a:rPr lang="en" b="1" dirty="0"/>
              <a:t>SAY: </a:t>
            </a:r>
            <a:r>
              <a:rPr lang="en" b="0" dirty="0"/>
              <a:t>this is due to a process called ocean acidification. </a:t>
            </a:r>
            <a:r>
              <a:rPr lang="en-US" b="0" dirty="0"/>
              <a:t>T</a:t>
            </a:r>
            <a:r>
              <a:rPr lang="en" b="0" dirty="0"/>
              <a:t>he ocean aborbs 1/3 of anthropogenic atmospheric CO2 which changes the pH of the ocean water. The increased acidity in the water makes it difficult for marine organisms to create an exoskeleton. </a:t>
            </a:r>
            <a:endParaRPr b="1"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e22cf45007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e22cf45007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Coral reefs are a hot spot for biodiversity. Collectively 25% of all marine species rely on coral reefs either directly or indirectly for survival.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What are some examples of species using coral reefs for survival? </a:t>
            </a:r>
          </a:p>
          <a:p>
            <a:pPr marL="0" lvl="0" indent="0" algn="l" rtl="0">
              <a:spcBef>
                <a:spcPts val="0"/>
              </a:spcBef>
              <a:spcAft>
                <a:spcPts val="0"/>
              </a:spcAft>
              <a:buNone/>
            </a:pPr>
            <a:endParaRPr lang="en" dirty="0"/>
          </a:p>
          <a:p>
            <a:pPr marL="0" lvl="0" indent="0" algn="l" rtl="0">
              <a:spcBef>
                <a:spcPts val="0"/>
              </a:spcBef>
              <a:spcAft>
                <a:spcPts val="0"/>
              </a:spcAft>
              <a:buNone/>
            </a:pPr>
            <a:r>
              <a:rPr lang="en" b="1" dirty="0"/>
              <a:t>ASK: </a:t>
            </a:r>
            <a:r>
              <a:rPr lang="en" b="0" dirty="0"/>
              <a:t>How do we use coral reefs for our benefit (answers- economy, tourism, food, pleasure)</a:t>
            </a:r>
            <a:endParaRPr b="1"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e0816c3413_0_3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0" name="Google Shape;680;ge0816c3413_0_3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Let’s watch this NAMEPA video on coral reefs to learn more.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e0816c3413_0_2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e0816c3413_0_2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Now let’s talk about mangroves. Mangroves offer coastal protection from erosion, storms &amp; wave energy.  They provide home &amp; refuge for different species - lots of biodiversity! Their roots are able to collect and hold onto carbon meaning they are a carbon sink! The richness and diversity in these ecosystems allows for an excellent source of income and food for remote islands. </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e22cf45007_1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3" name="Google Shape;693;ge22cf45007_1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Like we saw with wetlands and coral reefs, mangroves protect the coastline. Looking at this photo we see their intricate or complex root systems both above and below the waterline. These roots break wave energy from storms. Those roots hold onto sediment preventing erosion and keeping the coast protected.</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e22cf45007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e22cf45007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SAY:</a:t>
            </a:r>
            <a:r>
              <a:rPr lang="en-US" b="0" dirty="0"/>
              <a:t> The mangroves provide a home for fungi and bacteria who in turn break down detritus recycling nutrients back into the environment. The detritus can also be food for marine worms, shrimp, or even snails that live in the sands of the intertidal. Larger fish come in and eat the animals that are living in and around the Mangrove roots and cycle continues. </a:t>
            </a:r>
            <a:endParaRPr b="1"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e22cf45007_1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9" name="Google Shape;709;ge22cf45007_1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ASK: </a:t>
            </a:r>
            <a:r>
              <a:rPr lang="en" dirty="0"/>
              <a:t>Did you know that mangrove forests cover 75% of tropical coastlines? </a:t>
            </a:r>
            <a:br>
              <a:rPr lang="en" dirty="0"/>
            </a:br>
            <a:endParaRPr dirty="0"/>
          </a:p>
          <a:p>
            <a:pPr marL="0" lvl="0" indent="0" algn="l" rtl="0">
              <a:spcBef>
                <a:spcPts val="0"/>
              </a:spcBef>
              <a:spcAft>
                <a:spcPts val="0"/>
              </a:spcAft>
              <a:buNone/>
            </a:pPr>
            <a:r>
              <a:rPr lang="en" b="1" dirty="0"/>
              <a:t>SAY:</a:t>
            </a:r>
            <a:r>
              <a:rPr lang="en" dirty="0"/>
              <a:t> Mangroves also act as what is called a carbon sink. This means they collect carbon dioxide and store it in their roots. They can extract up to 22.8 million metric tons of carbon from the atmosphere every year. Converting 10% of the terrestrial dissolved organic CO2 that is then exported to the ocean for other marine animals to use. </a:t>
            </a:r>
          </a:p>
          <a:p>
            <a:pPr marL="0" lvl="0" indent="0" algn="l" rtl="0">
              <a:spcBef>
                <a:spcPts val="0"/>
              </a:spcBef>
              <a:spcAft>
                <a:spcPts val="0"/>
              </a:spcAft>
              <a:buNone/>
            </a:pPr>
            <a:endParaRPr lang="en" dirty="0"/>
          </a:p>
          <a:p>
            <a:pPr marL="0" lvl="0" indent="0" algn="l" rtl="0">
              <a:spcBef>
                <a:spcPts val="0"/>
              </a:spcBef>
              <a:spcAft>
                <a:spcPts val="0"/>
              </a:spcAft>
              <a:buNone/>
            </a:pPr>
            <a:r>
              <a:rPr lang="en" b="1" dirty="0"/>
              <a:t>ASK: </a:t>
            </a:r>
            <a:r>
              <a:rPr lang="en" b="0" dirty="0"/>
              <a:t>What other ecosystem acts as a carbon sink? (answer- wetlands)</a:t>
            </a:r>
          </a:p>
          <a:p>
            <a:pPr marL="0" lvl="0" indent="0" algn="l" rtl="0">
              <a:spcBef>
                <a:spcPts val="0"/>
              </a:spcBef>
              <a:spcAft>
                <a:spcPts val="0"/>
              </a:spcAft>
              <a:buNone/>
            </a:pPr>
            <a:endParaRPr b="1"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e0816c3413_0_31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e0816c3413_0_3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dirty="0"/>
              <a:t>SAY:</a:t>
            </a:r>
            <a:r>
              <a:rPr lang="en" dirty="0"/>
              <a:t> So let’s break down what we discussed last week.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b="1" dirty="0"/>
              <a:t>SAY: </a:t>
            </a:r>
            <a:r>
              <a:rPr lang="en" dirty="0"/>
              <a:t>First, we looked at three distinct coastal habitats - wetlands, coral reefs, and mangroves. Each of these unique coastal habitats have what we call biodiversity. This is a way to say there are many different types of species that can live in these habitats.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Then, we looked at what these organisms need to thrive in these habitats. We discussed adaptations that these species may have. In wetlands, we saw species having the ability to survive in saltwater at various times with little oxygen. In coral reefs, we saw the different ways they can protect themselves from predators and the symbiotic relationships they have. For mangroves, we saw strong, salt-tolerant roots for structure and support. </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e0816c3413_0_3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7" name="Google Shape;717;ge0816c3413_0_3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SAY: </a:t>
            </a:r>
            <a:r>
              <a:rPr lang="en-US" b="0" dirty="0"/>
              <a:t>Lets watch this video about mangroves and carbon</a:t>
            </a:r>
            <a:endParaRPr b="1"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e28a82e07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2" name="Google Shape;722;ge28a82e07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e0816c3413_0_37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1" name="Google Shape;741;ge0816c3413_0_37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t>SAY:</a:t>
            </a:r>
            <a:r>
              <a:rPr lang="en"/>
              <a:t> So let’s break down what we’ve discussed today.</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b="1" dirty="0"/>
              <a:t>ASK:</a:t>
            </a:r>
            <a:r>
              <a:rPr lang="en" dirty="0"/>
              <a:t> Do you notice any common themes? What do you think would happen if we lost one of part of these habitats?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b="1" dirty="0"/>
              <a:t>SAY:</a:t>
            </a:r>
            <a:r>
              <a:rPr lang="en" dirty="0"/>
              <a:t> Next week we are going to look at some of the impacts we may see.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e22cf4500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e22cf450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Alright, let’s look at these two riddles and see if we can figure out the answer! </a:t>
            </a:r>
            <a:endParaRPr dirty="0"/>
          </a:p>
          <a:p>
            <a:pPr marL="0" lvl="0" indent="0" algn="l" rtl="0">
              <a:spcBef>
                <a:spcPts val="0"/>
              </a:spcBef>
              <a:spcAft>
                <a:spcPts val="0"/>
              </a:spcAft>
              <a:buNone/>
            </a:pPr>
            <a:endParaRPr dirty="0"/>
          </a:p>
          <a:p>
            <a:pPr marL="457200" lvl="0" indent="-298450" algn="l" rtl="0">
              <a:spcBef>
                <a:spcPts val="0"/>
              </a:spcBef>
              <a:spcAft>
                <a:spcPts val="0"/>
              </a:spcAft>
              <a:buSzPts val="1100"/>
              <a:buAutoNum type="arabicPeriod"/>
            </a:pPr>
            <a:r>
              <a:rPr lang="en" dirty="0"/>
              <a:t>A migratory or visitor species </a:t>
            </a:r>
            <a:endParaRPr dirty="0"/>
          </a:p>
          <a:p>
            <a:pPr marL="457200" lvl="0" indent="-298450" algn="l" rtl="0">
              <a:spcBef>
                <a:spcPts val="0"/>
              </a:spcBef>
              <a:spcAft>
                <a:spcPts val="0"/>
              </a:spcAft>
              <a:buSzPts val="1100"/>
              <a:buAutoNum type="arabicPeriod"/>
            </a:pPr>
            <a:r>
              <a:rPr lang="en" dirty="0"/>
              <a:t>Symbiotic relationship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e0816c3413_0_26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e0816c3413_0_26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Let’s first talk about the importance of wetlands. Wetlands play a vital role for humans and other species. They provide lots of different </a:t>
            </a:r>
            <a:r>
              <a:rPr lang="en" b="1" dirty="0"/>
              <a:t>ecosystem services</a:t>
            </a:r>
            <a:r>
              <a:rPr lang="en" dirty="0"/>
              <a:t>. Some of these services include purifying water, protecting coastlines from damaging storms, and providing a habitat for the different species! They are also a great way to get outside and see an ecosystem’s inner workings up close. </a:t>
            </a:r>
          </a:p>
          <a:p>
            <a:pPr marL="0" lvl="0" indent="0" algn="l" rtl="0">
              <a:spcBef>
                <a:spcPts val="0"/>
              </a:spcBef>
              <a:spcAft>
                <a:spcPts val="0"/>
              </a:spcAft>
              <a:buNone/>
            </a:pPr>
            <a:endParaRPr lang="en"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e22cf45007_0_5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e22cf45007_0_5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ASK: </a:t>
            </a:r>
            <a:r>
              <a:rPr lang="en" dirty="0"/>
              <a:t>Looking at this picture, how do you think a wetland protects the coastline? (guide to answers → wave crashes on the wetland, the wetland breaks the wave energy)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e22cf45007_0_5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e22cf45007_0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Great answers! So wetlands act as a natural defense barrier. They soak up some water, wave energy, and disperse it through the wetland. This breaks the wave action, especially during strong storms. We can see the waves crashing against the grass we see in wetlands.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b="0" dirty="0"/>
              <a:t>Why would breaking up the wave energy be important</a:t>
            </a:r>
            <a:r>
              <a:rPr lang="en" dirty="0"/>
              <a:t>? (guide to answer- erosion protection, habitat protection, protection for coastal homes.)</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e22cf45007_0_5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e22cf45007_0_5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First, let’s look at how wetlands protect the coastlines. We looked at some adaptations last week of wetland plants. Remember, they must be able to adapt to thrive in the presence and absence of water. </a:t>
            </a:r>
            <a:endParaRPr dirty="0"/>
          </a:p>
          <a:p>
            <a:pPr marL="0" lvl="0" indent="0" algn="l" rtl="0">
              <a:spcBef>
                <a:spcPts val="0"/>
              </a:spcBef>
              <a:spcAft>
                <a:spcPts val="0"/>
              </a:spcAft>
              <a:buNone/>
            </a:pPr>
            <a:endParaRPr dirty="0"/>
          </a:p>
          <a:p>
            <a:pPr marL="457200" lvl="0" indent="-298450" algn="l" rtl="0">
              <a:spcBef>
                <a:spcPts val="0"/>
              </a:spcBef>
              <a:spcAft>
                <a:spcPts val="0"/>
              </a:spcAft>
              <a:buSzPts val="1100"/>
              <a:buChar char="-"/>
            </a:pPr>
            <a:r>
              <a:rPr lang="en" dirty="0"/>
              <a:t>Wetland plants slow the flow of water allowing for sediments to fall out of the water column. This prevents erosion, and the slowing allows roots to absorb more nutrients and create a habitat for several species of animals.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What is the importance of these nutrients? (nitrogen &amp; phosphorus provide food for the plants and keep the soil healthy)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Nitrogen and phosphorous are absorbed by the roots of the plants. </a:t>
            </a:r>
          </a:p>
          <a:p>
            <a:pPr marL="0" lvl="0" indent="0" algn="l" rtl="0">
              <a:spcBef>
                <a:spcPts val="0"/>
              </a:spcBef>
              <a:spcAft>
                <a:spcPts val="0"/>
              </a:spcAft>
              <a:buNone/>
            </a:pPr>
            <a:endParaRPr lang="en" dirty="0"/>
          </a:p>
          <a:p>
            <a:pPr marL="0" lvl="0" indent="0" algn="l" rtl="0">
              <a:spcBef>
                <a:spcPts val="0"/>
              </a:spcBef>
              <a:spcAft>
                <a:spcPts val="0"/>
              </a:spcAft>
              <a:buNone/>
            </a:pPr>
            <a:r>
              <a:rPr lang="en" b="1" dirty="0"/>
              <a:t>SAY: </a:t>
            </a:r>
            <a:r>
              <a:rPr lang="en" b="0" dirty="0"/>
              <a:t>Lets go through the photo:</a:t>
            </a:r>
          </a:p>
          <a:p>
            <a:pPr marL="0" lvl="0" indent="0" algn="l" rtl="0">
              <a:spcBef>
                <a:spcPts val="0"/>
              </a:spcBef>
              <a:spcAft>
                <a:spcPts val="0"/>
              </a:spcAft>
              <a:buNone/>
            </a:pPr>
            <a:endParaRPr lang="en" b="1" dirty="0"/>
          </a:p>
          <a:p>
            <a:pPr marL="0" lvl="0" indent="0" algn="l" rtl="0">
              <a:spcBef>
                <a:spcPts val="0"/>
              </a:spcBef>
              <a:spcAft>
                <a:spcPts val="0"/>
              </a:spcAft>
              <a:buNone/>
            </a:pPr>
            <a:r>
              <a:rPr lang="en-US" dirty="0"/>
              <a:t>    -      Water comes from runoff of roads or from streams and is brought into the wetlands.</a:t>
            </a:r>
            <a:endParaRPr dirty="0"/>
          </a:p>
          <a:p>
            <a:pPr marL="457200" lvl="0" indent="-298450" algn="l" rtl="0">
              <a:spcBef>
                <a:spcPts val="0"/>
              </a:spcBef>
              <a:spcAft>
                <a:spcPts val="0"/>
              </a:spcAft>
              <a:buSzPts val="1100"/>
              <a:buChar char="-"/>
            </a:pPr>
            <a:r>
              <a:rPr lang="en" dirty="0"/>
              <a:t>The plants hold onto sediment, like sand or dirt, in place with their roots. The plants slow down the flow of water and the sediment has time to settle to the bottom and be trapped between the plants.  As the water flows, it is purified (or cleaned) of nutrients and sediment like sand! </a:t>
            </a:r>
            <a:endParaRPr dirty="0"/>
          </a:p>
          <a:p>
            <a:pPr marL="457200" lvl="0" indent="-298450" algn="l" rtl="0">
              <a:spcBef>
                <a:spcPts val="0"/>
              </a:spcBef>
              <a:spcAft>
                <a:spcPts val="0"/>
              </a:spcAft>
              <a:buSzPts val="1100"/>
              <a:buChar char="-"/>
            </a:pPr>
            <a:r>
              <a:rPr lang="en" dirty="0"/>
              <a:t>Wetlands store carbon dioxide through that process we talked about briefly - photosynthesis</a:t>
            </a:r>
            <a:endParaRPr dirty="0"/>
          </a:p>
          <a:p>
            <a:pPr marL="457200" lvl="0" indent="-298450" algn="l" rtl="0">
              <a:spcBef>
                <a:spcPts val="0"/>
              </a:spcBef>
              <a:spcAft>
                <a:spcPts val="0"/>
              </a:spcAft>
              <a:buSzPts val="1100"/>
              <a:buChar char="-"/>
            </a:pPr>
            <a:r>
              <a:rPr lang="en" dirty="0"/>
              <a:t>Remember, photosynthesis is when plants convert sunlight energy into usable energy. The usable energy contains an element called Carbon. </a:t>
            </a:r>
            <a:endParaRPr dirty="0"/>
          </a:p>
          <a:p>
            <a:pPr marL="457200" lvl="0" indent="-298450" algn="l" rtl="0">
              <a:spcBef>
                <a:spcPts val="0"/>
              </a:spcBef>
              <a:spcAft>
                <a:spcPts val="0"/>
              </a:spcAft>
              <a:buSzPts val="1100"/>
              <a:buChar char="-"/>
            </a:pPr>
            <a:r>
              <a:rPr lang="en" dirty="0"/>
              <a:t>Finally, the plants die and are broken down by decomposers (bacteria!) into detritus. The decaying plant which has carbon gets locked away in the sediment for many years.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Does anyone know what this stored carbon after millions of years becomes? (hints: humans use it → humans use it in their vehicles →  it’s an energy source)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e22cf45007_0_5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ge22cf45007_0_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a:t>
            </a:r>
            <a:r>
              <a:rPr lang="en" dirty="0"/>
              <a:t> Wetlands are highly productive ecosystems for species. The many species of fish, birds, shellfish, mammals, reptiles, and amphibians all have intricate food webs that wetlands can support.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a:t>
            </a:r>
            <a:r>
              <a:rPr lang="en" dirty="0"/>
              <a:t> Anyone remember how we describe an ecosystem that supports a variety of different species? (biodiverse)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Many different species rely on these wetlands. 43% of the United State’s endangered or threatened species rely on wetlands for their survival for the inconnectivennes that the wetlands provide. Migratory birds use wetlands as a place to rest and refuel before continuing their journey.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We’ll talk next time about why this statistic is important.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a:t>
            </a:r>
            <a:r>
              <a:rPr lang="en" dirty="0"/>
              <a:t> Wetlands provide a foraging environment with shelter and protection for smaller species, like juvenile fish. They are able to thrive in this protected area. </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e0816c3413_0_3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e0816c3413_0_3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Let’s watch this NAMEPA video about wetlands.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06"/>
        <p:cNvGrpSpPr/>
        <p:nvPr/>
      </p:nvGrpSpPr>
      <p:grpSpPr>
        <a:xfrm>
          <a:off x="0" y="0"/>
          <a:ext cx="0" cy="0"/>
          <a:chOff x="0" y="0"/>
          <a:chExt cx="0" cy="0"/>
        </a:xfrm>
      </p:grpSpPr>
      <p:sp>
        <p:nvSpPr>
          <p:cNvPr id="207" name="Google Shape;207;p14"/>
          <p:cNvSpPr txBox="1">
            <a:spLocks noGrp="1"/>
          </p:cNvSpPr>
          <p:nvPr>
            <p:ph type="ctrTitle"/>
          </p:nvPr>
        </p:nvSpPr>
        <p:spPr>
          <a:xfrm>
            <a:off x="2305100" y="1161050"/>
            <a:ext cx="6153000" cy="11598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2"/>
              </a:buClr>
              <a:buSzPts val="4800"/>
              <a:buNone/>
              <a:defRPr sz="4800" b="0">
                <a:solidFill>
                  <a:schemeClr val="dk2"/>
                </a:solidFill>
              </a:defRPr>
            </a:lvl1pPr>
            <a:lvl2pPr lvl="1" algn="r" rtl="0">
              <a:spcBef>
                <a:spcPts val="0"/>
              </a:spcBef>
              <a:spcAft>
                <a:spcPts val="0"/>
              </a:spcAft>
              <a:buClr>
                <a:schemeClr val="dk2"/>
              </a:buClr>
              <a:buSzPts val="4800"/>
              <a:buNone/>
              <a:defRPr sz="4800" b="0">
                <a:solidFill>
                  <a:schemeClr val="dk2"/>
                </a:solidFill>
              </a:defRPr>
            </a:lvl2pPr>
            <a:lvl3pPr lvl="2" algn="r" rtl="0">
              <a:spcBef>
                <a:spcPts val="0"/>
              </a:spcBef>
              <a:spcAft>
                <a:spcPts val="0"/>
              </a:spcAft>
              <a:buClr>
                <a:schemeClr val="dk2"/>
              </a:buClr>
              <a:buSzPts val="4800"/>
              <a:buNone/>
              <a:defRPr sz="4800" b="0">
                <a:solidFill>
                  <a:schemeClr val="dk2"/>
                </a:solidFill>
              </a:defRPr>
            </a:lvl3pPr>
            <a:lvl4pPr lvl="3" algn="r" rtl="0">
              <a:spcBef>
                <a:spcPts val="0"/>
              </a:spcBef>
              <a:spcAft>
                <a:spcPts val="0"/>
              </a:spcAft>
              <a:buClr>
                <a:schemeClr val="dk2"/>
              </a:buClr>
              <a:buSzPts val="4800"/>
              <a:buNone/>
              <a:defRPr sz="4800" b="0">
                <a:solidFill>
                  <a:schemeClr val="dk2"/>
                </a:solidFill>
              </a:defRPr>
            </a:lvl4pPr>
            <a:lvl5pPr lvl="4" algn="r" rtl="0">
              <a:spcBef>
                <a:spcPts val="0"/>
              </a:spcBef>
              <a:spcAft>
                <a:spcPts val="0"/>
              </a:spcAft>
              <a:buClr>
                <a:schemeClr val="dk2"/>
              </a:buClr>
              <a:buSzPts val="4800"/>
              <a:buNone/>
              <a:defRPr sz="4800" b="0">
                <a:solidFill>
                  <a:schemeClr val="dk2"/>
                </a:solidFill>
              </a:defRPr>
            </a:lvl5pPr>
            <a:lvl6pPr lvl="5" algn="r" rtl="0">
              <a:spcBef>
                <a:spcPts val="0"/>
              </a:spcBef>
              <a:spcAft>
                <a:spcPts val="0"/>
              </a:spcAft>
              <a:buClr>
                <a:schemeClr val="dk2"/>
              </a:buClr>
              <a:buSzPts val="4800"/>
              <a:buNone/>
              <a:defRPr sz="4800" b="0">
                <a:solidFill>
                  <a:schemeClr val="dk2"/>
                </a:solidFill>
              </a:defRPr>
            </a:lvl6pPr>
            <a:lvl7pPr lvl="6" algn="r" rtl="0">
              <a:spcBef>
                <a:spcPts val="0"/>
              </a:spcBef>
              <a:spcAft>
                <a:spcPts val="0"/>
              </a:spcAft>
              <a:buClr>
                <a:schemeClr val="dk2"/>
              </a:buClr>
              <a:buSzPts val="4800"/>
              <a:buNone/>
              <a:defRPr sz="4800" b="0">
                <a:solidFill>
                  <a:schemeClr val="dk2"/>
                </a:solidFill>
              </a:defRPr>
            </a:lvl7pPr>
            <a:lvl8pPr lvl="7" algn="r" rtl="0">
              <a:spcBef>
                <a:spcPts val="0"/>
              </a:spcBef>
              <a:spcAft>
                <a:spcPts val="0"/>
              </a:spcAft>
              <a:buClr>
                <a:schemeClr val="dk2"/>
              </a:buClr>
              <a:buSzPts val="4800"/>
              <a:buNone/>
              <a:defRPr sz="4800" b="0">
                <a:solidFill>
                  <a:schemeClr val="dk2"/>
                </a:solidFill>
              </a:defRPr>
            </a:lvl8pPr>
            <a:lvl9pPr lvl="8" algn="r" rtl="0">
              <a:spcBef>
                <a:spcPts val="0"/>
              </a:spcBef>
              <a:spcAft>
                <a:spcPts val="0"/>
              </a:spcAft>
              <a:buClr>
                <a:schemeClr val="dk2"/>
              </a:buClr>
              <a:buSzPts val="4800"/>
              <a:buNone/>
              <a:defRPr sz="4800" b="0">
                <a:solidFill>
                  <a:schemeClr val="dk2"/>
                </a:solidFill>
              </a:defRPr>
            </a:lvl9pPr>
          </a:lstStyle>
          <a:p>
            <a:endParaRPr/>
          </a:p>
        </p:txBody>
      </p:sp>
      <p:sp>
        <p:nvSpPr>
          <p:cNvPr id="208" name="Google Shape;208;p14"/>
          <p:cNvSpPr/>
          <p:nvPr/>
        </p:nvSpPr>
        <p:spPr>
          <a:xfrm>
            <a:off x="723692" y="4220091"/>
            <a:ext cx="794875" cy="985737"/>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09" name="Google Shape;209;p14"/>
          <p:cNvSpPr/>
          <p:nvPr/>
        </p:nvSpPr>
        <p:spPr>
          <a:xfrm>
            <a:off x="-58319" y="3053287"/>
            <a:ext cx="782014" cy="890356"/>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0" name="Google Shape;210;p14"/>
          <p:cNvSpPr/>
          <p:nvPr/>
        </p:nvSpPr>
        <p:spPr>
          <a:xfrm>
            <a:off x="4025101" y="3422420"/>
            <a:ext cx="370865" cy="809588"/>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1" name="Google Shape;211;p14"/>
          <p:cNvSpPr/>
          <p:nvPr/>
        </p:nvSpPr>
        <p:spPr>
          <a:xfrm>
            <a:off x="3078045" y="3128354"/>
            <a:ext cx="730671" cy="895811"/>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2" name="Google Shape;212;p14"/>
          <p:cNvSpPr/>
          <p:nvPr/>
        </p:nvSpPr>
        <p:spPr>
          <a:xfrm>
            <a:off x="5401648" y="3285712"/>
            <a:ext cx="805934" cy="75083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3" name="Google Shape;213;p14"/>
          <p:cNvSpPr/>
          <p:nvPr/>
        </p:nvSpPr>
        <p:spPr>
          <a:xfrm>
            <a:off x="8364459" y="3346843"/>
            <a:ext cx="873792" cy="600260"/>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4" name="Google Shape;214;p14"/>
          <p:cNvSpPr/>
          <p:nvPr/>
        </p:nvSpPr>
        <p:spPr>
          <a:xfrm>
            <a:off x="4551116" y="3125540"/>
            <a:ext cx="657208" cy="679227"/>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5" name="Google Shape;215;p14"/>
          <p:cNvSpPr/>
          <p:nvPr/>
        </p:nvSpPr>
        <p:spPr>
          <a:xfrm>
            <a:off x="4419881" y="3994834"/>
            <a:ext cx="919681" cy="950908"/>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6" name="Google Shape;216;p14"/>
          <p:cNvSpPr/>
          <p:nvPr/>
        </p:nvSpPr>
        <p:spPr>
          <a:xfrm>
            <a:off x="2644912" y="4036538"/>
            <a:ext cx="890356" cy="7068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7" name="Google Shape;217;p14"/>
          <p:cNvSpPr/>
          <p:nvPr/>
        </p:nvSpPr>
        <p:spPr>
          <a:xfrm>
            <a:off x="2116542" y="3186156"/>
            <a:ext cx="829755" cy="780163"/>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8" name="Google Shape;218;p14"/>
          <p:cNvSpPr/>
          <p:nvPr/>
        </p:nvSpPr>
        <p:spPr>
          <a:xfrm>
            <a:off x="1347361" y="3186147"/>
            <a:ext cx="599146" cy="706813"/>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9" name="Google Shape;219;p14"/>
          <p:cNvSpPr/>
          <p:nvPr/>
        </p:nvSpPr>
        <p:spPr>
          <a:xfrm>
            <a:off x="2681615" y="4813558"/>
            <a:ext cx="816944" cy="313967"/>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0" name="Google Shape;220;p14"/>
          <p:cNvSpPr/>
          <p:nvPr/>
        </p:nvSpPr>
        <p:spPr>
          <a:xfrm>
            <a:off x="7146421" y="4508764"/>
            <a:ext cx="1040884" cy="730621"/>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1" name="Google Shape;221;p14"/>
          <p:cNvSpPr/>
          <p:nvPr/>
        </p:nvSpPr>
        <p:spPr>
          <a:xfrm>
            <a:off x="7146430" y="3104432"/>
            <a:ext cx="684732" cy="721463"/>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2" name="Google Shape;222;p14"/>
          <p:cNvSpPr/>
          <p:nvPr/>
        </p:nvSpPr>
        <p:spPr>
          <a:xfrm>
            <a:off x="5262207" y="4729516"/>
            <a:ext cx="525046" cy="372666"/>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3" name="Google Shape;223;p14"/>
          <p:cNvSpPr/>
          <p:nvPr/>
        </p:nvSpPr>
        <p:spPr>
          <a:xfrm>
            <a:off x="8376372" y="4729061"/>
            <a:ext cx="508532" cy="324976"/>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4" name="Google Shape;224;p14"/>
          <p:cNvSpPr/>
          <p:nvPr/>
        </p:nvSpPr>
        <p:spPr>
          <a:xfrm>
            <a:off x="3808716" y="4429326"/>
            <a:ext cx="570935" cy="567282"/>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5" name="Google Shape;225;p14"/>
          <p:cNvSpPr/>
          <p:nvPr/>
        </p:nvSpPr>
        <p:spPr>
          <a:xfrm>
            <a:off x="7975391" y="3053272"/>
            <a:ext cx="541560" cy="67927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6" name="Google Shape;226;p14"/>
          <p:cNvSpPr/>
          <p:nvPr/>
        </p:nvSpPr>
        <p:spPr>
          <a:xfrm>
            <a:off x="1570785" y="4028295"/>
            <a:ext cx="734324" cy="723314"/>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7" name="Google Shape;227;p14"/>
          <p:cNvSpPr/>
          <p:nvPr/>
        </p:nvSpPr>
        <p:spPr>
          <a:xfrm>
            <a:off x="247060" y="4094875"/>
            <a:ext cx="275434" cy="244207"/>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8" name="Google Shape;228;p14"/>
          <p:cNvSpPr/>
          <p:nvPr/>
        </p:nvSpPr>
        <p:spPr>
          <a:xfrm>
            <a:off x="8516944" y="4082884"/>
            <a:ext cx="690236" cy="510383"/>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9" name="Google Shape;229;p14"/>
          <p:cNvSpPr/>
          <p:nvPr/>
        </p:nvSpPr>
        <p:spPr>
          <a:xfrm>
            <a:off x="859713" y="3417443"/>
            <a:ext cx="317620" cy="659010"/>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0" name="Google Shape;230;p14"/>
          <p:cNvSpPr/>
          <p:nvPr/>
        </p:nvSpPr>
        <p:spPr>
          <a:xfrm rot="1920742">
            <a:off x="5707038" y="4213989"/>
            <a:ext cx="884797" cy="750834"/>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1" name="Google Shape;231;p14"/>
          <p:cNvSpPr/>
          <p:nvPr/>
        </p:nvSpPr>
        <p:spPr>
          <a:xfrm rot="-3496844">
            <a:off x="115839" y="4509560"/>
            <a:ext cx="537852" cy="464440"/>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2" name="Google Shape;232;p14"/>
          <p:cNvSpPr/>
          <p:nvPr/>
        </p:nvSpPr>
        <p:spPr>
          <a:xfrm>
            <a:off x="7518184" y="3966329"/>
            <a:ext cx="846269" cy="598458"/>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3" name="Google Shape;233;p14"/>
          <p:cNvSpPr/>
          <p:nvPr/>
        </p:nvSpPr>
        <p:spPr>
          <a:xfrm rot="-5400000">
            <a:off x="6496794" y="3021440"/>
            <a:ext cx="493819" cy="63153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4" name="Google Shape;234;p14"/>
          <p:cNvSpPr/>
          <p:nvPr/>
        </p:nvSpPr>
        <p:spPr>
          <a:xfrm>
            <a:off x="6453205" y="3705907"/>
            <a:ext cx="666366" cy="752689"/>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5" name="Google Shape;235;p14"/>
          <p:cNvSpPr/>
          <p:nvPr/>
        </p:nvSpPr>
        <p:spPr>
          <a:xfrm>
            <a:off x="1866011" y="4742879"/>
            <a:ext cx="681078" cy="455287"/>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6" name="Google Shape;236;p14"/>
          <p:cNvSpPr/>
          <p:nvPr/>
        </p:nvSpPr>
        <p:spPr>
          <a:xfrm>
            <a:off x="6669805" y="4614395"/>
            <a:ext cx="308462" cy="330481"/>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letely blank">
  <p:cSld name="BLANK_1">
    <p:spTree>
      <p:nvGrpSpPr>
        <p:cNvPr id="1" name="Shape 564"/>
        <p:cNvGrpSpPr/>
        <p:nvPr/>
      </p:nvGrpSpPr>
      <p:grpSpPr>
        <a:xfrm>
          <a:off x="0" y="0"/>
          <a:ext cx="0" cy="0"/>
          <a:chOff x="0" y="0"/>
          <a:chExt cx="0" cy="0"/>
        </a:xfrm>
      </p:grpSpPr>
      <p:sp>
        <p:nvSpPr>
          <p:cNvPr id="565" name="Google Shape;565;p23"/>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37"/>
        <p:cNvGrpSpPr/>
        <p:nvPr/>
      </p:nvGrpSpPr>
      <p:grpSpPr>
        <a:xfrm>
          <a:off x="0" y="0"/>
          <a:ext cx="0" cy="0"/>
          <a:chOff x="0" y="0"/>
          <a:chExt cx="0" cy="0"/>
        </a:xfrm>
      </p:grpSpPr>
      <p:sp>
        <p:nvSpPr>
          <p:cNvPr id="238" name="Google Shape;238;p15"/>
          <p:cNvSpPr txBox="1">
            <a:spLocks noGrp="1"/>
          </p:cNvSpPr>
          <p:nvPr>
            <p:ph type="ctrTitle"/>
          </p:nvPr>
        </p:nvSpPr>
        <p:spPr>
          <a:xfrm>
            <a:off x="3210935" y="1661762"/>
            <a:ext cx="5301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700"/>
              <a:buNone/>
              <a:defRPr sz="3700" b="0"/>
            </a:lvl1pPr>
            <a:lvl2pPr lvl="1" algn="r" rtl="0">
              <a:spcBef>
                <a:spcPts val="0"/>
              </a:spcBef>
              <a:spcAft>
                <a:spcPts val="0"/>
              </a:spcAft>
              <a:buSzPts val="3700"/>
              <a:buNone/>
              <a:defRPr sz="3700" b="0"/>
            </a:lvl2pPr>
            <a:lvl3pPr lvl="2" algn="r" rtl="0">
              <a:spcBef>
                <a:spcPts val="0"/>
              </a:spcBef>
              <a:spcAft>
                <a:spcPts val="0"/>
              </a:spcAft>
              <a:buSzPts val="3700"/>
              <a:buNone/>
              <a:defRPr sz="3700" b="0"/>
            </a:lvl3pPr>
            <a:lvl4pPr lvl="3" algn="r" rtl="0">
              <a:spcBef>
                <a:spcPts val="0"/>
              </a:spcBef>
              <a:spcAft>
                <a:spcPts val="0"/>
              </a:spcAft>
              <a:buSzPts val="3700"/>
              <a:buNone/>
              <a:defRPr sz="3700" b="0"/>
            </a:lvl4pPr>
            <a:lvl5pPr lvl="4" algn="r" rtl="0">
              <a:spcBef>
                <a:spcPts val="0"/>
              </a:spcBef>
              <a:spcAft>
                <a:spcPts val="0"/>
              </a:spcAft>
              <a:buSzPts val="3700"/>
              <a:buNone/>
              <a:defRPr sz="3700" b="0"/>
            </a:lvl5pPr>
            <a:lvl6pPr lvl="5" algn="r" rtl="0">
              <a:spcBef>
                <a:spcPts val="0"/>
              </a:spcBef>
              <a:spcAft>
                <a:spcPts val="0"/>
              </a:spcAft>
              <a:buSzPts val="3700"/>
              <a:buNone/>
              <a:defRPr sz="3700" b="0"/>
            </a:lvl6pPr>
            <a:lvl7pPr lvl="6" algn="r" rtl="0">
              <a:spcBef>
                <a:spcPts val="0"/>
              </a:spcBef>
              <a:spcAft>
                <a:spcPts val="0"/>
              </a:spcAft>
              <a:buSzPts val="3700"/>
              <a:buNone/>
              <a:defRPr sz="3700" b="0"/>
            </a:lvl7pPr>
            <a:lvl8pPr lvl="7" algn="r" rtl="0">
              <a:spcBef>
                <a:spcPts val="0"/>
              </a:spcBef>
              <a:spcAft>
                <a:spcPts val="0"/>
              </a:spcAft>
              <a:buSzPts val="3700"/>
              <a:buNone/>
              <a:defRPr sz="3700" b="0"/>
            </a:lvl8pPr>
            <a:lvl9pPr lvl="8" algn="r" rtl="0">
              <a:spcBef>
                <a:spcPts val="0"/>
              </a:spcBef>
              <a:spcAft>
                <a:spcPts val="0"/>
              </a:spcAft>
              <a:buSzPts val="3700"/>
              <a:buNone/>
              <a:defRPr sz="3700" b="0"/>
            </a:lvl9pPr>
          </a:lstStyle>
          <a:p>
            <a:endParaRPr/>
          </a:p>
        </p:txBody>
      </p:sp>
      <p:sp>
        <p:nvSpPr>
          <p:cNvPr id="239" name="Google Shape;239;p15"/>
          <p:cNvSpPr txBox="1">
            <a:spLocks noGrp="1"/>
          </p:cNvSpPr>
          <p:nvPr>
            <p:ph type="subTitle" idx="1"/>
          </p:nvPr>
        </p:nvSpPr>
        <p:spPr>
          <a:xfrm>
            <a:off x="3210885" y="2864177"/>
            <a:ext cx="5301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1C4587"/>
              </a:buClr>
              <a:buSzPts val="2600"/>
              <a:buNone/>
              <a:defRPr>
                <a:solidFill>
                  <a:srgbClr val="1C4587"/>
                </a:solidFill>
              </a:defRPr>
            </a:lvl1pPr>
            <a:lvl2pPr lvl="1" algn="r" rtl="0">
              <a:spcBef>
                <a:spcPts val="0"/>
              </a:spcBef>
              <a:spcAft>
                <a:spcPts val="0"/>
              </a:spcAft>
              <a:buClr>
                <a:srgbClr val="1C4587"/>
              </a:buClr>
              <a:buSzPts val="3000"/>
              <a:buNone/>
              <a:defRPr sz="3000">
                <a:solidFill>
                  <a:srgbClr val="1C4587"/>
                </a:solidFill>
              </a:defRPr>
            </a:lvl2pPr>
            <a:lvl3pPr lvl="2" algn="r" rtl="0">
              <a:spcBef>
                <a:spcPts val="0"/>
              </a:spcBef>
              <a:spcAft>
                <a:spcPts val="0"/>
              </a:spcAft>
              <a:buClr>
                <a:srgbClr val="1C4587"/>
              </a:buClr>
              <a:buSzPts val="3000"/>
              <a:buNone/>
              <a:defRPr sz="3000">
                <a:solidFill>
                  <a:srgbClr val="1C4587"/>
                </a:solidFill>
              </a:defRPr>
            </a:lvl3pPr>
            <a:lvl4pPr lvl="3" algn="r" rtl="0">
              <a:spcBef>
                <a:spcPts val="0"/>
              </a:spcBef>
              <a:spcAft>
                <a:spcPts val="0"/>
              </a:spcAft>
              <a:buClr>
                <a:srgbClr val="1C4587"/>
              </a:buClr>
              <a:buSzPts val="3000"/>
              <a:buNone/>
              <a:defRPr sz="3000">
                <a:solidFill>
                  <a:srgbClr val="1C4587"/>
                </a:solidFill>
              </a:defRPr>
            </a:lvl4pPr>
            <a:lvl5pPr lvl="4" algn="r" rtl="0">
              <a:spcBef>
                <a:spcPts val="0"/>
              </a:spcBef>
              <a:spcAft>
                <a:spcPts val="0"/>
              </a:spcAft>
              <a:buClr>
                <a:srgbClr val="1C4587"/>
              </a:buClr>
              <a:buSzPts val="3000"/>
              <a:buNone/>
              <a:defRPr sz="3000">
                <a:solidFill>
                  <a:srgbClr val="1C4587"/>
                </a:solidFill>
              </a:defRPr>
            </a:lvl5pPr>
            <a:lvl6pPr lvl="5" algn="r" rtl="0">
              <a:spcBef>
                <a:spcPts val="0"/>
              </a:spcBef>
              <a:spcAft>
                <a:spcPts val="0"/>
              </a:spcAft>
              <a:buClr>
                <a:srgbClr val="1C4587"/>
              </a:buClr>
              <a:buSzPts val="3000"/>
              <a:buNone/>
              <a:defRPr sz="3000">
                <a:solidFill>
                  <a:srgbClr val="1C4587"/>
                </a:solidFill>
              </a:defRPr>
            </a:lvl6pPr>
            <a:lvl7pPr lvl="6" algn="r" rtl="0">
              <a:spcBef>
                <a:spcPts val="0"/>
              </a:spcBef>
              <a:spcAft>
                <a:spcPts val="0"/>
              </a:spcAft>
              <a:buClr>
                <a:srgbClr val="1C4587"/>
              </a:buClr>
              <a:buSzPts val="3000"/>
              <a:buNone/>
              <a:defRPr sz="3000">
                <a:solidFill>
                  <a:srgbClr val="1C4587"/>
                </a:solidFill>
              </a:defRPr>
            </a:lvl7pPr>
            <a:lvl8pPr lvl="7" algn="r" rtl="0">
              <a:spcBef>
                <a:spcPts val="0"/>
              </a:spcBef>
              <a:spcAft>
                <a:spcPts val="0"/>
              </a:spcAft>
              <a:buClr>
                <a:srgbClr val="1C4587"/>
              </a:buClr>
              <a:buSzPts val="3000"/>
              <a:buNone/>
              <a:defRPr sz="3000">
                <a:solidFill>
                  <a:srgbClr val="1C4587"/>
                </a:solidFill>
              </a:defRPr>
            </a:lvl8pPr>
            <a:lvl9pPr lvl="8" algn="r" rtl="0">
              <a:spcBef>
                <a:spcPts val="0"/>
              </a:spcBef>
              <a:spcAft>
                <a:spcPts val="0"/>
              </a:spcAft>
              <a:buClr>
                <a:srgbClr val="1C4587"/>
              </a:buClr>
              <a:buSzPts val="3000"/>
              <a:buNone/>
              <a:defRPr sz="3000">
                <a:solidFill>
                  <a:srgbClr val="1C4587"/>
                </a:solidFill>
              </a:defRPr>
            </a:lvl9pPr>
          </a:lstStyle>
          <a:p>
            <a:endParaRPr/>
          </a:p>
        </p:txBody>
      </p:sp>
      <p:sp>
        <p:nvSpPr>
          <p:cNvPr id="240" name="Google Shape;240;p15"/>
          <p:cNvSpPr/>
          <p:nvPr/>
        </p:nvSpPr>
        <p:spPr>
          <a:xfrm>
            <a:off x="4412080" y="4661638"/>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1" name="Google Shape;241;p15"/>
          <p:cNvSpPr/>
          <p:nvPr/>
        </p:nvSpPr>
        <p:spPr>
          <a:xfrm>
            <a:off x="3968826" y="4000288"/>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2" name="Google Shape;242;p15"/>
          <p:cNvSpPr/>
          <p:nvPr/>
        </p:nvSpPr>
        <p:spPr>
          <a:xfrm>
            <a:off x="6283364" y="42095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3" name="Google Shape;243;p15"/>
          <p:cNvSpPr/>
          <p:nvPr/>
        </p:nvSpPr>
        <p:spPr>
          <a:xfrm>
            <a:off x="5746560" y="4042836"/>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4" name="Google Shape;244;p15"/>
          <p:cNvSpPr/>
          <p:nvPr/>
        </p:nvSpPr>
        <p:spPr>
          <a:xfrm>
            <a:off x="7063610" y="4132028"/>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5" name="Google Shape;245;p15"/>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6" name="Google Shape;246;p15"/>
          <p:cNvSpPr/>
          <p:nvPr/>
        </p:nvSpPr>
        <p:spPr>
          <a:xfrm>
            <a:off x="6581517" y="4041241"/>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7" name="Google Shape;247;p15"/>
          <p:cNvSpPr/>
          <p:nvPr/>
        </p:nvSpPr>
        <p:spPr>
          <a:xfrm>
            <a:off x="6507132" y="453396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8" name="Google Shape;248;p15"/>
          <p:cNvSpPr/>
          <p:nvPr/>
        </p:nvSpPr>
        <p:spPr>
          <a:xfrm>
            <a:off x="55010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9" name="Google Shape;249;p15"/>
          <p:cNvSpPr/>
          <p:nvPr/>
        </p:nvSpPr>
        <p:spPr>
          <a:xfrm>
            <a:off x="5201567" y="4075599"/>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0" name="Google Shape;250;p15"/>
          <p:cNvSpPr/>
          <p:nvPr/>
        </p:nvSpPr>
        <p:spPr>
          <a:xfrm>
            <a:off x="4765584"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1" name="Google Shape;251;p15"/>
          <p:cNvSpPr/>
          <p:nvPr/>
        </p:nvSpPr>
        <p:spPr>
          <a:xfrm>
            <a:off x="55218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2" name="Google Shape;252;p15"/>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3" name="Google Shape;253;p15"/>
          <p:cNvSpPr/>
          <p:nvPr/>
        </p:nvSpPr>
        <p:spPr>
          <a:xfrm>
            <a:off x="8052577" y="402927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4" name="Google Shape;254;p15"/>
          <p:cNvSpPr/>
          <p:nvPr/>
        </p:nvSpPr>
        <p:spPr>
          <a:xfrm>
            <a:off x="6984573" y="4950383"/>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5" name="Google Shape;255;p15"/>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6" name="Google Shape;256;p15"/>
          <p:cNvSpPr/>
          <p:nvPr/>
        </p:nvSpPr>
        <p:spPr>
          <a:xfrm>
            <a:off x="6160715" y="4780234"/>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7" name="Google Shape;257;p15"/>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8" name="Google Shape;258;p15"/>
          <p:cNvSpPr/>
          <p:nvPr/>
        </p:nvSpPr>
        <p:spPr>
          <a:xfrm>
            <a:off x="48922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9" name="Google Shape;259;p15"/>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0" name="Google Shape;260;p15"/>
          <p:cNvSpPr/>
          <p:nvPr/>
        </p:nvSpPr>
        <p:spPr>
          <a:xfrm>
            <a:off x="4489179" y="4206693"/>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1" name="Google Shape;261;p15"/>
          <p:cNvSpPr/>
          <p:nvPr/>
        </p:nvSpPr>
        <p:spPr>
          <a:xfrm rot="1920548">
            <a:off x="7236726" y="46581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2" name="Google Shape;262;p15"/>
          <p:cNvSpPr/>
          <p:nvPr/>
        </p:nvSpPr>
        <p:spPr>
          <a:xfrm>
            <a:off x="8263292" y="4517805"/>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3" name="Google Shape;263;p15"/>
          <p:cNvSpPr/>
          <p:nvPr/>
        </p:nvSpPr>
        <p:spPr>
          <a:xfrm rot="-5400000">
            <a:off x="7684355" y="39822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4" name="Google Shape;264;p15"/>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5" name="Google Shape;265;p15"/>
          <p:cNvSpPr/>
          <p:nvPr/>
        </p:nvSpPr>
        <p:spPr>
          <a:xfrm>
            <a:off x="50595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6" name="Google Shape;266;p15"/>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7" name="Google Shape;267;p15"/>
          <p:cNvSpPr/>
          <p:nvPr/>
        </p:nvSpPr>
        <p:spPr>
          <a:xfrm>
            <a:off x="1482765" y="42095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8" name="Google Shape;268;p15"/>
          <p:cNvSpPr/>
          <p:nvPr/>
        </p:nvSpPr>
        <p:spPr>
          <a:xfrm>
            <a:off x="945960" y="4042836"/>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9" name="Google Shape;269;p15"/>
          <p:cNvSpPr/>
          <p:nvPr/>
        </p:nvSpPr>
        <p:spPr>
          <a:xfrm>
            <a:off x="2263010" y="4132028"/>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0" name="Google Shape;270;p15"/>
          <p:cNvSpPr/>
          <p:nvPr/>
        </p:nvSpPr>
        <p:spPr>
          <a:xfrm>
            <a:off x="1780917" y="4041241"/>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1" name="Google Shape;271;p15"/>
          <p:cNvSpPr/>
          <p:nvPr/>
        </p:nvSpPr>
        <p:spPr>
          <a:xfrm>
            <a:off x="1706532" y="453396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2" name="Google Shape;272;p15"/>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3" name="Google Shape;273;p15"/>
          <p:cNvSpPr/>
          <p:nvPr/>
        </p:nvSpPr>
        <p:spPr>
          <a:xfrm>
            <a:off x="400967" y="4075599"/>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4" name="Google Shape;274;p15"/>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5" name="Google Shape;275;p15"/>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6" name="Google Shape;276;p15"/>
          <p:cNvSpPr/>
          <p:nvPr/>
        </p:nvSpPr>
        <p:spPr>
          <a:xfrm>
            <a:off x="32519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7" name="Google Shape;277;p15"/>
          <p:cNvSpPr/>
          <p:nvPr/>
        </p:nvSpPr>
        <p:spPr>
          <a:xfrm>
            <a:off x="3251978" y="402927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8" name="Google Shape;278;p15"/>
          <p:cNvSpPr/>
          <p:nvPr/>
        </p:nvSpPr>
        <p:spPr>
          <a:xfrm>
            <a:off x="2183974" y="4950383"/>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9" name="Google Shape;279;p15"/>
          <p:cNvSpPr/>
          <p:nvPr/>
        </p:nvSpPr>
        <p:spPr>
          <a:xfrm>
            <a:off x="39491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0" name="Google Shape;280;p15"/>
          <p:cNvSpPr/>
          <p:nvPr/>
        </p:nvSpPr>
        <p:spPr>
          <a:xfrm>
            <a:off x="1360115" y="4780234"/>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1" name="Google Shape;281;p15"/>
          <p:cNvSpPr/>
          <p:nvPr/>
        </p:nvSpPr>
        <p:spPr>
          <a:xfrm>
            <a:off x="37218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2" name="Google Shape;282;p15"/>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3" name="Google Shape;283;p15"/>
          <p:cNvSpPr/>
          <p:nvPr/>
        </p:nvSpPr>
        <p:spPr>
          <a:xfrm>
            <a:off x="40288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4" name="Google Shape;284;p15"/>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5" name="Google Shape;285;p15"/>
          <p:cNvSpPr/>
          <p:nvPr/>
        </p:nvSpPr>
        <p:spPr>
          <a:xfrm rot="1920548">
            <a:off x="2436125" y="46581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6" name="Google Shape;286;p15"/>
          <p:cNvSpPr/>
          <p:nvPr/>
        </p:nvSpPr>
        <p:spPr>
          <a:xfrm>
            <a:off x="3462692" y="4517805"/>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7" name="Google Shape;287;p15"/>
          <p:cNvSpPr/>
          <p:nvPr/>
        </p:nvSpPr>
        <p:spPr>
          <a:xfrm rot="-5400000">
            <a:off x="2883755" y="39822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8" name="Google Shape;288;p15"/>
          <p:cNvSpPr/>
          <p:nvPr/>
        </p:nvSpPr>
        <p:spPr>
          <a:xfrm>
            <a:off x="28590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9" name="Google Shape;289;p15"/>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0" name="Google Shape;290;p15"/>
          <p:cNvSpPr/>
          <p:nvPr/>
        </p:nvSpPr>
        <p:spPr>
          <a:xfrm>
            <a:off x="29818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91"/>
        <p:cNvGrpSpPr/>
        <p:nvPr/>
      </p:nvGrpSpPr>
      <p:grpSpPr>
        <a:xfrm>
          <a:off x="0" y="0"/>
          <a:ext cx="0" cy="0"/>
          <a:chOff x="0" y="0"/>
          <a:chExt cx="0" cy="0"/>
        </a:xfrm>
      </p:grpSpPr>
      <p:sp>
        <p:nvSpPr>
          <p:cNvPr id="292" name="Google Shape;292;p16"/>
          <p:cNvSpPr txBox="1">
            <a:spLocks noGrp="1"/>
          </p:cNvSpPr>
          <p:nvPr>
            <p:ph type="body" idx="1"/>
          </p:nvPr>
        </p:nvSpPr>
        <p:spPr>
          <a:xfrm>
            <a:off x="2159325" y="2161800"/>
            <a:ext cx="4825500" cy="819900"/>
          </a:xfrm>
          <a:prstGeom prst="rect">
            <a:avLst/>
          </a:prstGeom>
        </p:spPr>
        <p:txBody>
          <a:bodyPr spcFirstLastPara="1" wrap="square" lIns="91425" tIns="91425" rIns="91425" bIns="91425" anchor="ctr" anchorCtr="0">
            <a:noAutofit/>
          </a:bodyPr>
          <a:lstStyle>
            <a:lvl1pPr marL="457200" lvl="0" indent="-387350" algn="ctr" rtl="0">
              <a:spcBef>
                <a:spcPts val="600"/>
              </a:spcBef>
              <a:spcAft>
                <a:spcPts val="0"/>
              </a:spcAft>
              <a:buClr>
                <a:srgbClr val="1C4587"/>
              </a:buClr>
              <a:buSzPts val="2500"/>
              <a:buChar char="✘"/>
              <a:defRPr sz="2500" b="1">
                <a:solidFill>
                  <a:srgbClr val="1C4587"/>
                </a:solidFill>
              </a:defRPr>
            </a:lvl1pPr>
            <a:lvl2pPr marL="914400" lvl="1" indent="-387350" algn="ctr" rtl="0">
              <a:spcBef>
                <a:spcPts val="0"/>
              </a:spcBef>
              <a:spcAft>
                <a:spcPts val="0"/>
              </a:spcAft>
              <a:buClr>
                <a:srgbClr val="1C4587"/>
              </a:buClr>
              <a:buSzPts val="2500"/>
              <a:buChar char="✗"/>
              <a:defRPr sz="2500" b="1">
                <a:solidFill>
                  <a:srgbClr val="1C4587"/>
                </a:solidFill>
              </a:defRPr>
            </a:lvl2pPr>
            <a:lvl3pPr marL="1371600" lvl="2" indent="-387350" algn="ctr" rtl="0">
              <a:spcBef>
                <a:spcPts val="0"/>
              </a:spcBef>
              <a:spcAft>
                <a:spcPts val="0"/>
              </a:spcAft>
              <a:buClr>
                <a:srgbClr val="1C4587"/>
              </a:buClr>
              <a:buSzPts val="2500"/>
              <a:buChar char="■"/>
              <a:defRPr sz="2500" b="1">
                <a:solidFill>
                  <a:srgbClr val="1C4587"/>
                </a:solidFill>
              </a:defRPr>
            </a:lvl3pPr>
            <a:lvl4pPr marL="1828800" lvl="3" indent="-387350" algn="ctr" rtl="0">
              <a:spcBef>
                <a:spcPts val="0"/>
              </a:spcBef>
              <a:spcAft>
                <a:spcPts val="0"/>
              </a:spcAft>
              <a:buClr>
                <a:srgbClr val="1C4587"/>
              </a:buClr>
              <a:buSzPts val="2500"/>
              <a:buChar char="●"/>
              <a:defRPr sz="2500" b="1">
                <a:solidFill>
                  <a:srgbClr val="1C4587"/>
                </a:solidFill>
              </a:defRPr>
            </a:lvl4pPr>
            <a:lvl5pPr marL="2286000" lvl="4" indent="-387350" algn="ctr" rtl="0">
              <a:spcBef>
                <a:spcPts val="0"/>
              </a:spcBef>
              <a:spcAft>
                <a:spcPts val="0"/>
              </a:spcAft>
              <a:buClr>
                <a:srgbClr val="1C4587"/>
              </a:buClr>
              <a:buSzPts val="2500"/>
              <a:buChar char="○"/>
              <a:defRPr sz="2500" b="1">
                <a:solidFill>
                  <a:srgbClr val="1C4587"/>
                </a:solidFill>
              </a:defRPr>
            </a:lvl5pPr>
            <a:lvl6pPr marL="2743200" lvl="5" indent="-387350" algn="ctr" rtl="0">
              <a:spcBef>
                <a:spcPts val="0"/>
              </a:spcBef>
              <a:spcAft>
                <a:spcPts val="0"/>
              </a:spcAft>
              <a:buClr>
                <a:srgbClr val="1C4587"/>
              </a:buClr>
              <a:buSzPts val="2500"/>
              <a:buChar char="■"/>
              <a:defRPr sz="2500" b="1">
                <a:solidFill>
                  <a:srgbClr val="1C4587"/>
                </a:solidFill>
              </a:defRPr>
            </a:lvl6pPr>
            <a:lvl7pPr marL="3200400" lvl="6" indent="-387350" algn="ctr" rtl="0">
              <a:spcBef>
                <a:spcPts val="0"/>
              </a:spcBef>
              <a:spcAft>
                <a:spcPts val="0"/>
              </a:spcAft>
              <a:buClr>
                <a:srgbClr val="1C4587"/>
              </a:buClr>
              <a:buSzPts val="2500"/>
              <a:buChar char="●"/>
              <a:defRPr sz="2500" b="1">
                <a:solidFill>
                  <a:srgbClr val="1C4587"/>
                </a:solidFill>
              </a:defRPr>
            </a:lvl7pPr>
            <a:lvl8pPr marL="3657600" lvl="7" indent="-387350" algn="ctr" rtl="0">
              <a:spcBef>
                <a:spcPts val="0"/>
              </a:spcBef>
              <a:spcAft>
                <a:spcPts val="0"/>
              </a:spcAft>
              <a:buClr>
                <a:srgbClr val="1C4587"/>
              </a:buClr>
              <a:buSzPts val="2500"/>
              <a:buChar char="○"/>
              <a:defRPr sz="2500" b="1">
                <a:solidFill>
                  <a:srgbClr val="1C4587"/>
                </a:solidFill>
              </a:defRPr>
            </a:lvl8pPr>
            <a:lvl9pPr marL="4114800" lvl="8" indent="-387350" algn="ctr" rtl="0">
              <a:spcBef>
                <a:spcPts val="0"/>
              </a:spcBef>
              <a:spcAft>
                <a:spcPts val="0"/>
              </a:spcAft>
              <a:buClr>
                <a:srgbClr val="1C4587"/>
              </a:buClr>
              <a:buSzPts val="2500"/>
              <a:buChar char="■"/>
              <a:defRPr sz="2500" b="1">
                <a:solidFill>
                  <a:srgbClr val="1C4587"/>
                </a:solidFill>
              </a:defRPr>
            </a:lvl9pPr>
          </a:lstStyle>
          <a:p>
            <a:endParaRPr/>
          </a:p>
        </p:txBody>
      </p:sp>
      <p:sp>
        <p:nvSpPr>
          <p:cNvPr id="293" name="Google Shape;293;p16"/>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4" name="Google Shape;294;p16"/>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5" name="Google Shape;295;p16"/>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6" name="Google Shape;296;p16"/>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7" name="Google Shape;297;p16"/>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8" name="Google Shape;298;p16"/>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9" name="Google Shape;299;p16"/>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0" name="Google Shape;300;p16"/>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1" name="Google Shape;301;p16"/>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2" name="Google Shape;302;p16"/>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3" name="Google Shape;303;p16"/>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4" name="Google Shape;304;p16"/>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5" name="Google Shape;305;p16"/>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6" name="Google Shape;306;p16"/>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7" name="Google Shape;307;p16"/>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8" name="Google Shape;308;p16"/>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9" name="Google Shape;309;p16"/>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0" name="Google Shape;310;p16"/>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1" name="Google Shape;311;p16"/>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2" name="Google Shape;312;p16"/>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3" name="Google Shape;313;p16"/>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4" name="Google Shape;314;p16"/>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5" name="Google Shape;315;p16"/>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6" name="Google Shape;316;p16"/>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7" name="Google Shape;317;p16"/>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8" name="Google Shape;318;p16"/>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9" name="Google Shape;319;p16"/>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0" name="Google Shape;320;p16"/>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1" name="Google Shape;321;p16"/>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2" name="Google Shape;322;p16"/>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3" name="Google Shape;323;p16"/>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4" name="Google Shape;324;p16"/>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5" name="Google Shape;325;p16"/>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6" name="Google Shape;326;p16"/>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7" name="Google Shape;327;p16"/>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8" name="Google Shape;328;p16"/>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9" name="Google Shape;329;p16"/>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0" name="Google Shape;330;p16"/>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1" name="Google Shape;331;p16"/>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2" name="Google Shape;332;p16"/>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3" name="Google Shape;333;p16"/>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4" name="Google Shape;334;p16"/>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35"/>
        <p:cNvGrpSpPr/>
        <p:nvPr/>
      </p:nvGrpSpPr>
      <p:grpSpPr>
        <a:xfrm>
          <a:off x="0" y="0"/>
          <a:ext cx="0" cy="0"/>
          <a:chOff x="0" y="0"/>
          <a:chExt cx="0" cy="0"/>
        </a:xfrm>
      </p:grpSpPr>
      <p:sp>
        <p:nvSpPr>
          <p:cNvPr id="336" name="Google Shape;336;p17"/>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337" name="Google Shape;337;p17"/>
          <p:cNvSpPr txBox="1">
            <a:spLocks noGrp="1"/>
          </p:cNvSpPr>
          <p:nvPr>
            <p:ph type="body" idx="1"/>
          </p:nvPr>
        </p:nvSpPr>
        <p:spPr>
          <a:xfrm>
            <a:off x="747925" y="1302837"/>
            <a:ext cx="6140400" cy="3610800"/>
          </a:xfrm>
          <a:prstGeom prst="rect">
            <a:avLst/>
          </a:prstGeom>
        </p:spPr>
        <p:txBody>
          <a:bodyPr spcFirstLastPara="1" wrap="square" lIns="91425" tIns="91425" rIns="91425" bIns="91425" anchor="t" anchorCtr="0">
            <a:noAutofit/>
          </a:bodyPr>
          <a:lstStyle>
            <a:lvl1pPr marL="457200" lvl="0" indent="-387350" rtl="0">
              <a:spcBef>
                <a:spcPts val="600"/>
              </a:spcBef>
              <a:spcAft>
                <a:spcPts val="0"/>
              </a:spcAft>
              <a:buSzPts val="2500"/>
              <a:buChar char="✘"/>
              <a:defRPr sz="2500"/>
            </a:lvl1pPr>
            <a:lvl2pPr marL="914400" lvl="1" indent="-355600" rtl="0">
              <a:spcBef>
                <a:spcPts val="0"/>
              </a:spcBef>
              <a:spcAft>
                <a:spcPts val="0"/>
              </a:spcAft>
              <a:buSzPts val="2000"/>
              <a:buChar char="✗"/>
              <a:defRPr/>
            </a:lvl2pPr>
            <a:lvl3pPr marL="1371600" lvl="2" indent="-355600" rtl="0">
              <a:spcBef>
                <a:spcPts val="0"/>
              </a:spcBef>
              <a:spcAft>
                <a:spcPts val="0"/>
              </a:spcAft>
              <a:buSzPts val="20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grpSp>
        <p:nvGrpSpPr>
          <p:cNvPr id="338" name="Google Shape;338;p17"/>
          <p:cNvGrpSpPr/>
          <p:nvPr/>
        </p:nvGrpSpPr>
        <p:grpSpPr>
          <a:xfrm>
            <a:off x="7442902" y="-91154"/>
            <a:ext cx="1796289" cy="5330574"/>
            <a:chOff x="6023725" y="842300"/>
            <a:chExt cx="1358150" cy="4030375"/>
          </a:xfrm>
        </p:grpSpPr>
        <p:sp>
          <p:nvSpPr>
            <p:cNvPr id="339" name="Google Shape;339;p17"/>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0" name="Google Shape;340;p17"/>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1" name="Google Shape;341;p17"/>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2" name="Google Shape;342;p17"/>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3" name="Google Shape;343;p17"/>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4" name="Google Shape;344;p17"/>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5" name="Google Shape;345;p17"/>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6" name="Google Shape;346;p17"/>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7" name="Google Shape;347;p17"/>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8" name="Google Shape;348;p17"/>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9" name="Google Shape;349;p17"/>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0" name="Google Shape;350;p17"/>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1" name="Google Shape;351;p17"/>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2" name="Google Shape;352;p17"/>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3" name="Google Shape;353;p17"/>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4" name="Google Shape;354;p17"/>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5" name="Google Shape;355;p17"/>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6" name="Google Shape;356;p17"/>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7" name="Google Shape;357;p17"/>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8" name="Google Shape;358;p17"/>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9" name="Google Shape;359;p17"/>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0" name="Google Shape;360;p17"/>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1" name="Google Shape;361;p17"/>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2" name="Google Shape;362;p17"/>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3" name="Google Shape;363;p17"/>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4" name="Google Shape;364;p17"/>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5" name="Google Shape;365;p17"/>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6" name="Google Shape;366;p17"/>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7" name="Google Shape;367;p17"/>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grpSp>
      <p:cxnSp>
        <p:nvCxnSpPr>
          <p:cNvPr id="368" name="Google Shape;368;p17"/>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369" name="Google Shape;369;p17"/>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70"/>
        <p:cNvGrpSpPr/>
        <p:nvPr/>
      </p:nvGrpSpPr>
      <p:grpSpPr>
        <a:xfrm>
          <a:off x="0" y="0"/>
          <a:ext cx="0" cy="0"/>
          <a:chOff x="0" y="0"/>
          <a:chExt cx="0" cy="0"/>
        </a:xfrm>
      </p:grpSpPr>
      <p:sp>
        <p:nvSpPr>
          <p:cNvPr id="371" name="Google Shape;371;p18"/>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372" name="Google Shape;372;p18"/>
          <p:cNvSpPr txBox="1">
            <a:spLocks noGrp="1"/>
          </p:cNvSpPr>
          <p:nvPr>
            <p:ph type="body" idx="1"/>
          </p:nvPr>
        </p:nvSpPr>
        <p:spPr>
          <a:xfrm>
            <a:off x="747925" y="1363153"/>
            <a:ext cx="3159000" cy="3610800"/>
          </a:xfrm>
          <a:prstGeom prst="rect">
            <a:avLst/>
          </a:prstGeom>
        </p:spPr>
        <p:txBody>
          <a:bodyPr spcFirstLastPara="1" wrap="square" lIns="91425" tIns="91425" rIns="91425" bIns="91425"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373" name="Google Shape;373;p18"/>
          <p:cNvSpPr txBox="1">
            <a:spLocks noGrp="1"/>
          </p:cNvSpPr>
          <p:nvPr>
            <p:ph type="body" idx="2"/>
          </p:nvPr>
        </p:nvSpPr>
        <p:spPr>
          <a:xfrm>
            <a:off x="4097098" y="1363153"/>
            <a:ext cx="3159000" cy="3610800"/>
          </a:xfrm>
          <a:prstGeom prst="rect">
            <a:avLst/>
          </a:prstGeom>
        </p:spPr>
        <p:txBody>
          <a:bodyPr spcFirstLastPara="1" wrap="square" lIns="91425" tIns="91425" rIns="91425" bIns="91425"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grpSp>
        <p:nvGrpSpPr>
          <p:cNvPr id="374" name="Google Shape;374;p18"/>
          <p:cNvGrpSpPr/>
          <p:nvPr/>
        </p:nvGrpSpPr>
        <p:grpSpPr>
          <a:xfrm>
            <a:off x="7442902" y="-91154"/>
            <a:ext cx="1796289" cy="5330574"/>
            <a:chOff x="6023725" y="842300"/>
            <a:chExt cx="1358150" cy="4030375"/>
          </a:xfrm>
        </p:grpSpPr>
        <p:sp>
          <p:nvSpPr>
            <p:cNvPr id="375" name="Google Shape;375;p18"/>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8"/>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8"/>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8"/>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8"/>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8"/>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8"/>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8"/>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8"/>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8"/>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8"/>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8"/>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8"/>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8"/>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8"/>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8"/>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8"/>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8"/>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8"/>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8"/>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8"/>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8"/>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8"/>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8"/>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8"/>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8"/>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8"/>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8"/>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8"/>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04" name="Google Shape;404;p18"/>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05" name="Google Shape;405;p18"/>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06"/>
        <p:cNvGrpSpPr/>
        <p:nvPr/>
      </p:nvGrpSpPr>
      <p:grpSpPr>
        <a:xfrm>
          <a:off x="0" y="0"/>
          <a:ext cx="0" cy="0"/>
          <a:chOff x="0" y="0"/>
          <a:chExt cx="0" cy="0"/>
        </a:xfrm>
      </p:grpSpPr>
      <p:sp>
        <p:nvSpPr>
          <p:cNvPr id="407" name="Google Shape;407;p19"/>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408" name="Google Shape;408;p19"/>
          <p:cNvSpPr txBox="1">
            <a:spLocks noGrp="1"/>
          </p:cNvSpPr>
          <p:nvPr>
            <p:ph type="body" idx="1"/>
          </p:nvPr>
        </p:nvSpPr>
        <p:spPr>
          <a:xfrm>
            <a:off x="747925"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09" name="Google Shape;409;p19"/>
          <p:cNvSpPr txBox="1">
            <a:spLocks noGrp="1"/>
          </p:cNvSpPr>
          <p:nvPr>
            <p:ph type="body" idx="2"/>
          </p:nvPr>
        </p:nvSpPr>
        <p:spPr>
          <a:xfrm>
            <a:off x="2953087"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10" name="Google Shape;410;p19"/>
          <p:cNvSpPr txBox="1">
            <a:spLocks noGrp="1"/>
          </p:cNvSpPr>
          <p:nvPr>
            <p:ph type="body" idx="3"/>
          </p:nvPr>
        </p:nvSpPr>
        <p:spPr>
          <a:xfrm>
            <a:off x="5158248"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grpSp>
        <p:nvGrpSpPr>
          <p:cNvPr id="411" name="Google Shape;411;p19"/>
          <p:cNvGrpSpPr/>
          <p:nvPr/>
        </p:nvGrpSpPr>
        <p:grpSpPr>
          <a:xfrm>
            <a:off x="7442902" y="-91154"/>
            <a:ext cx="1796289" cy="5330574"/>
            <a:chOff x="6023725" y="842300"/>
            <a:chExt cx="1358150" cy="4030375"/>
          </a:xfrm>
        </p:grpSpPr>
        <p:sp>
          <p:nvSpPr>
            <p:cNvPr id="412" name="Google Shape;412;p19"/>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9"/>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9"/>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9"/>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9"/>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9"/>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9"/>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9"/>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9"/>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9"/>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9"/>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9"/>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9"/>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9"/>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9"/>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9"/>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9"/>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9"/>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9"/>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9"/>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9"/>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9"/>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9"/>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9"/>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9"/>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9"/>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9"/>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9"/>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9"/>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41" name="Google Shape;441;p19"/>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42" name="Google Shape;442;p19"/>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3"/>
        <p:cNvGrpSpPr/>
        <p:nvPr/>
      </p:nvGrpSpPr>
      <p:grpSpPr>
        <a:xfrm>
          <a:off x="0" y="0"/>
          <a:ext cx="0" cy="0"/>
          <a:chOff x="0" y="0"/>
          <a:chExt cx="0" cy="0"/>
        </a:xfrm>
      </p:grpSpPr>
      <p:sp>
        <p:nvSpPr>
          <p:cNvPr id="444" name="Google Shape;444;p20"/>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grpSp>
        <p:nvGrpSpPr>
          <p:cNvPr id="445" name="Google Shape;445;p20"/>
          <p:cNvGrpSpPr/>
          <p:nvPr/>
        </p:nvGrpSpPr>
        <p:grpSpPr>
          <a:xfrm>
            <a:off x="7442902" y="-91154"/>
            <a:ext cx="1796289" cy="5330574"/>
            <a:chOff x="6023725" y="842300"/>
            <a:chExt cx="1358150" cy="4030375"/>
          </a:xfrm>
        </p:grpSpPr>
        <p:sp>
          <p:nvSpPr>
            <p:cNvPr id="446" name="Google Shape;446;p20"/>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0"/>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0"/>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0"/>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0"/>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0"/>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0"/>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0"/>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0"/>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0"/>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0"/>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0"/>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0"/>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0"/>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0"/>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0"/>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0"/>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0"/>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0"/>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0"/>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0"/>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0"/>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0"/>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0"/>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0"/>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0"/>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0"/>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0"/>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0"/>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75" name="Google Shape;475;p20"/>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76" name="Google Shape;476;p20"/>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7"/>
        <p:cNvGrpSpPr/>
        <p:nvPr/>
      </p:nvGrpSpPr>
      <p:grpSpPr>
        <a:xfrm>
          <a:off x="0" y="0"/>
          <a:ext cx="0" cy="0"/>
          <a:chOff x="0" y="0"/>
          <a:chExt cx="0" cy="0"/>
        </a:xfrm>
      </p:grpSpPr>
      <p:sp>
        <p:nvSpPr>
          <p:cNvPr id="478" name="Google Shape;478;p21"/>
          <p:cNvSpPr txBox="1">
            <a:spLocks noGrp="1"/>
          </p:cNvSpPr>
          <p:nvPr>
            <p:ph type="body" idx="1"/>
          </p:nvPr>
        </p:nvSpPr>
        <p:spPr>
          <a:xfrm>
            <a:off x="457200" y="4406309"/>
            <a:ext cx="8229600" cy="519600"/>
          </a:xfrm>
          <a:prstGeom prst="rect">
            <a:avLst/>
          </a:prstGeom>
        </p:spPr>
        <p:txBody>
          <a:bodyPr spcFirstLastPara="1" wrap="square" lIns="91425" tIns="91425" rIns="91425" bIns="91425" anchor="t" anchorCtr="0">
            <a:noAutofit/>
          </a:bodyPr>
          <a:lstStyle>
            <a:lvl1pPr marL="457200" lvl="0" indent="-228600" algn="ctr" rtl="0">
              <a:spcBef>
                <a:spcPts val="360"/>
              </a:spcBef>
              <a:spcAft>
                <a:spcPts val="0"/>
              </a:spcAft>
              <a:buSzPts val="1800"/>
              <a:buNone/>
              <a:defRPr sz="1800"/>
            </a:lvl1pPr>
          </a:lstStyle>
          <a:p>
            <a:endParaRPr/>
          </a:p>
        </p:txBody>
      </p:sp>
      <p:sp>
        <p:nvSpPr>
          <p:cNvPr id="479" name="Google Shape;479;p21"/>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0" name="Google Shape;480;p21"/>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1" name="Google Shape;481;p21"/>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2" name="Google Shape;482;p21"/>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3" name="Google Shape;483;p21"/>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4" name="Google Shape;484;p21"/>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5" name="Google Shape;485;p21"/>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6" name="Google Shape;486;p21"/>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7" name="Google Shape;487;p21"/>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8" name="Google Shape;488;p21"/>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9" name="Google Shape;489;p21"/>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0" name="Google Shape;490;p21"/>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1" name="Google Shape;491;p21"/>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2" name="Google Shape;492;p21"/>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3" name="Google Shape;493;p21"/>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4" name="Google Shape;494;p21"/>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5" name="Google Shape;495;p21"/>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6" name="Google Shape;496;p21"/>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7" name="Google Shape;497;p21"/>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8" name="Google Shape;498;p21"/>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9" name="Google Shape;499;p21"/>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0" name="Google Shape;500;p21"/>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1" name="Google Shape;501;p21"/>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2" name="Google Shape;502;p21"/>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3" name="Google Shape;503;p21"/>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4" name="Google Shape;504;p21"/>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5" name="Google Shape;505;p21"/>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6" name="Google Shape;506;p21"/>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7" name="Google Shape;507;p21"/>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8" name="Google Shape;508;p21"/>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9" name="Google Shape;509;p21"/>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0" name="Google Shape;510;p21"/>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1" name="Google Shape;511;p21"/>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2" name="Google Shape;512;p21"/>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3" name="Google Shape;513;p21"/>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4" name="Google Shape;514;p21"/>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5" name="Google Shape;515;p21"/>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6" name="Google Shape;516;p21"/>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7" name="Google Shape;517;p21"/>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8" name="Google Shape;518;p21"/>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9" name="Google Shape;519;p21"/>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0" name="Google Shape;520;p21"/>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1"/>
        <p:cNvGrpSpPr/>
        <p:nvPr/>
      </p:nvGrpSpPr>
      <p:grpSpPr>
        <a:xfrm>
          <a:off x="0" y="0"/>
          <a:ext cx="0" cy="0"/>
          <a:chOff x="0" y="0"/>
          <a:chExt cx="0" cy="0"/>
        </a:xfrm>
      </p:grpSpPr>
      <p:sp>
        <p:nvSpPr>
          <p:cNvPr id="522" name="Google Shape;522;p22"/>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3" name="Google Shape;523;p22"/>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4" name="Google Shape;524;p22"/>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5" name="Google Shape;525;p22"/>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6" name="Google Shape;526;p22"/>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7" name="Google Shape;527;p22"/>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8" name="Google Shape;528;p22"/>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9" name="Google Shape;529;p22"/>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0" name="Google Shape;530;p22"/>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1" name="Google Shape;531;p22"/>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2" name="Google Shape;532;p22"/>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3" name="Google Shape;533;p22"/>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4" name="Google Shape;534;p22"/>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5" name="Google Shape;535;p22"/>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6" name="Google Shape;536;p22"/>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7" name="Google Shape;537;p22"/>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8" name="Google Shape;538;p22"/>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9" name="Google Shape;539;p22"/>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0" name="Google Shape;540;p22"/>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1" name="Google Shape;541;p22"/>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2" name="Google Shape;542;p22"/>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3" name="Google Shape;543;p22"/>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4" name="Google Shape;544;p22"/>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5" name="Google Shape;545;p22"/>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6" name="Google Shape;546;p22"/>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7" name="Google Shape;547;p22"/>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8" name="Google Shape;548;p22"/>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9" name="Google Shape;549;p22"/>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0" name="Google Shape;550;p22"/>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1" name="Google Shape;551;p22"/>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2" name="Google Shape;552;p22"/>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3" name="Google Shape;553;p22"/>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4" name="Google Shape;554;p22"/>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5" name="Google Shape;555;p22"/>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6" name="Google Shape;556;p22"/>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7" name="Google Shape;557;p22"/>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8" name="Google Shape;558;p22"/>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9" name="Google Shape;559;p22"/>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0" name="Google Shape;560;p22"/>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1" name="Google Shape;561;p22"/>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2" name="Google Shape;562;p22"/>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3" name="Google Shape;563;p22"/>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0"/>
        <p:cNvGrpSpPr/>
        <p:nvPr/>
      </p:nvGrpSpPr>
      <p:grpSpPr>
        <a:xfrm>
          <a:off x="0" y="0"/>
          <a:ext cx="0" cy="0"/>
          <a:chOff x="0" y="0"/>
          <a:chExt cx="0" cy="0"/>
        </a:xfrm>
      </p:grpSpPr>
      <p:grpSp>
        <p:nvGrpSpPr>
          <p:cNvPr id="51" name="Google Shape;51;p13"/>
          <p:cNvGrpSpPr/>
          <p:nvPr/>
        </p:nvGrpSpPr>
        <p:grpSpPr>
          <a:xfrm>
            <a:off x="-6" y="-23"/>
            <a:ext cx="9143797" cy="5143378"/>
            <a:chOff x="239950" y="872550"/>
            <a:chExt cx="7042900" cy="3961625"/>
          </a:xfrm>
        </p:grpSpPr>
        <p:sp>
          <p:nvSpPr>
            <p:cNvPr id="52" name="Google Shape;52;p13"/>
            <p:cNvSpPr/>
            <p:nvPr/>
          </p:nvSpPr>
          <p:spPr>
            <a:xfrm>
              <a:off x="239950" y="872550"/>
              <a:ext cx="7042900" cy="3961625"/>
            </a:xfrm>
            <a:custGeom>
              <a:avLst/>
              <a:gdLst/>
              <a:ahLst/>
              <a:cxnLst/>
              <a:rect l="l" t="t" r="r" b="b"/>
              <a:pathLst>
                <a:path w="281716" h="158465" fill="none" extrusionOk="0">
                  <a:moveTo>
                    <a:pt x="0" y="0"/>
                  </a:moveTo>
                  <a:lnTo>
                    <a:pt x="281715" y="0"/>
                  </a:lnTo>
                  <a:lnTo>
                    <a:pt x="281715" y="158464"/>
                  </a:lnTo>
                  <a:lnTo>
                    <a:pt x="0" y="158464"/>
                  </a:lnTo>
                  <a:lnTo>
                    <a:pt x="0" y="0"/>
                  </a:lnTo>
                  <a:close/>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3"/>
            <p:cNvSpPr/>
            <p:nvPr/>
          </p:nvSpPr>
          <p:spPr>
            <a:xfrm>
              <a:off x="239950" y="47617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3"/>
            <p:cNvSpPr/>
            <p:nvPr/>
          </p:nvSpPr>
          <p:spPr>
            <a:xfrm>
              <a:off x="239950" y="46901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3"/>
            <p:cNvSpPr/>
            <p:nvPr/>
          </p:nvSpPr>
          <p:spPr>
            <a:xfrm>
              <a:off x="239950" y="46177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3"/>
            <p:cNvSpPr/>
            <p:nvPr/>
          </p:nvSpPr>
          <p:spPr>
            <a:xfrm>
              <a:off x="239950" y="45462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3"/>
            <p:cNvSpPr/>
            <p:nvPr/>
          </p:nvSpPr>
          <p:spPr>
            <a:xfrm>
              <a:off x="239950" y="44737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3"/>
            <p:cNvSpPr/>
            <p:nvPr/>
          </p:nvSpPr>
          <p:spPr>
            <a:xfrm>
              <a:off x="239950" y="44022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3"/>
            <p:cNvSpPr/>
            <p:nvPr/>
          </p:nvSpPr>
          <p:spPr>
            <a:xfrm>
              <a:off x="239950" y="43297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3"/>
            <p:cNvSpPr/>
            <p:nvPr/>
          </p:nvSpPr>
          <p:spPr>
            <a:xfrm>
              <a:off x="239950" y="42582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3"/>
            <p:cNvSpPr/>
            <p:nvPr/>
          </p:nvSpPr>
          <p:spPr>
            <a:xfrm>
              <a:off x="239950" y="41858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3"/>
            <p:cNvSpPr/>
            <p:nvPr/>
          </p:nvSpPr>
          <p:spPr>
            <a:xfrm>
              <a:off x="239950" y="41142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3"/>
            <p:cNvSpPr/>
            <p:nvPr/>
          </p:nvSpPr>
          <p:spPr>
            <a:xfrm>
              <a:off x="239950" y="40418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p:nvPr/>
          </p:nvSpPr>
          <p:spPr>
            <a:xfrm>
              <a:off x="239950" y="39693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a:off x="239950" y="38978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p:nvPr/>
          </p:nvSpPr>
          <p:spPr>
            <a:xfrm>
              <a:off x="239950" y="38254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3"/>
            <p:cNvSpPr/>
            <p:nvPr/>
          </p:nvSpPr>
          <p:spPr>
            <a:xfrm>
              <a:off x="239950" y="37538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3"/>
            <p:cNvSpPr/>
            <p:nvPr/>
          </p:nvSpPr>
          <p:spPr>
            <a:xfrm>
              <a:off x="239950" y="36814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3"/>
            <p:cNvSpPr/>
            <p:nvPr/>
          </p:nvSpPr>
          <p:spPr>
            <a:xfrm>
              <a:off x="239950" y="36099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3"/>
            <p:cNvSpPr/>
            <p:nvPr/>
          </p:nvSpPr>
          <p:spPr>
            <a:xfrm>
              <a:off x="239950" y="35374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p:nvPr/>
          </p:nvSpPr>
          <p:spPr>
            <a:xfrm>
              <a:off x="239950" y="34659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3"/>
            <p:cNvSpPr/>
            <p:nvPr/>
          </p:nvSpPr>
          <p:spPr>
            <a:xfrm>
              <a:off x="239950" y="33934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3"/>
            <p:cNvSpPr/>
            <p:nvPr/>
          </p:nvSpPr>
          <p:spPr>
            <a:xfrm>
              <a:off x="239950" y="33219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3"/>
            <p:cNvSpPr/>
            <p:nvPr/>
          </p:nvSpPr>
          <p:spPr>
            <a:xfrm>
              <a:off x="239950" y="32495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3"/>
            <p:cNvSpPr/>
            <p:nvPr/>
          </p:nvSpPr>
          <p:spPr>
            <a:xfrm>
              <a:off x="239950" y="31770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3"/>
            <p:cNvSpPr/>
            <p:nvPr/>
          </p:nvSpPr>
          <p:spPr>
            <a:xfrm>
              <a:off x="239950" y="31055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3"/>
            <p:cNvSpPr/>
            <p:nvPr/>
          </p:nvSpPr>
          <p:spPr>
            <a:xfrm>
              <a:off x="239950" y="3033100"/>
              <a:ext cx="7042900" cy="0"/>
            </a:xfrm>
            <a:custGeom>
              <a:avLst/>
              <a:gdLst/>
              <a:ahLst/>
              <a:cxnLst/>
              <a:rect l="l" t="t" r="r" b="b"/>
              <a:pathLst>
                <a:path w="281716"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3"/>
            <p:cNvSpPr/>
            <p:nvPr/>
          </p:nvSpPr>
          <p:spPr>
            <a:xfrm>
              <a:off x="239950" y="29615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3"/>
            <p:cNvSpPr/>
            <p:nvPr/>
          </p:nvSpPr>
          <p:spPr>
            <a:xfrm>
              <a:off x="239950" y="28891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3"/>
            <p:cNvSpPr/>
            <p:nvPr/>
          </p:nvSpPr>
          <p:spPr>
            <a:xfrm>
              <a:off x="239950" y="28175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3"/>
            <p:cNvSpPr/>
            <p:nvPr/>
          </p:nvSpPr>
          <p:spPr>
            <a:xfrm>
              <a:off x="239950" y="27451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3"/>
            <p:cNvSpPr/>
            <p:nvPr/>
          </p:nvSpPr>
          <p:spPr>
            <a:xfrm>
              <a:off x="239950" y="26736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3"/>
            <p:cNvSpPr/>
            <p:nvPr/>
          </p:nvSpPr>
          <p:spPr>
            <a:xfrm>
              <a:off x="239950" y="26011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3"/>
            <p:cNvSpPr/>
            <p:nvPr/>
          </p:nvSpPr>
          <p:spPr>
            <a:xfrm>
              <a:off x="239950" y="25296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3"/>
            <p:cNvSpPr/>
            <p:nvPr/>
          </p:nvSpPr>
          <p:spPr>
            <a:xfrm>
              <a:off x="239950" y="24572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3"/>
            <p:cNvSpPr/>
            <p:nvPr/>
          </p:nvSpPr>
          <p:spPr>
            <a:xfrm>
              <a:off x="239950" y="23847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3"/>
            <p:cNvSpPr/>
            <p:nvPr/>
          </p:nvSpPr>
          <p:spPr>
            <a:xfrm>
              <a:off x="239950" y="23132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3"/>
            <p:cNvSpPr/>
            <p:nvPr/>
          </p:nvSpPr>
          <p:spPr>
            <a:xfrm>
              <a:off x="239950" y="22407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3"/>
            <p:cNvSpPr/>
            <p:nvPr/>
          </p:nvSpPr>
          <p:spPr>
            <a:xfrm>
              <a:off x="239950" y="21692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3"/>
            <p:cNvSpPr/>
            <p:nvPr/>
          </p:nvSpPr>
          <p:spPr>
            <a:xfrm>
              <a:off x="239950" y="20968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3"/>
            <p:cNvSpPr/>
            <p:nvPr/>
          </p:nvSpPr>
          <p:spPr>
            <a:xfrm>
              <a:off x="239950" y="20252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3"/>
            <p:cNvSpPr/>
            <p:nvPr/>
          </p:nvSpPr>
          <p:spPr>
            <a:xfrm>
              <a:off x="239950" y="19528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3"/>
            <p:cNvSpPr/>
            <p:nvPr/>
          </p:nvSpPr>
          <p:spPr>
            <a:xfrm>
              <a:off x="239950" y="18813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3"/>
            <p:cNvSpPr/>
            <p:nvPr/>
          </p:nvSpPr>
          <p:spPr>
            <a:xfrm>
              <a:off x="239950" y="18088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3"/>
            <p:cNvSpPr/>
            <p:nvPr/>
          </p:nvSpPr>
          <p:spPr>
            <a:xfrm>
              <a:off x="239950" y="17373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3"/>
            <p:cNvSpPr/>
            <p:nvPr/>
          </p:nvSpPr>
          <p:spPr>
            <a:xfrm>
              <a:off x="239950" y="16648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3"/>
            <p:cNvSpPr/>
            <p:nvPr/>
          </p:nvSpPr>
          <p:spPr>
            <a:xfrm>
              <a:off x="239950" y="15924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3"/>
            <p:cNvSpPr/>
            <p:nvPr/>
          </p:nvSpPr>
          <p:spPr>
            <a:xfrm>
              <a:off x="239950" y="15209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3"/>
            <p:cNvSpPr/>
            <p:nvPr/>
          </p:nvSpPr>
          <p:spPr>
            <a:xfrm>
              <a:off x="239950" y="14484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3"/>
            <p:cNvSpPr/>
            <p:nvPr/>
          </p:nvSpPr>
          <p:spPr>
            <a:xfrm>
              <a:off x="239950" y="13769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3"/>
            <p:cNvSpPr/>
            <p:nvPr/>
          </p:nvSpPr>
          <p:spPr>
            <a:xfrm>
              <a:off x="239950" y="13044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3"/>
            <p:cNvSpPr/>
            <p:nvPr/>
          </p:nvSpPr>
          <p:spPr>
            <a:xfrm>
              <a:off x="239950" y="12329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3"/>
            <p:cNvSpPr/>
            <p:nvPr/>
          </p:nvSpPr>
          <p:spPr>
            <a:xfrm>
              <a:off x="239950" y="11605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3"/>
            <p:cNvSpPr/>
            <p:nvPr/>
          </p:nvSpPr>
          <p:spPr>
            <a:xfrm>
              <a:off x="239950" y="10889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3"/>
            <p:cNvSpPr/>
            <p:nvPr/>
          </p:nvSpPr>
          <p:spPr>
            <a:xfrm>
              <a:off x="239950" y="10165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3"/>
            <p:cNvSpPr/>
            <p:nvPr/>
          </p:nvSpPr>
          <p:spPr>
            <a:xfrm>
              <a:off x="239950" y="9450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3"/>
            <p:cNvSpPr/>
            <p:nvPr/>
          </p:nvSpPr>
          <p:spPr>
            <a:xfrm>
              <a:off x="72103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3"/>
            <p:cNvSpPr/>
            <p:nvPr/>
          </p:nvSpPr>
          <p:spPr>
            <a:xfrm>
              <a:off x="71379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3"/>
            <p:cNvSpPr/>
            <p:nvPr/>
          </p:nvSpPr>
          <p:spPr>
            <a:xfrm>
              <a:off x="70645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3"/>
            <p:cNvSpPr/>
            <p:nvPr/>
          </p:nvSpPr>
          <p:spPr>
            <a:xfrm>
              <a:off x="69921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3"/>
            <p:cNvSpPr/>
            <p:nvPr/>
          </p:nvSpPr>
          <p:spPr>
            <a:xfrm>
              <a:off x="69196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3"/>
            <p:cNvSpPr/>
            <p:nvPr/>
          </p:nvSpPr>
          <p:spPr>
            <a:xfrm>
              <a:off x="68472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3"/>
            <p:cNvSpPr/>
            <p:nvPr/>
          </p:nvSpPr>
          <p:spPr>
            <a:xfrm>
              <a:off x="67747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3"/>
            <p:cNvSpPr/>
            <p:nvPr/>
          </p:nvSpPr>
          <p:spPr>
            <a:xfrm>
              <a:off x="67023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3"/>
            <p:cNvSpPr/>
            <p:nvPr/>
          </p:nvSpPr>
          <p:spPr>
            <a:xfrm>
              <a:off x="66289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3"/>
            <p:cNvSpPr/>
            <p:nvPr/>
          </p:nvSpPr>
          <p:spPr>
            <a:xfrm>
              <a:off x="65565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3"/>
            <p:cNvSpPr/>
            <p:nvPr/>
          </p:nvSpPr>
          <p:spPr>
            <a:xfrm>
              <a:off x="64840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3"/>
            <p:cNvSpPr/>
            <p:nvPr/>
          </p:nvSpPr>
          <p:spPr>
            <a:xfrm>
              <a:off x="64116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3"/>
            <p:cNvSpPr/>
            <p:nvPr/>
          </p:nvSpPr>
          <p:spPr>
            <a:xfrm>
              <a:off x="6339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3"/>
            <p:cNvSpPr/>
            <p:nvPr/>
          </p:nvSpPr>
          <p:spPr>
            <a:xfrm>
              <a:off x="62667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3"/>
            <p:cNvSpPr/>
            <p:nvPr/>
          </p:nvSpPr>
          <p:spPr>
            <a:xfrm>
              <a:off x="61933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3"/>
            <p:cNvSpPr/>
            <p:nvPr/>
          </p:nvSpPr>
          <p:spPr>
            <a:xfrm>
              <a:off x="61209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3"/>
            <p:cNvSpPr/>
            <p:nvPr/>
          </p:nvSpPr>
          <p:spPr>
            <a:xfrm>
              <a:off x="60484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3"/>
            <p:cNvSpPr/>
            <p:nvPr/>
          </p:nvSpPr>
          <p:spPr>
            <a:xfrm>
              <a:off x="59760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3"/>
            <p:cNvSpPr/>
            <p:nvPr/>
          </p:nvSpPr>
          <p:spPr>
            <a:xfrm>
              <a:off x="59036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3"/>
            <p:cNvSpPr/>
            <p:nvPr/>
          </p:nvSpPr>
          <p:spPr>
            <a:xfrm>
              <a:off x="58302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3"/>
            <p:cNvSpPr/>
            <p:nvPr/>
          </p:nvSpPr>
          <p:spPr>
            <a:xfrm>
              <a:off x="57577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3"/>
            <p:cNvSpPr/>
            <p:nvPr/>
          </p:nvSpPr>
          <p:spPr>
            <a:xfrm>
              <a:off x="56853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3"/>
            <p:cNvSpPr/>
            <p:nvPr/>
          </p:nvSpPr>
          <p:spPr>
            <a:xfrm>
              <a:off x="56129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3"/>
            <p:cNvSpPr/>
            <p:nvPr/>
          </p:nvSpPr>
          <p:spPr>
            <a:xfrm>
              <a:off x="55404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3"/>
            <p:cNvSpPr/>
            <p:nvPr/>
          </p:nvSpPr>
          <p:spPr>
            <a:xfrm>
              <a:off x="54680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3"/>
            <p:cNvSpPr/>
            <p:nvPr/>
          </p:nvSpPr>
          <p:spPr>
            <a:xfrm>
              <a:off x="53946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3"/>
            <p:cNvSpPr/>
            <p:nvPr/>
          </p:nvSpPr>
          <p:spPr>
            <a:xfrm>
              <a:off x="53222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3"/>
            <p:cNvSpPr/>
            <p:nvPr/>
          </p:nvSpPr>
          <p:spPr>
            <a:xfrm>
              <a:off x="52497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3"/>
            <p:cNvSpPr/>
            <p:nvPr/>
          </p:nvSpPr>
          <p:spPr>
            <a:xfrm>
              <a:off x="51773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3"/>
            <p:cNvSpPr/>
            <p:nvPr/>
          </p:nvSpPr>
          <p:spPr>
            <a:xfrm>
              <a:off x="5104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3"/>
            <p:cNvSpPr/>
            <p:nvPr/>
          </p:nvSpPr>
          <p:spPr>
            <a:xfrm>
              <a:off x="50324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3"/>
            <p:cNvSpPr/>
            <p:nvPr/>
          </p:nvSpPr>
          <p:spPr>
            <a:xfrm>
              <a:off x="49590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3"/>
            <p:cNvSpPr/>
            <p:nvPr/>
          </p:nvSpPr>
          <p:spPr>
            <a:xfrm>
              <a:off x="48866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3"/>
            <p:cNvSpPr/>
            <p:nvPr/>
          </p:nvSpPr>
          <p:spPr>
            <a:xfrm>
              <a:off x="48141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3"/>
            <p:cNvSpPr/>
            <p:nvPr/>
          </p:nvSpPr>
          <p:spPr>
            <a:xfrm>
              <a:off x="47417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3"/>
            <p:cNvSpPr/>
            <p:nvPr/>
          </p:nvSpPr>
          <p:spPr>
            <a:xfrm>
              <a:off x="46692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3"/>
            <p:cNvSpPr/>
            <p:nvPr/>
          </p:nvSpPr>
          <p:spPr>
            <a:xfrm>
              <a:off x="45968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3"/>
            <p:cNvSpPr/>
            <p:nvPr/>
          </p:nvSpPr>
          <p:spPr>
            <a:xfrm>
              <a:off x="45234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3"/>
            <p:cNvSpPr/>
            <p:nvPr/>
          </p:nvSpPr>
          <p:spPr>
            <a:xfrm>
              <a:off x="44510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3"/>
            <p:cNvSpPr/>
            <p:nvPr/>
          </p:nvSpPr>
          <p:spPr>
            <a:xfrm>
              <a:off x="43785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3"/>
            <p:cNvSpPr/>
            <p:nvPr/>
          </p:nvSpPr>
          <p:spPr>
            <a:xfrm>
              <a:off x="43061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3"/>
            <p:cNvSpPr/>
            <p:nvPr/>
          </p:nvSpPr>
          <p:spPr>
            <a:xfrm>
              <a:off x="42336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3"/>
            <p:cNvSpPr/>
            <p:nvPr/>
          </p:nvSpPr>
          <p:spPr>
            <a:xfrm>
              <a:off x="41603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3"/>
            <p:cNvSpPr/>
            <p:nvPr/>
          </p:nvSpPr>
          <p:spPr>
            <a:xfrm>
              <a:off x="40878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3"/>
            <p:cNvSpPr/>
            <p:nvPr/>
          </p:nvSpPr>
          <p:spPr>
            <a:xfrm>
              <a:off x="40154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3"/>
            <p:cNvSpPr/>
            <p:nvPr/>
          </p:nvSpPr>
          <p:spPr>
            <a:xfrm>
              <a:off x="39429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3"/>
            <p:cNvSpPr/>
            <p:nvPr/>
          </p:nvSpPr>
          <p:spPr>
            <a:xfrm>
              <a:off x="38705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3"/>
            <p:cNvSpPr/>
            <p:nvPr/>
          </p:nvSpPr>
          <p:spPr>
            <a:xfrm>
              <a:off x="37980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3"/>
            <p:cNvSpPr/>
            <p:nvPr/>
          </p:nvSpPr>
          <p:spPr>
            <a:xfrm>
              <a:off x="37247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3"/>
            <p:cNvSpPr/>
            <p:nvPr/>
          </p:nvSpPr>
          <p:spPr>
            <a:xfrm>
              <a:off x="36522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3"/>
            <p:cNvSpPr/>
            <p:nvPr/>
          </p:nvSpPr>
          <p:spPr>
            <a:xfrm>
              <a:off x="35798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3"/>
            <p:cNvSpPr/>
            <p:nvPr/>
          </p:nvSpPr>
          <p:spPr>
            <a:xfrm>
              <a:off x="35073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3"/>
            <p:cNvSpPr/>
            <p:nvPr/>
          </p:nvSpPr>
          <p:spPr>
            <a:xfrm>
              <a:off x="34349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3"/>
            <p:cNvSpPr/>
            <p:nvPr/>
          </p:nvSpPr>
          <p:spPr>
            <a:xfrm>
              <a:off x="33624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3"/>
            <p:cNvSpPr/>
            <p:nvPr/>
          </p:nvSpPr>
          <p:spPr>
            <a:xfrm>
              <a:off x="32891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3"/>
            <p:cNvSpPr/>
            <p:nvPr/>
          </p:nvSpPr>
          <p:spPr>
            <a:xfrm>
              <a:off x="32166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3"/>
            <p:cNvSpPr/>
            <p:nvPr/>
          </p:nvSpPr>
          <p:spPr>
            <a:xfrm>
              <a:off x="31442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30717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3"/>
            <p:cNvSpPr/>
            <p:nvPr/>
          </p:nvSpPr>
          <p:spPr>
            <a:xfrm>
              <a:off x="29993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3"/>
            <p:cNvSpPr/>
            <p:nvPr/>
          </p:nvSpPr>
          <p:spPr>
            <a:xfrm>
              <a:off x="29259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3"/>
            <p:cNvSpPr/>
            <p:nvPr/>
          </p:nvSpPr>
          <p:spPr>
            <a:xfrm>
              <a:off x="28535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27810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27086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3"/>
            <p:cNvSpPr/>
            <p:nvPr/>
          </p:nvSpPr>
          <p:spPr>
            <a:xfrm>
              <a:off x="2636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3"/>
            <p:cNvSpPr/>
            <p:nvPr/>
          </p:nvSpPr>
          <p:spPr>
            <a:xfrm>
              <a:off x="25637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3"/>
            <p:cNvSpPr/>
            <p:nvPr/>
          </p:nvSpPr>
          <p:spPr>
            <a:xfrm>
              <a:off x="24903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3"/>
            <p:cNvSpPr/>
            <p:nvPr/>
          </p:nvSpPr>
          <p:spPr>
            <a:xfrm>
              <a:off x="24179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3"/>
            <p:cNvSpPr/>
            <p:nvPr/>
          </p:nvSpPr>
          <p:spPr>
            <a:xfrm>
              <a:off x="23454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3"/>
            <p:cNvSpPr/>
            <p:nvPr/>
          </p:nvSpPr>
          <p:spPr>
            <a:xfrm>
              <a:off x="22730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3"/>
            <p:cNvSpPr/>
            <p:nvPr/>
          </p:nvSpPr>
          <p:spPr>
            <a:xfrm>
              <a:off x="22005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3"/>
            <p:cNvSpPr/>
            <p:nvPr/>
          </p:nvSpPr>
          <p:spPr>
            <a:xfrm>
              <a:off x="21281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3"/>
            <p:cNvSpPr/>
            <p:nvPr/>
          </p:nvSpPr>
          <p:spPr>
            <a:xfrm>
              <a:off x="20547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3"/>
            <p:cNvSpPr/>
            <p:nvPr/>
          </p:nvSpPr>
          <p:spPr>
            <a:xfrm>
              <a:off x="19823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3"/>
            <p:cNvSpPr/>
            <p:nvPr/>
          </p:nvSpPr>
          <p:spPr>
            <a:xfrm>
              <a:off x="19098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3"/>
            <p:cNvSpPr/>
            <p:nvPr/>
          </p:nvSpPr>
          <p:spPr>
            <a:xfrm>
              <a:off x="18374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3"/>
            <p:cNvSpPr/>
            <p:nvPr/>
          </p:nvSpPr>
          <p:spPr>
            <a:xfrm>
              <a:off x="17649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3"/>
            <p:cNvSpPr/>
            <p:nvPr/>
          </p:nvSpPr>
          <p:spPr>
            <a:xfrm>
              <a:off x="16925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3"/>
            <p:cNvSpPr/>
            <p:nvPr/>
          </p:nvSpPr>
          <p:spPr>
            <a:xfrm>
              <a:off x="1619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3"/>
            <p:cNvSpPr/>
            <p:nvPr/>
          </p:nvSpPr>
          <p:spPr>
            <a:xfrm>
              <a:off x="15467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3"/>
            <p:cNvSpPr/>
            <p:nvPr/>
          </p:nvSpPr>
          <p:spPr>
            <a:xfrm>
              <a:off x="14742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3"/>
            <p:cNvSpPr/>
            <p:nvPr/>
          </p:nvSpPr>
          <p:spPr>
            <a:xfrm>
              <a:off x="1401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3"/>
            <p:cNvSpPr/>
            <p:nvPr/>
          </p:nvSpPr>
          <p:spPr>
            <a:xfrm>
              <a:off x="13294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3"/>
            <p:cNvSpPr/>
            <p:nvPr/>
          </p:nvSpPr>
          <p:spPr>
            <a:xfrm>
              <a:off x="12560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3"/>
            <p:cNvSpPr/>
            <p:nvPr/>
          </p:nvSpPr>
          <p:spPr>
            <a:xfrm>
              <a:off x="11835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3"/>
            <p:cNvSpPr/>
            <p:nvPr/>
          </p:nvSpPr>
          <p:spPr>
            <a:xfrm>
              <a:off x="11111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3"/>
            <p:cNvSpPr/>
            <p:nvPr/>
          </p:nvSpPr>
          <p:spPr>
            <a:xfrm>
              <a:off x="10387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3"/>
            <p:cNvSpPr/>
            <p:nvPr/>
          </p:nvSpPr>
          <p:spPr>
            <a:xfrm>
              <a:off x="9662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3"/>
            <p:cNvSpPr/>
            <p:nvPr/>
          </p:nvSpPr>
          <p:spPr>
            <a:xfrm>
              <a:off x="8938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3"/>
            <p:cNvSpPr/>
            <p:nvPr/>
          </p:nvSpPr>
          <p:spPr>
            <a:xfrm>
              <a:off x="8204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3"/>
            <p:cNvSpPr/>
            <p:nvPr/>
          </p:nvSpPr>
          <p:spPr>
            <a:xfrm>
              <a:off x="7479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3"/>
            <p:cNvSpPr/>
            <p:nvPr/>
          </p:nvSpPr>
          <p:spPr>
            <a:xfrm>
              <a:off x="6755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3"/>
            <p:cNvSpPr/>
            <p:nvPr/>
          </p:nvSpPr>
          <p:spPr>
            <a:xfrm>
              <a:off x="6031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3"/>
            <p:cNvSpPr/>
            <p:nvPr/>
          </p:nvSpPr>
          <p:spPr>
            <a:xfrm>
              <a:off x="5306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3"/>
            <p:cNvSpPr/>
            <p:nvPr/>
          </p:nvSpPr>
          <p:spPr>
            <a:xfrm>
              <a:off x="4582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p:nvPr/>
          </p:nvSpPr>
          <p:spPr>
            <a:xfrm>
              <a:off x="384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3"/>
            <p:cNvSpPr/>
            <p:nvPr/>
          </p:nvSpPr>
          <p:spPr>
            <a:xfrm>
              <a:off x="3124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 name="Google Shape;203;p13"/>
          <p:cNvSpPr txBox="1">
            <a:spLocks noGrp="1"/>
          </p:cNvSpPr>
          <p:nvPr>
            <p:ph type="title"/>
          </p:nvPr>
        </p:nvSpPr>
        <p:spPr>
          <a:xfrm>
            <a:off x="747925" y="225025"/>
            <a:ext cx="6791700" cy="8574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1pPr>
            <a:lvl2pPr lvl="1"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2pPr>
            <a:lvl3pPr lvl="2"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3pPr>
            <a:lvl4pPr lvl="3"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4pPr>
            <a:lvl5pPr lvl="4"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5pPr>
            <a:lvl6pPr lvl="5"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6pPr>
            <a:lvl7pPr lvl="6"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7pPr>
            <a:lvl8pPr lvl="7"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8pPr>
            <a:lvl9pPr lvl="8"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9pPr>
          </a:lstStyle>
          <a:p>
            <a:endParaRPr/>
          </a:p>
        </p:txBody>
      </p:sp>
      <p:sp>
        <p:nvSpPr>
          <p:cNvPr id="204" name="Google Shape;204;p13"/>
          <p:cNvSpPr txBox="1">
            <a:spLocks noGrp="1"/>
          </p:cNvSpPr>
          <p:nvPr>
            <p:ph type="body" idx="1"/>
          </p:nvPr>
        </p:nvSpPr>
        <p:spPr>
          <a:xfrm>
            <a:off x="747925" y="1314900"/>
            <a:ext cx="6791700" cy="3610800"/>
          </a:xfrm>
          <a:prstGeom prst="rect">
            <a:avLst/>
          </a:prstGeom>
          <a:noFill/>
          <a:ln>
            <a:noFill/>
          </a:ln>
        </p:spPr>
        <p:txBody>
          <a:bodyPr spcFirstLastPara="1" wrap="square" lIns="91425" tIns="91425" rIns="91425" bIns="91425" anchor="t" anchorCtr="0">
            <a:noAutofit/>
          </a:bodyPr>
          <a:lstStyle>
            <a:lvl1pPr marL="457200" lvl="0" indent="-393700" rtl="0">
              <a:spcBef>
                <a:spcPts val="600"/>
              </a:spcBef>
              <a:spcAft>
                <a:spcPts val="0"/>
              </a:spcAft>
              <a:buClr>
                <a:schemeClr val="dk1"/>
              </a:buClr>
              <a:buSzPts val="2600"/>
              <a:buFont typeface="Dosis"/>
              <a:buChar char="✘"/>
              <a:defRPr sz="2600">
                <a:solidFill>
                  <a:schemeClr val="dk1"/>
                </a:solidFill>
                <a:latin typeface="Dosis"/>
                <a:ea typeface="Dosis"/>
                <a:cs typeface="Dosis"/>
                <a:sym typeface="Dosis"/>
              </a:defRPr>
            </a:lvl1pPr>
            <a:lvl2pPr marL="914400" lvl="1" indent="-3556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2pPr>
            <a:lvl3pPr marL="1371600" lvl="2" indent="-3556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3pPr>
            <a:lvl4pPr marL="1828800" lvl="3"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4pPr>
            <a:lvl5pPr marL="2286000" lvl="4"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5pPr>
            <a:lvl6pPr marL="2743200" lvl="5"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6pPr>
            <a:lvl7pPr marL="3200400" lvl="6"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7pPr>
            <a:lvl8pPr marL="3657600" lvl="7"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8pPr>
            <a:lvl9pPr marL="4114800" lvl="8"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9pPr>
          </a:lstStyle>
          <a:p>
            <a:endParaRPr/>
          </a:p>
        </p:txBody>
      </p:sp>
      <p:sp>
        <p:nvSpPr>
          <p:cNvPr id="205" name="Google Shape;205;p13"/>
          <p:cNvSpPr txBox="1">
            <a:spLocks noGrp="1"/>
          </p:cNvSpPr>
          <p:nvPr>
            <p:ph type="sldNum" idx="12"/>
          </p:nvPr>
        </p:nvSpPr>
        <p:spPr>
          <a:xfrm>
            <a:off x="90619" y="4722737"/>
            <a:ext cx="548700" cy="393600"/>
          </a:xfrm>
          <a:prstGeom prst="rect">
            <a:avLst/>
          </a:prstGeom>
          <a:noFill/>
          <a:ln>
            <a:noFill/>
          </a:ln>
        </p:spPr>
        <p:txBody>
          <a:bodyPr spcFirstLastPara="1" wrap="square" lIns="91425" tIns="91425" rIns="91425" bIns="91425" anchor="t" anchorCtr="0">
            <a:noAutofit/>
          </a:bodyPr>
          <a:lstStyle>
            <a:lvl1pPr lvl="0" rtl="0">
              <a:buNone/>
              <a:defRPr sz="1200">
                <a:solidFill>
                  <a:schemeClr val="accent1"/>
                </a:solidFill>
                <a:latin typeface="Sniglet"/>
                <a:ea typeface="Sniglet"/>
                <a:cs typeface="Sniglet"/>
                <a:sym typeface="Sniglet"/>
              </a:defRPr>
            </a:lvl1pPr>
            <a:lvl2pPr lvl="1" rtl="0">
              <a:buNone/>
              <a:defRPr sz="1200">
                <a:solidFill>
                  <a:schemeClr val="accent1"/>
                </a:solidFill>
                <a:latin typeface="Sniglet"/>
                <a:ea typeface="Sniglet"/>
                <a:cs typeface="Sniglet"/>
                <a:sym typeface="Sniglet"/>
              </a:defRPr>
            </a:lvl2pPr>
            <a:lvl3pPr lvl="2" rtl="0">
              <a:buNone/>
              <a:defRPr sz="1200">
                <a:solidFill>
                  <a:schemeClr val="accent1"/>
                </a:solidFill>
                <a:latin typeface="Sniglet"/>
                <a:ea typeface="Sniglet"/>
                <a:cs typeface="Sniglet"/>
                <a:sym typeface="Sniglet"/>
              </a:defRPr>
            </a:lvl3pPr>
            <a:lvl4pPr lvl="3" rtl="0">
              <a:buNone/>
              <a:defRPr sz="1200">
                <a:solidFill>
                  <a:schemeClr val="accent1"/>
                </a:solidFill>
                <a:latin typeface="Sniglet"/>
                <a:ea typeface="Sniglet"/>
                <a:cs typeface="Sniglet"/>
                <a:sym typeface="Sniglet"/>
              </a:defRPr>
            </a:lvl4pPr>
            <a:lvl5pPr lvl="4" rtl="0">
              <a:buNone/>
              <a:defRPr sz="1200">
                <a:solidFill>
                  <a:schemeClr val="accent1"/>
                </a:solidFill>
                <a:latin typeface="Sniglet"/>
                <a:ea typeface="Sniglet"/>
                <a:cs typeface="Sniglet"/>
                <a:sym typeface="Sniglet"/>
              </a:defRPr>
            </a:lvl5pPr>
            <a:lvl6pPr lvl="5" rtl="0">
              <a:buNone/>
              <a:defRPr sz="1200">
                <a:solidFill>
                  <a:schemeClr val="accent1"/>
                </a:solidFill>
                <a:latin typeface="Sniglet"/>
                <a:ea typeface="Sniglet"/>
                <a:cs typeface="Sniglet"/>
                <a:sym typeface="Sniglet"/>
              </a:defRPr>
            </a:lvl6pPr>
            <a:lvl7pPr lvl="6" rtl="0">
              <a:buNone/>
              <a:defRPr sz="1200">
                <a:solidFill>
                  <a:schemeClr val="accent1"/>
                </a:solidFill>
                <a:latin typeface="Sniglet"/>
                <a:ea typeface="Sniglet"/>
                <a:cs typeface="Sniglet"/>
                <a:sym typeface="Sniglet"/>
              </a:defRPr>
            </a:lvl7pPr>
            <a:lvl8pPr lvl="7" rtl="0">
              <a:buNone/>
              <a:defRPr sz="1200">
                <a:solidFill>
                  <a:schemeClr val="accent1"/>
                </a:solidFill>
                <a:latin typeface="Sniglet"/>
                <a:ea typeface="Sniglet"/>
                <a:cs typeface="Sniglet"/>
                <a:sym typeface="Sniglet"/>
              </a:defRPr>
            </a:lvl8pPr>
            <a:lvl9pPr lvl="8" rtl="0">
              <a:buNone/>
              <a:defRPr sz="1200">
                <a:solidFill>
                  <a:schemeClr val="accent1"/>
                </a:solidFill>
                <a:latin typeface="Sniglet"/>
                <a:ea typeface="Sniglet"/>
                <a:cs typeface="Sniglet"/>
                <a:sym typeface="Sniglet"/>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12.png"/><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hyperlink" Target="http://www.youtube.com/watch?v=s-92b--nQ24" TargetMode="External"/><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www.youtube.com/watch?v=TtEBlhRpkI0"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4.jp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9.png"/><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9Gb4XfyHKp0"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24"/>
          <p:cNvSpPr txBox="1">
            <a:spLocks noGrp="1"/>
          </p:cNvSpPr>
          <p:nvPr>
            <p:ph type="ctrTitle"/>
          </p:nvPr>
        </p:nvSpPr>
        <p:spPr>
          <a:xfrm>
            <a:off x="1266900" y="1107150"/>
            <a:ext cx="61530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0000">
                <a:solidFill>
                  <a:schemeClr val="dk1"/>
                </a:solidFill>
              </a:rPr>
              <a:t>Welcome Back! </a:t>
            </a:r>
            <a:endParaRPr sz="10000">
              <a:solidFill>
                <a:schemeClr val="dk1"/>
              </a:solidFill>
            </a:endParaRPr>
          </a:p>
        </p:txBody>
      </p:sp>
      <p:pic>
        <p:nvPicPr>
          <p:cNvPr id="571" name="Google Shape;571;p24"/>
          <p:cNvPicPr preferRelativeResize="0"/>
          <p:nvPr/>
        </p:nvPicPr>
        <p:blipFill>
          <a:blip r:embed="rId3">
            <a:alphaModFix/>
          </a:blip>
          <a:stretch>
            <a:fillRect/>
          </a:stretch>
        </p:blipFill>
        <p:spPr>
          <a:xfrm>
            <a:off x="6606250" y="0"/>
            <a:ext cx="2537748" cy="6344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33"/>
          <p:cNvSpPr txBox="1">
            <a:spLocks noGrp="1"/>
          </p:cNvSpPr>
          <p:nvPr>
            <p:ph type="title" idx="4294967295"/>
          </p:nvPr>
        </p:nvSpPr>
        <p:spPr>
          <a:xfrm>
            <a:off x="663498" y="207977"/>
            <a:ext cx="6991815" cy="583745"/>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dirty="0"/>
              <a:t>Coral Reefs: Environmental Importance</a:t>
            </a:r>
            <a:endParaRPr sz="2800" dirty="0"/>
          </a:p>
        </p:txBody>
      </p:sp>
      <p:sp>
        <p:nvSpPr>
          <p:cNvPr id="639" name="Google Shape;639;p33"/>
          <p:cNvSpPr txBox="1">
            <a:spLocks noGrp="1"/>
          </p:cNvSpPr>
          <p:nvPr>
            <p:ph type="body" idx="4294967295"/>
          </p:nvPr>
        </p:nvSpPr>
        <p:spPr>
          <a:xfrm>
            <a:off x="0" y="930275"/>
            <a:ext cx="5256213" cy="3609975"/>
          </a:xfrm>
          <a:prstGeom prst="rect">
            <a:avLst/>
          </a:prstGeom>
        </p:spPr>
        <p:txBody>
          <a:bodyPr spcFirstLastPara="1" wrap="square" lIns="91425" tIns="91425" rIns="91425" bIns="91425" anchor="t" anchorCtr="0">
            <a:noAutofit/>
          </a:bodyPr>
          <a:lstStyle/>
          <a:p>
            <a:pPr marL="457200" lvl="0" indent="-374650" algn="l" rtl="0">
              <a:spcBef>
                <a:spcPts val="600"/>
              </a:spcBef>
              <a:spcAft>
                <a:spcPts val="0"/>
              </a:spcAft>
              <a:buSzPts val="2300"/>
              <a:buFont typeface="Arial"/>
              <a:buChar char="•"/>
            </a:pPr>
            <a:r>
              <a:rPr lang="en" sz="2300" dirty="0"/>
              <a:t>Most biologically diverse and complex structure in the marine environment! </a:t>
            </a:r>
            <a:br>
              <a:rPr lang="en" sz="2300" dirty="0"/>
            </a:br>
            <a:endParaRPr lang="en-US" sz="2300"/>
          </a:p>
          <a:p>
            <a:pPr marL="0" lvl="0" indent="0" algn="l" rtl="0">
              <a:spcBef>
                <a:spcPts val="600"/>
              </a:spcBef>
              <a:spcAft>
                <a:spcPts val="0"/>
              </a:spcAft>
              <a:buNone/>
            </a:pPr>
            <a:r>
              <a:rPr lang="en" sz="2300" b="1" dirty="0"/>
              <a:t>Indicator Species:</a:t>
            </a:r>
            <a:r>
              <a:rPr lang="en" sz="2300" dirty="0"/>
              <a:t> their presence, population size &amp; health tell us the health of the reef! </a:t>
            </a:r>
            <a:br>
              <a:rPr lang="en" sz="2300" dirty="0"/>
            </a:br>
            <a:endParaRPr sz="2300" dirty="0"/>
          </a:p>
          <a:p>
            <a:pPr marL="425450" lvl="0" indent="-342900" algn="l" rtl="0">
              <a:spcBef>
                <a:spcPts val="600"/>
              </a:spcBef>
              <a:spcAft>
                <a:spcPts val="0"/>
              </a:spcAft>
              <a:buSzPts val="2300"/>
              <a:buFont typeface="Arial"/>
              <a:buChar char="•"/>
            </a:pPr>
            <a:r>
              <a:rPr lang="en" sz="2300" dirty="0"/>
              <a:t>¼ of all marine species depend on coral reefs food and shelter </a:t>
            </a:r>
            <a:br>
              <a:rPr lang="en" sz="2300" dirty="0"/>
            </a:br>
            <a:endParaRPr lang="en-US" sz="2300"/>
          </a:p>
          <a:p>
            <a:pPr marL="425450" lvl="0" indent="-342900" algn="l" rtl="0">
              <a:spcBef>
                <a:spcPts val="0"/>
              </a:spcBef>
              <a:spcAft>
                <a:spcPts val="0"/>
              </a:spcAft>
              <a:buSzPts val="2300"/>
              <a:buFont typeface="Arial"/>
              <a:buChar char="•"/>
            </a:pPr>
            <a:r>
              <a:rPr lang="en" sz="2300" dirty="0"/>
              <a:t>Protect coastlines by absorbing storm energy </a:t>
            </a:r>
            <a:endParaRPr lang="en-US" sz="2300"/>
          </a:p>
        </p:txBody>
      </p:sp>
      <p:pic>
        <p:nvPicPr>
          <p:cNvPr id="640" name="Google Shape;640;p33"/>
          <p:cNvPicPr preferRelativeResize="0"/>
          <p:nvPr/>
        </p:nvPicPr>
        <p:blipFill>
          <a:blip r:embed="rId3">
            <a:alphaModFix/>
          </a:blip>
          <a:stretch>
            <a:fillRect/>
          </a:stretch>
        </p:blipFill>
        <p:spPr>
          <a:xfrm>
            <a:off x="5493838" y="3378750"/>
            <a:ext cx="3589500" cy="1612200"/>
          </a:xfrm>
          <a:prstGeom prst="roundRect">
            <a:avLst>
              <a:gd name="adj" fmla="val 16667"/>
            </a:avLst>
          </a:prstGeom>
          <a:noFill/>
          <a:ln>
            <a:noFill/>
          </a:ln>
        </p:spPr>
      </p:pic>
      <p:cxnSp>
        <p:nvCxnSpPr>
          <p:cNvPr id="641" name="Google Shape;641;p33"/>
          <p:cNvCxnSpPr/>
          <p:nvPr/>
        </p:nvCxnSpPr>
        <p:spPr>
          <a:xfrm rot="10800000" flipH="1">
            <a:off x="4900450" y="2880950"/>
            <a:ext cx="593400" cy="323100"/>
          </a:xfrm>
          <a:prstGeom prst="straightConnector1">
            <a:avLst/>
          </a:prstGeom>
          <a:noFill/>
          <a:ln w="28575" cap="flat" cmpd="sng">
            <a:solidFill>
              <a:srgbClr val="6D9EEB"/>
            </a:solidFill>
            <a:prstDash val="solid"/>
            <a:round/>
            <a:headEnd type="none" w="med" len="med"/>
            <a:tailEnd type="triangle" w="med" len="med"/>
          </a:ln>
        </p:spPr>
      </p:cxnSp>
      <p:cxnSp>
        <p:nvCxnSpPr>
          <p:cNvPr id="642" name="Google Shape;642;p33"/>
          <p:cNvCxnSpPr/>
          <p:nvPr/>
        </p:nvCxnSpPr>
        <p:spPr>
          <a:xfrm>
            <a:off x="4816400" y="1544176"/>
            <a:ext cx="641400" cy="274800"/>
          </a:xfrm>
          <a:prstGeom prst="straightConnector1">
            <a:avLst/>
          </a:prstGeom>
          <a:noFill/>
          <a:ln w="28575" cap="flat" cmpd="sng">
            <a:solidFill>
              <a:srgbClr val="6D9EEB"/>
            </a:solidFill>
            <a:prstDash val="solid"/>
            <a:round/>
            <a:headEnd type="none" w="med" len="med"/>
            <a:tailEnd type="triangle" w="med" len="med"/>
          </a:ln>
        </p:spPr>
      </p:cxnSp>
      <p:cxnSp>
        <p:nvCxnSpPr>
          <p:cNvPr id="643" name="Google Shape;643;p33"/>
          <p:cNvCxnSpPr/>
          <p:nvPr/>
        </p:nvCxnSpPr>
        <p:spPr>
          <a:xfrm rot="10800000" flipH="1">
            <a:off x="4391000" y="4617700"/>
            <a:ext cx="954600" cy="180000"/>
          </a:xfrm>
          <a:prstGeom prst="straightConnector1">
            <a:avLst/>
          </a:prstGeom>
          <a:noFill/>
          <a:ln w="28575" cap="flat" cmpd="sng">
            <a:solidFill>
              <a:srgbClr val="6D9EEB"/>
            </a:solidFill>
            <a:prstDash val="solid"/>
            <a:round/>
            <a:headEnd type="none" w="med" len="med"/>
            <a:tailEnd type="triangle" w="med" len="med"/>
          </a:ln>
        </p:spPr>
      </p:cxnSp>
      <p:pic>
        <p:nvPicPr>
          <p:cNvPr id="644" name="Google Shape;644;p33"/>
          <p:cNvPicPr preferRelativeResize="0"/>
          <p:nvPr/>
        </p:nvPicPr>
        <p:blipFill rotWithShape="1">
          <a:blip r:embed="rId4">
            <a:alphaModFix/>
          </a:blip>
          <a:srcRect r="76664"/>
          <a:stretch/>
        </p:blipFill>
        <p:spPr>
          <a:xfrm>
            <a:off x="0" y="0"/>
            <a:ext cx="511524" cy="548000"/>
          </a:xfrm>
          <a:prstGeom prst="rect">
            <a:avLst/>
          </a:prstGeom>
          <a:noFill/>
          <a:ln>
            <a:noFill/>
          </a:ln>
        </p:spPr>
      </p:pic>
      <p:pic>
        <p:nvPicPr>
          <p:cNvPr id="645" name="Google Shape;645;p33"/>
          <p:cNvPicPr preferRelativeResize="0"/>
          <p:nvPr/>
        </p:nvPicPr>
        <p:blipFill>
          <a:blip r:embed="rId5">
            <a:alphaModFix/>
          </a:blip>
          <a:stretch>
            <a:fillRect/>
          </a:stretch>
        </p:blipFill>
        <p:spPr>
          <a:xfrm>
            <a:off x="5570049" y="905788"/>
            <a:ext cx="2663700" cy="24210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45"/>
                                        </p:tgtEl>
                                        <p:attrNameLst>
                                          <p:attrName>style.visibility</p:attrName>
                                        </p:attrNameLst>
                                      </p:cBhvr>
                                      <p:to>
                                        <p:strVal val="visible"/>
                                      </p:to>
                                    </p:set>
                                    <p:animEffect transition="in" filter="fade">
                                      <p:cBhvr>
                                        <p:cTn id="7" dur="1000"/>
                                        <p:tgtEl>
                                          <p:spTgt spid="645"/>
                                        </p:tgtEl>
                                      </p:cBhvr>
                                    </p:animEffect>
                                    <p:anim calcmode="lin" valueType="num">
                                      <p:cBhvr>
                                        <p:cTn id="8" dur="1000" fill="hold"/>
                                        <p:tgtEl>
                                          <p:spTgt spid="645"/>
                                        </p:tgtEl>
                                        <p:attrNameLst>
                                          <p:attrName>ppt_x</p:attrName>
                                        </p:attrNameLst>
                                      </p:cBhvr>
                                      <p:tavLst>
                                        <p:tav tm="0">
                                          <p:val>
                                            <p:strVal val="#ppt_x"/>
                                          </p:val>
                                        </p:tav>
                                        <p:tav tm="100000">
                                          <p:val>
                                            <p:strVal val="#ppt_x"/>
                                          </p:val>
                                        </p:tav>
                                      </p:tavLst>
                                    </p:anim>
                                    <p:anim calcmode="lin" valueType="num">
                                      <p:cBhvr>
                                        <p:cTn id="9" dur="1000" fill="hold"/>
                                        <p:tgtEl>
                                          <p:spTgt spid="64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640"/>
                                        </p:tgtEl>
                                        <p:attrNameLst>
                                          <p:attrName>style.visibility</p:attrName>
                                        </p:attrNameLst>
                                      </p:cBhvr>
                                      <p:to>
                                        <p:strVal val="visible"/>
                                      </p:to>
                                    </p:set>
                                    <p:animEffect transition="in" filter="fade">
                                      <p:cBhvr>
                                        <p:cTn id="14" dur="1000"/>
                                        <p:tgtEl>
                                          <p:spTgt spid="640"/>
                                        </p:tgtEl>
                                      </p:cBhvr>
                                    </p:animEffect>
                                    <p:anim calcmode="lin" valueType="num">
                                      <p:cBhvr>
                                        <p:cTn id="15" dur="1000" fill="hold"/>
                                        <p:tgtEl>
                                          <p:spTgt spid="640"/>
                                        </p:tgtEl>
                                        <p:attrNameLst>
                                          <p:attrName>ppt_x</p:attrName>
                                        </p:attrNameLst>
                                      </p:cBhvr>
                                      <p:tavLst>
                                        <p:tav tm="0">
                                          <p:val>
                                            <p:strVal val="#ppt_x"/>
                                          </p:val>
                                        </p:tav>
                                        <p:tav tm="100000">
                                          <p:val>
                                            <p:strVal val="#ppt_x"/>
                                          </p:val>
                                        </p:tav>
                                      </p:tavLst>
                                    </p:anim>
                                    <p:anim calcmode="lin" valueType="num">
                                      <p:cBhvr>
                                        <p:cTn id="16" dur="1000" fill="hold"/>
                                        <p:tgtEl>
                                          <p:spTgt spid="64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642"/>
                                        </p:tgtEl>
                                        <p:attrNameLst>
                                          <p:attrName>style.visibility</p:attrName>
                                        </p:attrNameLst>
                                      </p:cBhvr>
                                      <p:to>
                                        <p:strVal val="visible"/>
                                      </p:to>
                                    </p:set>
                                    <p:animEffect transition="in" filter="wipe(down)">
                                      <p:cBhvr>
                                        <p:cTn id="21" dur="500"/>
                                        <p:tgtEl>
                                          <p:spTgt spid="64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641"/>
                                        </p:tgtEl>
                                        <p:attrNameLst>
                                          <p:attrName>style.visibility</p:attrName>
                                        </p:attrNameLst>
                                      </p:cBhvr>
                                      <p:to>
                                        <p:strVal val="visible"/>
                                      </p:to>
                                    </p:set>
                                    <p:animEffect transition="in" filter="wipe(down)">
                                      <p:cBhvr>
                                        <p:cTn id="26" dur="500"/>
                                        <p:tgtEl>
                                          <p:spTgt spid="641"/>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39">
                                            <p:txEl>
                                              <p:pRg st="0" end="0"/>
                                            </p:txEl>
                                          </p:spTgt>
                                        </p:tgtEl>
                                        <p:attrNameLst>
                                          <p:attrName>style.visibility</p:attrName>
                                        </p:attrNameLst>
                                      </p:cBhvr>
                                      <p:to>
                                        <p:strVal val="visible"/>
                                      </p:to>
                                    </p:set>
                                    <p:animEffect transition="in" filter="fade">
                                      <p:cBhvr>
                                        <p:cTn id="31" dur="1000"/>
                                        <p:tgtEl>
                                          <p:spTgt spid="639">
                                            <p:txEl>
                                              <p:pRg st="0" end="0"/>
                                            </p:txEl>
                                          </p:spTgt>
                                        </p:tgtEl>
                                      </p:cBhvr>
                                    </p:animEffect>
                                    <p:anim calcmode="lin" valueType="num">
                                      <p:cBhvr>
                                        <p:cTn id="32" dur="1000" fill="hold"/>
                                        <p:tgtEl>
                                          <p:spTgt spid="639">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63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39">
                                            <p:txEl>
                                              <p:pRg st="1" end="1"/>
                                            </p:txEl>
                                          </p:spTgt>
                                        </p:tgtEl>
                                        <p:attrNameLst>
                                          <p:attrName>style.visibility</p:attrName>
                                        </p:attrNameLst>
                                      </p:cBhvr>
                                      <p:to>
                                        <p:strVal val="visible"/>
                                      </p:to>
                                    </p:set>
                                    <p:animEffect transition="in" filter="fade">
                                      <p:cBhvr>
                                        <p:cTn id="38" dur="1000"/>
                                        <p:tgtEl>
                                          <p:spTgt spid="639">
                                            <p:txEl>
                                              <p:pRg st="1" end="1"/>
                                            </p:txEl>
                                          </p:spTgt>
                                        </p:tgtEl>
                                      </p:cBhvr>
                                    </p:animEffect>
                                    <p:anim calcmode="lin" valueType="num">
                                      <p:cBhvr>
                                        <p:cTn id="39" dur="1000" fill="hold"/>
                                        <p:tgtEl>
                                          <p:spTgt spid="639">
                                            <p:txEl>
                                              <p:pRg st="1" end="1"/>
                                            </p:txEl>
                                          </p:spTgt>
                                        </p:tgtEl>
                                        <p:attrNameLst>
                                          <p:attrName>ppt_x</p:attrName>
                                        </p:attrNameLst>
                                      </p:cBhvr>
                                      <p:tavLst>
                                        <p:tav tm="0">
                                          <p:val>
                                            <p:strVal val="#ppt_x"/>
                                          </p:val>
                                        </p:tav>
                                        <p:tav tm="100000">
                                          <p:val>
                                            <p:strVal val="#ppt_x"/>
                                          </p:val>
                                        </p:tav>
                                      </p:tavLst>
                                    </p:anim>
                                    <p:anim calcmode="lin" valueType="num">
                                      <p:cBhvr>
                                        <p:cTn id="40" dur="1000" fill="hold"/>
                                        <p:tgtEl>
                                          <p:spTgt spid="63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639">
                                            <p:txEl>
                                              <p:pRg st="2" end="2"/>
                                            </p:txEl>
                                          </p:spTgt>
                                        </p:tgtEl>
                                        <p:attrNameLst>
                                          <p:attrName>style.visibility</p:attrName>
                                        </p:attrNameLst>
                                      </p:cBhvr>
                                      <p:to>
                                        <p:strVal val="visible"/>
                                      </p:to>
                                    </p:set>
                                    <p:animEffect transition="in" filter="fade">
                                      <p:cBhvr>
                                        <p:cTn id="45" dur="1000"/>
                                        <p:tgtEl>
                                          <p:spTgt spid="639">
                                            <p:txEl>
                                              <p:pRg st="2" end="2"/>
                                            </p:txEl>
                                          </p:spTgt>
                                        </p:tgtEl>
                                      </p:cBhvr>
                                    </p:animEffect>
                                    <p:anim calcmode="lin" valueType="num">
                                      <p:cBhvr>
                                        <p:cTn id="46" dur="1000" fill="hold"/>
                                        <p:tgtEl>
                                          <p:spTgt spid="639">
                                            <p:txEl>
                                              <p:pRg st="2" end="2"/>
                                            </p:txEl>
                                          </p:spTgt>
                                        </p:tgtEl>
                                        <p:attrNameLst>
                                          <p:attrName>ppt_x</p:attrName>
                                        </p:attrNameLst>
                                      </p:cBhvr>
                                      <p:tavLst>
                                        <p:tav tm="0">
                                          <p:val>
                                            <p:strVal val="#ppt_x"/>
                                          </p:val>
                                        </p:tav>
                                        <p:tav tm="100000">
                                          <p:val>
                                            <p:strVal val="#ppt_x"/>
                                          </p:val>
                                        </p:tav>
                                      </p:tavLst>
                                    </p:anim>
                                    <p:anim calcmode="lin" valueType="num">
                                      <p:cBhvr>
                                        <p:cTn id="47" dur="1000" fill="hold"/>
                                        <p:tgtEl>
                                          <p:spTgt spid="63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639">
                                            <p:txEl>
                                              <p:pRg st="3" end="3"/>
                                            </p:txEl>
                                          </p:spTgt>
                                        </p:tgtEl>
                                        <p:attrNameLst>
                                          <p:attrName>style.visibility</p:attrName>
                                        </p:attrNameLst>
                                      </p:cBhvr>
                                      <p:to>
                                        <p:strVal val="visible"/>
                                      </p:to>
                                    </p:set>
                                    <p:animEffect transition="in" filter="fade">
                                      <p:cBhvr>
                                        <p:cTn id="52" dur="1000"/>
                                        <p:tgtEl>
                                          <p:spTgt spid="639">
                                            <p:txEl>
                                              <p:pRg st="3" end="3"/>
                                            </p:txEl>
                                          </p:spTgt>
                                        </p:tgtEl>
                                      </p:cBhvr>
                                    </p:animEffect>
                                    <p:anim calcmode="lin" valueType="num">
                                      <p:cBhvr>
                                        <p:cTn id="53" dur="1000" fill="hold"/>
                                        <p:tgtEl>
                                          <p:spTgt spid="639">
                                            <p:txEl>
                                              <p:pRg st="3" end="3"/>
                                            </p:txEl>
                                          </p:spTgt>
                                        </p:tgtEl>
                                        <p:attrNameLst>
                                          <p:attrName>ppt_x</p:attrName>
                                        </p:attrNameLst>
                                      </p:cBhvr>
                                      <p:tavLst>
                                        <p:tav tm="0">
                                          <p:val>
                                            <p:strVal val="#ppt_x"/>
                                          </p:val>
                                        </p:tav>
                                        <p:tav tm="100000">
                                          <p:val>
                                            <p:strVal val="#ppt_x"/>
                                          </p:val>
                                        </p:tav>
                                      </p:tavLst>
                                    </p:anim>
                                    <p:anim calcmode="lin" valueType="num">
                                      <p:cBhvr>
                                        <p:cTn id="54" dur="1000" fill="hold"/>
                                        <p:tgtEl>
                                          <p:spTgt spid="63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643"/>
                                        </p:tgtEl>
                                        <p:attrNameLst>
                                          <p:attrName>style.visibility</p:attrName>
                                        </p:attrNameLst>
                                      </p:cBhvr>
                                      <p:to>
                                        <p:strVal val="visible"/>
                                      </p:to>
                                    </p:set>
                                    <p:animEffect transition="in" filter="wipe(down)">
                                      <p:cBhvr>
                                        <p:cTn id="59" dur="500"/>
                                        <p:tgtEl>
                                          <p:spTgt spid="6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34"/>
          <p:cNvSpPr txBox="1">
            <a:spLocks noGrp="1"/>
          </p:cNvSpPr>
          <p:nvPr>
            <p:ph type="title" idx="4294967295"/>
          </p:nvPr>
        </p:nvSpPr>
        <p:spPr>
          <a:xfrm>
            <a:off x="747925" y="453625"/>
            <a:ext cx="6929100" cy="54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dirty="0"/>
              <a:t>Coral Reefs: Protection of Coastline </a:t>
            </a:r>
            <a:endParaRPr sz="2800" dirty="0"/>
          </a:p>
          <a:p>
            <a:pPr marL="0" lvl="0" indent="0" algn="l" rtl="0">
              <a:spcBef>
                <a:spcPts val="0"/>
              </a:spcBef>
              <a:spcAft>
                <a:spcPts val="0"/>
              </a:spcAft>
              <a:buNone/>
            </a:pPr>
            <a:endParaRPr dirty="0"/>
          </a:p>
        </p:txBody>
      </p:sp>
      <p:sp>
        <p:nvSpPr>
          <p:cNvPr id="651" name="Google Shape;651;p34"/>
          <p:cNvSpPr txBox="1">
            <a:spLocks noGrp="1"/>
          </p:cNvSpPr>
          <p:nvPr>
            <p:ph type="body" idx="4294967295"/>
          </p:nvPr>
        </p:nvSpPr>
        <p:spPr>
          <a:xfrm>
            <a:off x="4870218" y="825109"/>
            <a:ext cx="4127372" cy="4080904"/>
          </a:xfrm>
          <a:prstGeom prst="rect">
            <a:avLst/>
          </a:prstGeom>
        </p:spPr>
        <p:txBody>
          <a:bodyPr spcFirstLastPara="1" wrap="square" lIns="91425" tIns="91425" rIns="91425" bIns="91425" anchor="t" anchorCtr="0">
            <a:noAutofit/>
          </a:bodyPr>
          <a:lstStyle/>
          <a:p>
            <a:pPr>
              <a:buFont typeface="Arial" panose="020B0604020202020204" pitchFamily="34" charset="0"/>
              <a:buChar char="•"/>
            </a:pPr>
            <a:r>
              <a:rPr lang="en" dirty="0"/>
              <a:t>Coral polyps build their calcium carbonate exoskeleton </a:t>
            </a:r>
            <a:br>
              <a:rPr lang="en" dirty="0"/>
            </a:br>
            <a:r>
              <a:rPr lang="en" dirty="0"/>
              <a:t> </a:t>
            </a:r>
            <a:endParaRPr dirty="0"/>
          </a:p>
          <a:p>
            <a:pPr>
              <a:spcBef>
                <a:spcPts val="0"/>
              </a:spcBef>
              <a:buFont typeface="Arial" panose="020B0604020202020204" pitchFamily="34" charset="0"/>
              <a:buChar char="•"/>
            </a:pPr>
            <a:r>
              <a:rPr lang="en" dirty="0"/>
              <a:t>Natural defense to absorb wave energy</a:t>
            </a:r>
            <a:endParaRPr dirty="0"/>
          </a:p>
          <a:p>
            <a:pPr indent="0">
              <a:buNone/>
            </a:pPr>
            <a:endParaRPr dirty="0"/>
          </a:p>
          <a:p>
            <a:pPr>
              <a:buFont typeface="Arial" panose="020B0604020202020204" pitchFamily="34" charset="0"/>
              <a:buChar char="•"/>
            </a:pPr>
            <a:r>
              <a:rPr lang="en" dirty="0"/>
              <a:t>90% of wave energy is absorbed by coral reefs!</a:t>
            </a:r>
            <a:endParaRPr dirty="0"/>
          </a:p>
          <a:p>
            <a:pPr marL="0" lvl="0" indent="0" algn="l" rtl="0">
              <a:spcBef>
                <a:spcPts val="600"/>
              </a:spcBef>
              <a:spcAft>
                <a:spcPts val="0"/>
              </a:spcAft>
              <a:buNone/>
            </a:pPr>
            <a:endParaRPr dirty="0"/>
          </a:p>
        </p:txBody>
      </p:sp>
      <p:pic>
        <p:nvPicPr>
          <p:cNvPr id="653" name="Google Shape;653;p34"/>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2" name="Picture 1">
            <a:extLst>
              <a:ext uri="{FF2B5EF4-FFF2-40B4-BE49-F238E27FC236}">
                <a16:creationId xmlns:a16="http://schemas.microsoft.com/office/drawing/2014/main" id="{A525A78E-A070-42E2-B721-DB939B3ECE6D}"/>
              </a:ext>
            </a:extLst>
          </p:cNvPr>
          <p:cNvPicPr>
            <a:picLocks noChangeAspect="1"/>
          </p:cNvPicPr>
          <p:nvPr/>
        </p:nvPicPr>
        <p:blipFill>
          <a:blip r:embed="rId4"/>
          <a:stretch>
            <a:fillRect/>
          </a:stretch>
        </p:blipFill>
        <p:spPr>
          <a:xfrm>
            <a:off x="361927" y="723714"/>
            <a:ext cx="4467803" cy="2516614"/>
          </a:xfrm>
          <a:prstGeom prst="rect">
            <a:avLst/>
          </a:prstGeom>
        </p:spPr>
      </p:pic>
      <p:pic>
        <p:nvPicPr>
          <p:cNvPr id="3" name="Picture 2">
            <a:extLst>
              <a:ext uri="{FF2B5EF4-FFF2-40B4-BE49-F238E27FC236}">
                <a16:creationId xmlns:a16="http://schemas.microsoft.com/office/drawing/2014/main" id="{DB264B64-47D9-4EE8-9EED-A5CC5DD9AC46}"/>
              </a:ext>
            </a:extLst>
          </p:cNvPr>
          <p:cNvPicPr>
            <a:picLocks noChangeAspect="1"/>
          </p:cNvPicPr>
          <p:nvPr/>
        </p:nvPicPr>
        <p:blipFill>
          <a:blip r:embed="rId5"/>
          <a:stretch>
            <a:fillRect/>
          </a:stretch>
        </p:blipFill>
        <p:spPr>
          <a:xfrm>
            <a:off x="325056" y="3392988"/>
            <a:ext cx="1556576" cy="1483170"/>
          </a:xfrm>
          <a:prstGeom prst="rect">
            <a:avLst/>
          </a:prstGeom>
        </p:spPr>
      </p:pic>
      <p:pic>
        <p:nvPicPr>
          <p:cNvPr id="4" name="Picture 3">
            <a:extLst>
              <a:ext uri="{FF2B5EF4-FFF2-40B4-BE49-F238E27FC236}">
                <a16:creationId xmlns:a16="http://schemas.microsoft.com/office/drawing/2014/main" id="{97F61863-5F09-427E-B818-B974F121512B}"/>
              </a:ext>
            </a:extLst>
          </p:cNvPr>
          <p:cNvPicPr>
            <a:picLocks noChangeAspect="1"/>
          </p:cNvPicPr>
          <p:nvPr/>
        </p:nvPicPr>
        <p:blipFill>
          <a:blip r:embed="rId6"/>
          <a:stretch>
            <a:fillRect/>
          </a:stretch>
        </p:blipFill>
        <p:spPr>
          <a:xfrm>
            <a:off x="2360955" y="3411422"/>
            <a:ext cx="2505647" cy="14831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51">
                                            <p:txEl>
                                              <p:pRg st="0" end="0"/>
                                            </p:txEl>
                                          </p:spTgt>
                                        </p:tgtEl>
                                        <p:attrNameLst>
                                          <p:attrName>style.visibility</p:attrName>
                                        </p:attrNameLst>
                                      </p:cBhvr>
                                      <p:to>
                                        <p:strVal val="visible"/>
                                      </p:to>
                                    </p:set>
                                    <p:animEffect transition="in" filter="fade">
                                      <p:cBhvr>
                                        <p:cTn id="12" dur="1000"/>
                                        <p:tgtEl>
                                          <p:spTgt spid="651">
                                            <p:txEl>
                                              <p:pRg st="0" end="0"/>
                                            </p:txEl>
                                          </p:spTgt>
                                        </p:tgtEl>
                                      </p:cBhvr>
                                    </p:animEffect>
                                    <p:anim calcmode="lin" valueType="num">
                                      <p:cBhvr>
                                        <p:cTn id="13" dur="1000" fill="hold"/>
                                        <p:tgtEl>
                                          <p:spTgt spid="651">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5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51">
                                            <p:txEl>
                                              <p:pRg st="1" end="1"/>
                                            </p:txEl>
                                          </p:spTgt>
                                        </p:tgtEl>
                                        <p:attrNameLst>
                                          <p:attrName>style.visibility</p:attrName>
                                        </p:attrNameLst>
                                      </p:cBhvr>
                                      <p:to>
                                        <p:strVal val="visible"/>
                                      </p:to>
                                    </p:set>
                                    <p:animEffect transition="in" filter="fade">
                                      <p:cBhvr>
                                        <p:cTn id="19" dur="1000"/>
                                        <p:tgtEl>
                                          <p:spTgt spid="651">
                                            <p:txEl>
                                              <p:pRg st="1" end="1"/>
                                            </p:txEl>
                                          </p:spTgt>
                                        </p:tgtEl>
                                      </p:cBhvr>
                                    </p:animEffect>
                                    <p:anim calcmode="lin" valueType="num">
                                      <p:cBhvr>
                                        <p:cTn id="20" dur="1000" fill="hold"/>
                                        <p:tgtEl>
                                          <p:spTgt spid="651">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5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51">
                                            <p:txEl>
                                              <p:pRg st="3" end="3"/>
                                            </p:txEl>
                                          </p:spTgt>
                                        </p:tgtEl>
                                        <p:attrNameLst>
                                          <p:attrName>style.visibility</p:attrName>
                                        </p:attrNameLst>
                                      </p:cBhvr>
                                      <p:to>
                                        <p:strVal val="visible"/>
                                      </p:to>
                                    </p:set>
                                    <p:animEffect transition="in" filter="fade">
                                      <p:cBhvr>
                                        <p:cTn id="26" dur="1000"/>
                                        <p:tgtEl>
                                          <p:spTgt spid="651">
                                            <p:txEl>
                                              <p:pRg st="3" end="3"/>
                                            </p:txEl>
                                          </p:spTgt>
                                        </p:tgtEl>
                                      </p:cBhvr>
                                    </p:animEffect>
                                    <p:anim calcmode="lin" valueType="num">
                                      <p:cBhvr>
                                        <p:cTn id="27" dur="1000" fill="hold"/>
                                        <p:tgtEl>
                                          <p:spTgt spid="651">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65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arn(inVertical)">
                                      <p:cBhvr>
                                        <p:cTn id="33" dur="10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barn(inVertical)">
                                      <p:cBhvr>
                                        <p:cTn id="3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1"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35"/>
          <p:cNvSpPr txBox="1">
            <a:spLocks noGrp="1"/>
          </p:cNvSpPr>
          <p:nvPr>
            <p:ph type="title"/>
          </p:nvPr>
        </p:nvSpPr>
        <p:spPr>
          <a:xfrm>
            <a:off x="764325" y="384600"/>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dirty="0"/>
              <a:t>Coral Reefs: Indicator Species</a:t>
            </a:r>
            <a:endParaRPr sz="2800" dirty="0"/>
          </a:p>
          <a:p>
            <a:pPr marL="0" lvl="0" indent="0" algn="l" rtl="0">
              <a:spcBef>
                <a:spcPts val="0"/>
              </a:spcBef>
              <a:spcAft>
                <a:spcPts val="0"/>
              </a:spcAft>
              <a:buNone/>
            </a:pPr>
            <a:endParaRPr dirty="0"/>
          </a:p>
        </p:txBody>
      </p:sp>
      <p:sp>
        <p:nvSpPr>
          <p:cNvPr id="659" name="Google Shape;659;p35"/>
          <p:cNvSpPr txBox="1">
            <a:spLocks noGrp="1"/>
          </p:cNvSpPr>
          <p:nvPr>
            <p:ph type="body" idx="4294967295"/>
          </p:nvPr>
        </p:nvSpPr>
        <p:spPr>
          <a:xfrm>
            <a:off x="845697" y="1521092"/>
            <a:ext cx="3027924" cy="3130306"/>
          </a:xfrm>
          <a:prstGeom prst="rect">
            <a:avLst/>
          </a:prstGeom>
        </p:spPr>
        <p:txBody>
          <a:bodyPr spcFirstLastPara="1" wrap="square" lIns="91425" tIns="91425" rIns="91425" bIns="91425" anchor="t" anchorCtr="0">
            <a:noAutofit/>
          </a:bodyPr>
          <a:lstStyle/>
          <a:p>
            <a:pPr marL="63500" indent="0">
              <a:buNone/>
            </a:pPr>
            <a:endParaRPr lang="en" dirty="0">
              <a:solidFill>
                <a:schemeClr val="accent1"/>
              </a:solidFill>
            </a:endParaRPr>
          </a:p>
          <a:p>
            <a:pPr marL="63500" lvl="0" indent="0" algn="l">
              <a:spcBef>
                <a:spcPts val="600"/>
              </a:spcBef>
              <a:spcAft>
                <a:spcPts val="0"/>
              </a:spcAft>
              <a:buSzPts val="2600"/>
              <a:buNone/>
            </a:pPr>
            <a:r>
              <a:rPr lang="en" sz="2800" dirty="0">
                <a:solidFill>
                  <a:schemeClr val="accent1"/>
                </a:solidFill>
              </a:rPr>
              <a:t>How does an indicator species show the health of the habitat</a:t>
            </a:r>
            <a:r>
              <a:rPr lang="en" dirty="0">
                <a:solidFill>
                  <a:schemeClr val="accent1"/>
                </a:solidFill>
              </a:rPr>
              <a:t>?</a:t>
            </a:r>
            <a:br>
              <a:rPr lang="en" dirty="0"/>
            </a:br>
            <a:endParaRPr/>
          </a:p>
          <a:p>
            <a:pPr marL="0" lvl="0" indent="0" algn="l" rtl="0">
              <a:spcBef>
                <a:spcPts val="600"/>
              </a:spcBef>
              <a:spcAft>
                <a:spcPts val="0"/>
              </a:spcAft>
              <a:buNone/>
            </a:pPr>
            <a:endParaRPr dirty="0"/>
          </a:p>
        </p:txBody>
      </p:sp>
      <p:pic>
        <p:nvPicPr>
          <p:cNvPr id="660" name="Google Shape;660;p35"/>
          <p:cNvPicPr preferRelativeResize="0"/>
          <p:nvPr/>
        </p:nvPicPr>
        <p:blipFill>
          <a:blip r:embed="rId3">
            <a:alphaModFix/>
          </a:blip>
          <a:stretch>
            <a:fillRect/>
          </a:stretch>
        </p:blipFill>
        <p:spPr>
          <a:xfrm>
            <a:off x="4288500" y="1242000"/>
            <a:ext cx="2616300" cy="3485700"/>
          </a:xfrm>
          <a:prstGeom prst="roundRect">
            <a:avLst>
              <a:gd name="adj" fmla="val 16667"/>
            </a:avLst>
          </a:prstGeom>
          <a:noFill/>
          <a:ln>
            <a:noFill/>
          </a:ln>
        </p:spPr>
      </p:pic>
      <p:pic>
        <p:nvPicPr>
          <p:cNvPr id="661" name="Google Shape;661;p35"/>
          <p:cNvPicPr preferRelativeResize="0"/>
          <p:nvPr/>
        </p:nvPicPr>
        <p:blipFill rotWithShape="1">
          <a:blip r:embed="rId4">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60"/>
                                        </p:tgtEl>
                                        <p:attrNameLst>
                                          <p:attrName>style.visibility</p:attrName>
                                        </p:attrNameLst>
                                      </p:cBhvr>
                                      <p:to>
                                        <p:strVal val="visible"/>
                                      </p:to>
                                    </p:set>
                                    <p:anim calcmode="lin" valueType="num">
                                      <p:cBhvr>
                                        <p:cTn id="7" dur="1000" fill="hold"/>
                                        <p:tgtEl>
                                          <p:spTgt spid="660"/>
                                        </p:tgtEl>
                                        <p:attrNameLst>
                                          <p:attrName>ppt_w</p:attrName>
                                        </p:attrNameLst>
                                      </p:cBhvr>
                                      <p:tavLst>
                                        <p:tav tm="0">
                                          <p:val>
                                            <p:fltVal val="0"/>
                                          </p:val>
                                        </p:tav>
                                        <p:tav tm="100000">
                                          <p:val>
                                            <p:strVal val="#ppt_w"/>
                                          </p:val>
                                        </p:tav>
                                      </p:tavLst>
                                    </p:anim>
                                    <p:anim calcmode="lin" valueType="num">
                                      <p:cBhvr>
                                        <p:cTn id="8" dur="1000" fill="hold"/>
                                        <p:tgtEl>
                                          <p:spTgt spid="660"/>
                                        </p:tgtEl>
                                        <p:attrNameLst>
                                          <p:attrName>ppt_h</p:attrName>
                                        </p:attrNameLst>
                                      </p:cBhvr>
                                      <p:tavLst>
                                        <p:tav tm="0">
                                          <p:val>
                                            <p:fltVal val="0"/>
                                          </p:val>
                                        </p:tav>
                                        <p:tav tm="100000">
                                          <p:val>
                                            <p:strVal val="#ppt_h"/>
                                          </p:val>
                                        </p:tav>
                                      </p:tavLst>
                                    </p:anim>
                                    <p:animEffect transition="in" filter="fade">
                                      <p:cBhvr>
                                        <p:cTn id="9" dur="1000"/>
                                        <p:tgtEl>
                                          <p:spTgt spid="660"/>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659">
                                            <p:txEl>
                                              <p:pRg st="1" end="1"/>
                                            </p:txEl>
                                          </p:spTgt>
                                        </p:tgtEl>
                                        <p:attrNameLst>
                                          <p:attrName>style.visibility</p:attrName>
                                        </p:attrNameLst>
                                      </p:cBhvr>
                                      <p:to>
                                        <p:strVal val="visible"/>
                                      </p:to>
                                    </p:set>
                                    <p:animEffect transition="in" filter="wipe(down)">
                                      <p:cBhvr>
                                        <p:cTn id="14" dur="580">
                                          <p:stCondLst>
                                            <p:cond delay="0"/>
                                          </p:stCondLst>
                                        </p:cTn>
                                        <p:tgtEl>
                                          <p:spTgt spid="659">
                                            <p:txEl>
                                              <p:pRg st="1" end="1"/>
                                            </p:txEl>
                                          </p:spTgt>
                                        </p:tgtEl>
                                      </p:cBhvr>
                                    </p:animEffect>
                                    <p:anim calcmode="lin" valueType="num">
                                      <p:cBhvr>
                                        <p:cTn id="15" dur="1822" tmFilter="0,0; 0.14,0.36; 0.43,0.73; 0.71,0.91; 1.0,1.0">
                                          <p:stCondLst>
                                            <p:cond delay="0"/>
                                          </p:stCondLst>
                                        </p:cTn>
                                        <p:tgtEl>
                                          <p:spTgt spid="659">
                                            <p:txEl>
                                              <p:pRg st="1" end="1"/>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59">
                                            <p:txEl>
                                              <p:pRg st="1" end="1"/>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59">
                                            <p:txEl>
                                              <p:pRg st="1" end="1"/>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59">
                                            <p:txEl>
                                              <p:pRg st="1" end="1"/>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59">
                                            <p:txEl>
                                              <p:pRg st="1" end="1"/>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659">
                                            <p:txEl>
                                              <p:pRg st="1" end="1"/>
                                            </p:txEl>
                                          </p:spTgt>
                                        </p:tgtEl>
                                      </p:cBhvr>
                                      <p:to x="100000" y="60000"/>
                                    </p:animScale>
                                    <p:animScale>
                                      <p:cBhvr>
                                        <p:cTn id="21" dur="166" decel="50000">
                                          <p:stCondLst>
                                            <p:cond delay="676"/>
                                          </p:stCondLst>
                                        </p:cTn>
                                        <p:tgtEl>
                                          <p:spTgt spid="659">
                                            <p:txEl>
                                              <p:pRg st="1" end="1"/>
                                            </p:txEl>
                                          </p:spTgt>
                                        </p:tgtEl>
                                      </p:cBhvr>
                                      <p:to x="100000" y="100000"/>
                                    </p:animScale>
                                    <p:animScale>
                                      <p:cBhvr>
                                        <p:cTn id="22" dur="26">
                                          <p:stCondLst>
                                            <p:cond delay="1312"/>
                                          </p:stCondLst>
                                        </p:cTn>
                                        <p:tgtEl>
                                          <p:spTgt spid="659">
                                            <p:txEl>
                                              <p:pRg st="1" end="1"/>
                                            </p:txEl>
                                          </p:spTgt>
                                        </p:tgtEl>
                                      </p:cBhvr>
                                      <p:to x="100000" y="80000"/>
                                    </p:animScale>
                                    <p:animScale>
                                      <p:cBhvr>
                                        <p:cTn id="23" dur="166" decel="50000">
                                          <p:stCondLst>
                                            <p:cond delay="1338"/>
                                          </p:stCondLst>
                                        </p:cTn>
                                        <p:tgtEl>
                                          <p:spTgt spid="659">
                                            <p:txEl>
                                              <p:pRg st="1" end="1"/>
                                            </p:txEl>
                                          </p:spTgt>
                                        </p:tgtEl>
                                      </p:cBhvr>
                                      <p:to x="100000" y="100000"/>
                                    </p:animScale>
                                    <p:animScale>
                                      <p:cBhvr>
                                        <p:cTn id="24" dur="26">
                                          <p:stCondLst>
                                            <p:cond delay="1642"/>
                                          </p:stCondLst>
                                        </p:cTn>
                                        <p:tgtEl>
                                          <p:spTgt spid="659">
                                            <p:txEl>
                                              <p:pRg st="1" end="1"/>
                                            </p:txEl>
                                          </p:spTgt>
                                        </p:tgtEl>
                                      </p:cBhvr>
                                      <p:to x="100000" y="90000"/>
                                    </p:animScale>
                                    <p:animScale>
                                      <p:cBhvr>
                                        <p:cTn id="25" dur="166" decel="50000">
                                          <p:stCondLst>
                                            <p:cond delay="1668"/>
                                          </p:stCondLst>
                                        </p:cTn>
                                        <p:tgtEl>
                                          <p:spTgt spid="659">
                                            <p:txEl>
                                              <p:pRg st="1" end="1"/>
                                            </p:txEl>
                                          </p:spTgt>
                                        </p:tgtEl>
                                      </p:cBhvr>
                                      <p:to x="100000" y="100000"/>
                                    </p:animScale>
                                    <p:animScale>
                                      <p:cBhvr>
                                        <p:cTn id="26" dur="26">
                                          <p:stCondLst>
                                            <p:cond delay="1808"/>
                                          </p:stCondLst>
                                        </p:cTn>
                                        <p:tgtEl>
                                          <p:spTgt spid="659">
                                            <p:txEl>
                                              <p:pRg st="1" end="1"/>
                                            </p:txEl>
                                          </p:spTgt>
                                        </p:tgtEl>
                                      </p:cBhvr>
                                      <p:to x="100000" y="95000"/>
                                    </p:animScale>
                                    <p:animScale>
                                      <p:cBhvr>
                                        <p:cTn id="27" dur="166" decel="50000">
                                          <p:stCondLst>
                                            <p:cond delay="1834"/>
                                          </p:stCondLst>
                                        </p:cTn>
                                        <p:tgtEl>
                                          <p:spTgt spid="659">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36"/>
          <p:cNvSpPr txBox="1">
            <a:spLocks noGrp="1"/>
          </p:cNvSpPr>
          <p:nvPr>
            <p:ph type="title" idx="4294967295"/>
          </p:nvPr>
        </p:nvSpPr>
        <p:spPr>
          <a:xfrm>
            <a:off x="764325" y="384600"/>
            <a:ext cx="64581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dirty="0"/>
              <a:t>Coral Reefs: Indicator Species in Action</a:t>
            </a:r>
            <a:endParaRPr sz="2800" dirty="0"/>
          </a:p>
          <a:p>
            <a:pPr marL="0" lvl="0" indent="0" algn="l" rtl="0">
              <a:spcBef>
                <a:spcPts val="0"/>
              </a:spcBef>
              <a:spcAft>
                <a:spcPts val="0"/>
              </a:spcAft>
              <a:buNone/>
            </a:pPr>
            <a:endParaRPr dirty="0"/>
          </a:p>
        </p:txBody>
      </p:sp>
      <p:sp>
        <p:nvSpPr>
          <p:cNvPr id="667" name="Google Shape;667;p36"/>
          <p:cNvSpPr txBox="1">
            <a:spLocks noGrp="1"/>
          </p:cNvSpPr>
          <p:nvPr>
            <p:ph type="body" idx="4294967295"/>
          </p:nvPr>
        </p:nvSpPr>
        <p:spPr>
          <a:xfrm>
            <a:off x="249442" y="943054"/>
            <a:ext cx="4695946" cy="2503500"/>
          </a:xfrm>
          <a:prstGeom prst="rect">
            <a:avLst/>
          </a:prstGeom>
        </p:spPr>
        <p:txBody>
          <a:bodyPr spcFirstLastPara="1" wrap="square" lIns="91425" tIns="91425" rIns="91425" bIns="91425" anchor="t" anchorCtr="0">
            <a:noAutofit/>
          </a:bodyPr>
          <a:lstStyle/>
          <a:p>
            <a:pPr lvl="0" algn="l" rtl="0">
              <a:spcBef>
                <a:spcPts val="600"/>
              </a:spcBef>
              <a:spcAft>
                <a:spcPts val="0"/>
              </a:spcAft>
              <a:buSzPts val="2600"/>
              <a:buFont typeface="Arial" panose="020B0604020202020204" pitchFamily="34" charset="0"/>
              <a:buChar char="•"/>
            </a:pPr>
            <a:r>
              <a:rPr lang="en" dirty="0"/>
              <a:t>Do you know what this is a picture of?</a:t>
            </a:r>
            <a:br>
              <a:rPr lang="en" dirty="0"/>
            </a:br>
            <a:endParaRPr dirty="0"/>
          </a:p>
          <a:p>
            <a:pPr lvl="0" algn="l" rtl="0">
              <a:spcBef>
                <a:spcPts val="0"/>
              </a:spcBef>
              <a:spcAft>
                <a:spcPts val="0"/>
              </a:spcAft>
              <a:buSzPts val="2600"/>
              <a:buFont typeface="Arial" panose="020B0604020202020204" pitchFamily="34" charset="0"/>
              <a:buChar char="•"/>
            </a:pPr>
            <a:r>
              <a:rPr lang="en" dirty="0"/>
              <a:t>Coral bleaching is when coral expel zooxanthellae which make their food </a:t>
            </a:r>
            <a:br>
              <a:rPr lang="en" dirty="0"/>
            </a:br>
            <a:endParaRPr dirty="0"/>
          </a:p>
          <a:p>
            <a:pPr lvl="0" algn="l" rtl="0">
              <a:spcBef>
                <a:spcPts val="0"/>
              </a:spcBef>
              <a:spcAft>
                <a:spcPts val="0"/>
              </a:spcAft>
              <a:buSzPts val="2600"/>
              <a:buFont typeface="Arial" panose="020B0604020202020204" pitchFamily="34" charset="0"/>
              <a:buChar char="•"/>
            </a:pPr>
            <a:r>
              <a:rPr lang="en" dirty="0"/>
              <a:t>Coral are sensitive to changes in temperature, pH, and water quality </a:t>
            </a:r>
            <a:endParaRPr dirty="0"/>
          </a:p>
          <a:p>
            <a:pPr marL="0" lvl="0" indent="0" algn="l" rtl="0">
              <a:spcBef>
                <a:spcPts val="600"/>
              </a:spcBef>
              <a:spcAft>
                <a:spcPts val="0"/>
              </a:spcAft>
              <a:buNone/>
            </a:pPr>
            <a:endParaRPr dirty="0"/>
          </a:p>
        </p:txBody>
      </p:sp>
      <p:pic>
        <p:nvPicPr>
          <p:cNvPr id="669" name="Google Shape;669;p36"/>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2" name="Picture 1">
            <a:extLst>
              <a:ext uri="{FF2B5EF4-FFF2-40B4-BE49-F238E27FC236}">
                <a16:creationId xmlns:a16="http://schemas.microsoft.com/office/drawing/2014/main" id="{8AF2E3F6-37C2-47FD-BB6E-C301BE877D6F}"/>
              </a:ext>
            </a:extLst>
          </p:cNvPr>
          <p:cNvPicPr>
            <a:picLocks noChangeAspect="1"/>
          </p:cNvPicPr>
          <p:nvPr/>
        </p:nvPicPr>
        <p:blipFill>
          <a:blip r:embed="rId4"/>
          <a:stretch>
            <a:fillRect/>
          </a:stretch>
        </p:blipFill>
        <p:spPr>
          <a:xfrm>
            <a:off x="5055025" y="1501759"/>
            <a:ext cx="3839533" cy="25584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67">
                                            <p:txEl>
                                              <p:pRg st="0" end="0"/>
                                            </p:txEl>
                                          </p:spTgt>
                                        </p:tgtEl>
                                        <p:attrNameLst>
                                          <p:attrName>style.visibility</p:attrName>
                                        </p:attrNameLst>
                                      </p:cBhvr>
                                      <p:to>
                                        <p:strVal val="visible"/>
                                      </p:to>
                                    </p:set>
                                    <p:animEffect transition="in" filter="fade">
                                      <p:cBhvr>
                                        <p:cTn id="14" dur="1000"/>
                                        <p:tgtEl>
                                          <p:spTgt spid="667">
                                            <p:txEl>
                                              <p:pRg st="0" end="0"/>
                                            </p:txEl>
                                          </p:spTgt>
                                        </p:tgtEl>
                                      </p:cBhvr>
                                    </p:animEffect>
                                    <p:anim calcmode="lin" valueType="num">
                                      <p:cBhvr>
                                        <p:cTn id="15" dur="1000" fill="hold"/>
                                        <p:tgtEl>
                                          <p:spTgt spid="66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67">
                                            <p:txEl>
                                              <p:pRg st="1" end="1"/>
                                            </p:txEl>
                                          </p:spTgt>
                                        </p:tgtEl>
                                        <p:attrNameLst>
                                          <p:attrName>style.visibility</p:attrName>
                                        </p:attrNameLst>
                                      </p:cBhvr>
                                      <p:to>
                                        <p:strVal val="visible"/>
                                      </p:to>
                                    </p:set>
                                    <p:animEffect transition="in" filter="fade">
                                      <p:cBhvr>
                                        <p:cTn id="21" dur="1000"/>
                                        <p:tgtEl>
                                          <p:spTgt spid="667">
                                            <p:txEl>
                                              <p:pRg st="1" end="1"/>
                                            </p:txEl>
                                          </p:spTgt>
                                        </p:tgtEl>
                                      </p:cBhvr>
                                    </p:animEffect>
                                    <p:anim calcmode="lin" valueType="num">
                                      <p:cBhvr>
                                        <p:cTn id="22" dur="1000" fill="hold"/>
                                        <p:tgtEl>
                                          <p:spTgt spid="667">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6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67">
                                            <p:txEl>
                                              <p:pRg st="2" end="2"/>
                                            </p:txEl>
                                          </p:spTgt>
                                        </p:tgtEl>
                                        <p:attrNameLst>
                                          <p:attrName>style.visibility</p:attrName>
                                        </p:attrNameLst>
                                      </p:cBhvr>
                                      <p:to>
                                        <p:strVal val="visible"/>
                                      </p:to>
                                    </p:set>
                                    <p:animEffect transition="in" filter="fade">
                                      <p:cBhvr>
                                        <p:cTn id="28" dur="1000"/>
                                        <p:tgtEl>
                                          <p:spTgt spid="667">
                                            <p:txEl>
                                              <p:pRg st="2" end="2"/>
                                            </p:txEl>
                                          </p:spTgt>
                                        </p:tgtEl>
                                      </p:cBhvr>
                                    </p:animEffect>
                                    <p:anim calcmode="lin" valueType="num">
                                      <p:cBhvr>
                                        <p:cTn id="29" dur="1000" fill="hold"/>
                                        <p:tgtEl>
                                          <p:spTgt spid="667">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6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37"/>
          <p:cNvSpPr txBox="1"/>
          <p:nvPr/>
        </p:nvSpPr>
        <p:spPr>
          <a:xfrm>
            <a:off x="751550" y="357900"/>
            <a:ext cx="6585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accent1"/>
                </a:solidFill>
                <a:latin typeface="Sniglet"/>
                <a:ea typeface="Sniglet"/>
                <a:cs typeface="Sniglet"/>
                <a:sym typeface="Sniglet"/>
              </a:rPr>
              <a:t>Coral Reefs: Biodiversity</a:t>
            </a:r>
            <a:endParaRPr sz="2800">
              <a:solidFill>
                <a:schemeClr val="accent1"/>
              </a:solidFill>
              <a:latin typeface="Sniglet"/>
              <a:ea typeface="Sniglet"/>
              <a:cs typeface="Sniglet"/>
              <a:sym typeface="Sniglet"/>
            </a:endParaRPr>
          </a:p>
        </p:txBody>
      </p:sp>
      <p:sp>
        <p:nvSpPr>
          <p:cNvPr id="675" name="Google Shape;675;p37"/>
          <p:cNvSpPr txBox="1">
            <a:spLocks noGrp="1"/>
          </p:cNvSpPr>
          <p:nvPr>
            <p:ph type="body" idx="4294967295"/>
          </p:nvPr>
        </p:nvSpPr>
        <p:spPr>
          <a:xfrm>
            <a:off x="510675" y="1082425"/>
            <a:ext cx="4302900" cy="3610800"/>
          </a:xfrm>
          <a:prstGeom prst="rect">
            <a:avLst/>
          </a:prstGeom>
        </p:spPr>
        <p:txBody>
          <a:bodyPr spcFirstLastPara="1" wrap="square" lIns="91425" tIns="91425" rIns="91425" bIns="91425" anchor="t" anchorCtr="0">
            <a:noAutofit/>
          </a:bodyPr>
          <a:lstStyle/>
          <a:p>
            <a:pPr lvl="0" algn="l" rtl="0">
              <a:spcBef>
                <a:spcPts val="600"/>
              </a:spcBef>
              <a:spcAft>
                <a:spcPts val="0"/>
              </a:spcAft>
              <a:buSzPts val="2600"/>
              <a:buFont typeface="Arial" panose="020B0604020202020204" pitchFamily="34" charset="0"/>
              <a:buChar char="•"/>
            </a:pPr>
            <a:r>
              <a:rPr lang="en" dirty="0"/>
              <a:t>Coral reefs are the rainforest of the ocean even though occupy less than 1% of the ocean floor!</a:t>
            </a:r>
            <a:br>
              <a:rPr lang="en" dirty="0"/>
            </a:br>
            <a:endParaRPr dirty="0"/>
          </a:p>
          <a:p>
            <a:pPr lvl="0" algn="l" rtl="0">
              <a:spcBef>
                <a:spcPts val="0"/>
              </a:spcBef>
              <a:spcAft>
                <a:spcPts val="0"/>
              </a:spcAft>
              <a:buSzPts val="2600"/>
              <a:buFont typeface="Arial" panose="020B0604020202020204" pitchFamily="34" charset="0"/>
              <a:buChar char="•"/>
            </a:pPr>
            <a:r>
              <a:rPr lang="en" dirty="0"/>
              <a:t>25% of all marine species rely on coral reefs either directly or indirectly for survival </a:t>
            </a:r>
            <a:endParaRPr dirty="0"/>
          </a:p>
          <a:p>
            <a:pPr marL="0" lvl="0" indent="0" algn="l" rtl="0">
              <a:spcBef>
                <a:spcPts val="600"/>
              </a:spcBef>
              <a:spcAft>
                <a:spcPts val="0"/>
              </a:spcAft>
              <a:buNone/>
            </a:pPr>
            <a:endParaRPr dirty="0"/>
          </a:p>
        </p:txBody>
      </p:sp>
      <p:pic>
        <p:nvPicPr>
          <p:cNvPr id="676" name="Google Shape;676;p37"/>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2" name="Picture 1">
            <a:extLst>
              <a:ext uri="{FF2B5EF4-FFF2-40B4-BE49-F238E27FC236}">
                <a16:creationId xmlns:a16="http://schemas.microsoft.com/office/drawing/2014/main" id="{90CEF925-CD8E-4D4B-96AA-E97F24B3B2BB}"/>
              </a:ext>
            </a:extLst>
          </p:cNvPr>
          <p:cNvPicPr>
            <a:picLocks noChangeAspect="1"/>
          </p:cNvPicPr>
          <p:nvPr/>
        </p:nvPicPr>
        <p:blipFill>
          <a:blip r:embed="rId4"/>
          <a:stretch>
            <a:fillRect/>
          </a:stretch>
        </p:blipFill>
        <p:spPr>
          <a:xfrm>
            <a:off x="4974164" y="1246197"/>
            <a:ext cx="4006771" cy="30050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7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75">
                                            <p:txEl>
                                              <p:pRg st="0" end="0"/>
                                            </p:txEl>
                                          </p:spTgt>
                                        </p:tgtEl>
                                        <p:attrNameLst>
                                          <p:attrName>style.visibility</p:attrName>
                                        </p:attrNameLst>
                                      </p:cBhvr>
                                      <p:to>
                                        <p:strVal val="visible"/>
                                      </p:to>
                                    </p:set>
                                    <p:animEffect transition="in" filter="fade">
                                      <p:cBhvr>
                                        <p:cTn id="12" dur="1000"/>
                                        <p:tgtEl>
                                          <p:spTgt spid="675">
                                            <p:txEl>
                                              <p:pRg st="0" end="0"/>
                                            </p:txEl>
                                          </p:spTgt>
                                        </p:tgtEl>
                                      </p:cBhvr>
                                    </p:animEffect>
                                    <p:anim calcmode="lin" valueType="num">
                                      <p:cBhvr>
                                        <p:cTn id="13" dur="1000" fill="hold"/>
                                        <p:tgtEl>
                                          <p:spTgt spid="67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67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75">
                                            <p:txEl>
                                              <p:pRg st="1" end="1"/>
                                            </p:txEl>
                                          </p:spTgt>
                                        </p:tgtEl>
                                        <p:attrNameLst>
                                          <p:attrName>style.visibility</p:attrName>
                                        </p:attrNameLst>
                                      </p:cBhvr>
                                      <p:to>
                                        <p:strVal val="visible"/>
                                      </p:to>
                                    </p:set>
                                    <p:animEffect transition="in" filter="fade">
                                      <p:cBhvr>
                                        <p:cTn id="19" dur="1000"/>
                                        <p:tgtEl>
                                          <p:spTgt spid="675">
                                            <p:txEl>
                                              <p:pRg st="1" end="1"/>
                                            </p:txEl>
                                          </p:spTgt>
                                        </p:tgtEl>
                                      </p:cBhvr>
                                    </p:animEffect>
                                    <p:anim calcmode="lin" valueType="num">
                                      <p:cBhvr>
                                        <p:cTn id="20" dur="1000" fill="hold"/>
                                        <p:tgtEl>
                                          <p:spTgt spid="675">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67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pic>
        <p:nvPicPr>
          <p:cNvPr id="682" name="Google Shape;682;p38" title="An Introduction to Coral Reefs">
            <a:hlinkClick r:id="rId3"/>
          </p:cNvPr>
          <p:cNvPicPr preferRelativeResize="0"/>
          <p:nvPr/>
        </p:nvPicPr>
        <p:blipFill>
          <a:blip r:embed="rId4">
            <a:alphaModFix/>
          </a:blip>
          <a:stretch>
            <a:fillRect/>
          </a:stretch>
        </p:blipFill>
        <p:spPr>
          <a:xfrm>
            <a:off x="1671850" y="286601"/>
            <a:ext cx="5454555" cy="442699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682"/>
                                        </p:tgtEl>
                                        <p:attrNameLst>
                                          <p:attrName>style.visibility</p:attrName>
                                        </p:attrNameLst>
                                      </p:cBhvr>
                                      <p:to>
                                        <p:strVal val="visible"/>
                                      </p:to>
                                    </p:set>
                                    <p:animEffect transition="in" filter="fade">
                                      <p:cBhvr>
                                        <p:cTn id="7" dur="1250"/>
                                        <p:tgtEl>
                                          <p:spTgt spid="682"/>
                                        </p:tgtEl>
                                      </p:cBhvr>
                                    </p:animEffect>
                                    <p:anim calcmode="lin" valueType="num">
                                      <p:cBhvr>
                                        <p:cTn id="8" dur="1250" fill="hold"/>
                                        <p:tgtEl>
                                          <p:spTgt spid="682"/>
                                        </p:tgtEl>
                                        <p:attrNameLst>
                                          <p:attrName>ppt_x</p:attrName>
                                        </p:attrNameLst>
                                      </p:cBhvr>
                                      <p:tavLst>
                                        <p:tav tm="0">
                                          <p:val>
                                            <p:strVal val="#ppt_x"/>
                                          </p:val>
                                        </p:tav>
                                        <p:tav tm="100000">
                                          <p:val>
                                            <p:strVal val="#ppt_x"/>
                                          </p:val>
                                        </p:tav>
                                      </p:tavLst>
                                    </p:anim>
                                    <p:anim calcmode="lin" valueType="num">
                                      <p:cBhvr>
                                        <p:cTn id="9" dur="1125" decel="100000" fill="hold"/>
                                        <p:tgtEl>
                                          <p:spTgt spid="682"/>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68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39"/>
          <p:cNvSpPr txBox="1">
            <a:spLocks noGrp="1"/>
          </p:cNvSpPr>
          <p:nvPr>
            <p:ph type="title" idx="4294967295"/>
          </p:nvPr>
        </p:nvSpPr>
        <p:spPr>
          <a:xfrm>
            <a:off x="747925" y="27475"/>
            <a:ext cx="7201500" cy="673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a:t>Mangroves: Environmental Importance</a:t>
            </a:r>
            <a:endParaRPr sz="2800"/>
          </a:p>
        </p:txBody>
      </p:sp>
      <p:sp>
        <p:nvSpPr>
          <p:cNvPr id="688" name="Google Shape;688;p39"/>
          <p:cNvSpPr txBox="1">
            <a:spLocks noGrp="1"/>
          </p:cNvSpPr>
          <p:nvPr>
            <p:ph type="body" idx="4294967295"/>
          </p:nvPr>
        </p:nvSpPr>
        <p:spPr>
          <a:xfrm>
            <a:off x="0" y="1178760"/>
            <a:ext cx="3330054" cy="314758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Font typeface="Arial"/>
              <a:buChar char="•"/>
            </a:pPr>
            <a:r>
              <a:rPr lang="en" dirty="0"/>
              <a:t>Coastal protection from erosion, storms, and waves </a:t>
            </a:r>
            <a:endParaRPr lang="en-US"/>
          </a:p>
          <a:p>
            <a:pPr marL="457200" lvl="0" indent="-393700" algn="l" rtl="0">
              <a:spcBef>
                <a:spcPts val="600"/>
              </a:spcBef>
              <a:spcAft>
                <a:spcPts val="0"/>
              </a:spcAft>
              <a:buSzPts val="2600"/>
              <a:buFont typeface="Arial"/>
              <a:buChar char="•"/>
            </a:pPr>
            <a:r>
              <a:rPr lang="en" dirty="0"/>
              <a:t>Vital role in food cycles</a:t>
            </a:r>
            <a:endParaRPr lang="en-US"/>
          </a:p>
          <a:p>
            <a:pPr marL="457200" lvl="0" indent="-393700" algn="l" rtl="0">
              <a:spcBef>
                <a:spcPts val="0"/>
              </a:spcBef>
              <a:spcAft>
                <a:spcPts val="0"/>
              </a:spcAft>
              <a:buSzPts val="2600"/>
              <a:buFont typeface="Arial"/>
              <a:buChar char="•"/>
            </a:pPr>
            <a:r>
              <a:rPr lang="en" dirty="0"/>
              <a:t>Roots capture and hold on to carbon</a:t>
            </a:r>
            <a:endParaRPr lang="en-US"/>
          </a:p>
        </p:txBody>
      </p:sp>
      <p:pic>
        <p:nvPicPr>
          <p:cNvPr id="689" name="Google Shape;689;p39"/>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2" name="Picture 1">
            <a:extLst>
              <a:ext uri="{FF2B5EF4-FFF2-40B4-BE49-F238E27FC236}">
                <a16:creationId xmlns:a16="http://schemas.microsoft.com/office/drawing/2014/main" id="{550A8494-D6F2-4829-92C4-F996AF118FB0}"/>
              </a:ext>
            </a:extLst>
          </p:cNvPr>
          <p:cNvPicPr>
            <a:picLocks noChangeAspect="1"/>
          </p:cNvPicPr>
          <p:nvPr/>
        </p:nvPicPr>
        <p:blipFill>
          <a:blip r:embed="rId4"/>
          <a:stretch>
            <a:fillRect/>
          </a:stretch>
        </p:blipFill>
        <p:spPr>
          <a:xfrm>
            <a:off x="3527947" y="761786"/>
            <a:ext cx="5298418" cy="374598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88">
                                            <p:txEl>
                                              <p:pRg st="0" end="0"/>
                                            </p:txEl>
                                          </p:spTgt>
                                        </p:tgtEl>
                                        <p:attrNameLst>
                                          <p:attrName>style.visibility</p:attrName>
                                        </p:attrNameLst>
                                      </p:cBhvr>
                                      <p:to>
                                        <p:strVal val="visible"/>
                                      </p:to>
                                    </p:set>
                                    <p:animEffect transition="in" filter="fade">
                                      <p:cBhvr>
                                        <p:cTn id="15" dur="1000"/>
                                        <p:tgtEl>
                                          <p:spTgt spid="688">
                                            <p:txEl>
                                              <p:pRg st="0" end="0"/>
                                            </p:txEl>
                                          </p:spTgt>
                                        </p:tgtEl>
                                      </p:cBhvr>
                                    </p:animEffect>
                                    <p:anim calcmode="lin" valueType="num">
                                      <p:cBhvr>
                                        <p:cTn id="16" dur="1000" fill="hold"/>
                                        <p:tgtEl>
                                          <p:spTgt spid="688">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68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688">
                                            <p:txEl>
                                              <p:pRg st="1" end="1"/>
                                            </p:txEl>
                                          </p:spTgt>
                                        </p:tgtEl>
                                        <p:attrNameLst>
                                          <p:attrName>style.visibility</p:attrName>
                                        </p:attrNameLst>
                                      </p:cBhvr>
                                      <p:to>
                                        <p:strVal val="visible"/>
                                      </p:to>
                                    </p:set>
                                    <p:animEffect transition="in" filter="fade">
                                      <p:cBhvr>
                                        <p:cTn id="22" dur="1000"/>
                                        <p:tgtEl>
                                          <p:spTgt spid="688">
                                            <p:txEl>
                                              <p:pRg st="1" end="1"/>
                                            </p:txEl>
                                          </p:spTgt>
                                        </p:tgtEl>
                                      </p:cBhvr>
                                    </p:animEffect>
                                    <p:anim calcmode="lin" valueType="num">
                                      <p:cBhvr>
                                        <p:cTn id="23" dur="1000" fill="hold"/>
                                        <p:tgtEl>
                                          <p:spTgt spid="688">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68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688">
                                            <p:txEl>
                                              <p:pRg st="2" end="2"/>
                                            </p:txEl>
                                          </p:spTgt>
                                        </p:tgtEl>
                                        <p:attrNameLst>
                                          <p:attrName>style.visibility</p:attrName>
                                        </p:attrNameLst>
                                      </p:cBhvr>
                                      <p:to>
                                        <p:strVal val="visible"/>
                                      </p:to>
                                    </p:set>
                                    <p:animEffect transition="in" filter="fade">
                                      <p:cBhvr>
                                        <p:cTn id="29" dur="1000"/>
                                        <p:tgtEl>
                                          <p:spTgt spid="688">
                                            <p:txEl>
                                              <p:pRg st="2" end="2"/>
                                            </p:txEl>
                                          </p:spTgt>
                                        </p:tgtEl>
                                      </p:cBhvr>
                                    </p:animEffect>
                                    <p:anim calcmode="lin" valueType="num">
                                      <p:cBhvr>
                                        <p:cTn id="30" dur="1000" fill="hold"/>
                                        <p:tgtEl>
                                          <p:spTgt spid="688">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68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8"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p40"/>
          <p:cNvSpPr txBox="1">
            <a:spLocks noGrp="1"/>
          </p:cNvSpPr>
          <p:nvPr>
            <p:ph type="title" idx="4294967295"/>
          </p:nvPr>
        </p:nvSpPr>
        <p:spPr>
          <a:xfrm>
            <a:off x="764325" y="384600"/>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a:t>Mangroves: Protection of Coastline</a:t>
            </a:r>
            <a:endParaRPr sz="2800"/>
          </a:p>
          <a:p>
            <a:pPr marL="0" lvl="0" indent="0" algn="l" rtl="0">
              <a:spcBef>
                <a:spcPts val="0"/>
              </a:spcBef>
              <a:spcAft>
                <a:spcPts val="0"/>
              </a:spcAft>
              <a:buNone/>
            </a:pPr>
            <a:endParaRPr/>
          </a:p>
        </p:txBody>
      </p:sp>
      <p:sp>
        <p:nvSpPr>
          <p:cNvPr id="696" name="Google Shape;696;p40"/>
          <p:cNvSpPr txBox="1">
            <a:spLocks noGrp="1"/>
          </p:cNvSpPr>
          <p:nvPr>
            <p:ph type="body" idx="4294967295"/>
          </p:nvPr>
        </p:nvSpPr>
        <p:spPr>
          <a:xfrm>
            <a:off x="510675" y="1242000"/>
            <a:ext cx="3994800" cy="2503500"/>
          </a:xfrm>
          <a:prstGeom prst="rect">
            <a:avLst/>
          </a:prstGeom>
        </p:spPr>
        <p:txBody>
          <a:bodyPr spcFirstLastPara="1" wrap="square" lIns="91425" tIns="91425" rIns="91425" bIns="91425" anchor="t" anchorCtr="0">
            <a:noAutofit/>
          </a:bodyPr>
          <a:lstStyle/>
          <a:p>
            <a:pPr lvl="0" algn="l" rtl="0">
              <a:spcBef>
                <a:spcPts val="600"/>
              </a:spcBef>
              <a:spcAft>
                <a:spcPts val="0"/>
              </a:spcAft>
              <a:buSzPts val="2600"/>
              <a:buFont typeface="Arial" panose="020B0604020202020204" pitchFamily="34" charset="0"/>
              <a:buChar char="•"/>
            </a:pPr>
            <a:r>
              <a:rPr lang="en" dirty="0"/>
              <a:t>Almost 2 million people live in coastal communities </a:t>
            </a:r>
            <a:br>
              <a:rPr lang="en" dirty="0"/>
            </a:br>
            <a:endParaRPr dirty="0"/>
          </a:p>
          <a:p>
            <a:pPr lvl="0" algn="l" rtl="0">
              <a:spcBef>
                <a:spcPts val="0"/>
              </a:spcBef>
              <a:spcAft>
                <a:spcPts val="0"/>
              </a:spcAft>
              <a:buSzPts val="2600"/>
              <a:buFont typeface="Arial" panose="020B0604020202020204" pitchFamily="34" charset="0"/>
              <a:buChar char="•"/>
            </a:pPr>
            <a:r>
              <a:rPr lang="en" dirty="0"/>
              <a:t>Intricate root systems break wave energy from storms protecting those communities</a:t>
            </a:r>
            <a:br>
              <a:rPr lang="en" dirty="0"/>
            </a:br>
            <a:endParaRPr dirty="0"/>
          </a:p>
          <a:p>
            <a:pPr marL="0" lvl="0" indent="0" algn="l" rtl="0">
              <a:spcBef>
                <a:spcPts val="600"/>
              </a:spcBef>
              <a:spcAft>
                <a:spcPts val="0"/>
              </a:spcAft>
              <a:buNone/>
            </a:pPr>
            <a:endParaRPr dirty="0"/>
          </a:p>
          <a:p>
            <a:pPr marL="0" lvl="0" indent="0" algn="l" rtl="0">
              <a:spcBef>
                <a:spcPts val="600"/>
              </a:spcBef>
              <a:spcAft>
                <a:spcPts val="0"/>
              </a:spcAft>
              <a:buNone/>
            </a:pPr>
            <a:endParaRPr dirty="0"/>
          </a:p>
        </p:txBody>
      </p:sp>
      <p:pic>
        <p:nvPicPr>
          <p:cNvPr id="697" name="Google Shape;697;p40"/>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98" name="Google Shape;698;p40"/>
          <p:cNvPicPr preferRelativeResize="0"/>
          <p:nvPr/>
        </p:nvPicPr>
        <p:blipFill>
          <a:blip r:embed="rId4"/>
          <a:srcRect t="11637" b="11637"/>
          <a:stretch/>
        </p:blipFill>
        <p:spPr>
          <a:xfrm>
            <a:off x="4739675" y="1023650"/>
            <a:ext cx="3994800" cy="38313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98"/>
                                        </p:tgtEl>
                                        <p:attrNameLst>
                                          <p:attrName>style.visibility</p:attrName>
                                        </p:attrNameLst>
                                      </p:cBhvr>
                                      <p:to>
                                        <p:strVal val="visible"/>
                                      </p:to>
                                    </p:set>
                                    <p:animEffect transition="in" filter="wipe(down)">
                                      <p:cBhvr>
                                        <p:cTn id="7" dur="1000"/>
                                        <p:tgtEl>
                                          <p:spTgt spid="69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96">
                                            <p:txEl>
                                              <p:pRg st="0" end="0"/>
                                            </p:txEl>
                                          </p:spTgt>
                                        </p:tgtEl>
                                        <p:attrNameLst>
                                          <p:attrName>style.visibility</p:attrName>
                                        </p:attrNameLst>
                                      </p:cBhvr>
                                      <p:to>
                                        <p:strVal val="visible"/>
                                      </p:to>
                                    </p:set>
                                    <p:animEffect transition="in" filter="barn(inVertical)">
                                      <p:cBhvr>
                                        <p:cTn id="12" dur="1000"/>
                                        <p:tgtEl>
                                          <p:spTgt spid="69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96">
                                            <p:txEl>
                                              <p:pRg st="1" end="1"/>
                                            </p:txEl>
                                          </p:spTgt>
                                        </p:tgtEl>
                                        <p:attrNameLst>
                                          <p:attrName>style.visibility</p:attrName>
                                        </p:attrNameLst>
                                      </p:cBhvr>
                                      <p:to>
                                        <p:strVal val="visible"/>
                                      </p:to>
                                    </p:set>
                                    <p:animEffect transition="in" filter="barn(inVertical)">
                                      <p:cBhvr>
                                        <p:cTn id="17" dur="1000"/>
                                        <p:tgtEl>
                                          <p:spTgt spid="69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41"/>
          <p:cNvSpPr txBox="1"/>
          <p:nvPr/>
        </p:nvSpPr>
        <p:spPr>
          <a:xfrm>
            <a:off x="751550" y="357900"/>
            <a:ext cx="6585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accent1"/>
                </a:solidFill>
                <a:latin typeface="Sniglet"/>
                <a:ea typeface="Sniglet"/>
                <a:cs typeface="Sniglet"/>
                <a:sym typeface="Sniglet"/>
              </a:rPr>
              <a:t>Mangroves: Vital Role in Food Cycle</a:t>
            </a:r>
            <a:endParaRPr sz="2800">
              <a:solidFill>
                <a:schemeClr val="accent1"/>
              </a:solidFill>
              <a:latin typeface="Sniglet"/>
              <a:ea typeface="Sniglet"/>
              <a:cs typeface="Sniglet"/>
              <a:sym typeface="Sniglet"/>
            </a:endParaRPr>
          </a:p>
        </p:txBody>
      </p:sp>
      <p:sp>
        <p:nvSpPr>
          <p:cNvPr id="704" name="Google Shape;704;p41"/>
          <p:cNvSpPr txBox="1">
            <a:spLocks noGrp="1"/>
          </p:cNvSpPr>
          <p:nvPr>
            <p:ph type="body" idx="4294967295"/>
          </p:nvPr>
        </p:nvSpPr>
        <p:spPr>
          <a:xfrm>
            <a:off x="510675" y="1082425"/>
            <a:ext cx="4302900" cy="3610800"/>
          </a:xfrm>
          <a:prstGeom prst="rect">
            <a:avLst/>
          </a:prstGeom>
        </p:spPr>
        <p:txBody>
          <a:bodyPr spcFirstLastPara="1" wrap="square" lIns="91425" tIns="91425" rIns="91425" bIns="91425" anchor="t" anchorCtr="0">
            <a:noAutofit/>
          </a:bodyPr>
          <a:lstStyle/>
          <a:p>
            <a:pPr lvl="0" algn="l" rtl="0">
              <a:spcBef>
                <a:spcPts val="600"/>
              </a:spcBef>
              <a:spcAft>
                <a:spcPts val="0"/>
              </a:spcAft>
              <a:buSzPts val="2600"/>
              <a:buFont typeface="Arial" panose="020B0604020202020204" pitchFamily="34" charset="0"/>
              <a:buChar char="•"/>
            </a:pPr>
            <a:r>
              <a:rPr lang="en" dirty="0"/>
              <a:t>Leaves fall into the water and are broken down by marine fungi and bacteria into detritus </a:t>
            </a:r>
          </a:p>
          <a:p>
            <a:pPr lvl="0" algn="l" rtl="0">
              <a:spcBef>
                <a:spcPts val="600"/>
              </a:spcBef>
              <a:spcAft>
                <a:spcPts val="0"/>
              </a:spcAft>
              <a:buSzPts val="2600"/>
              <a:buFont typeface="Arial" panose="020B0604020202020204" pitchFamily="34" charset="0"/>
              <a:buChar char="•"/>
            </a:pPr>
            <a:endParaRPr dirty="0"/>
          </a:p>
          <a:p>
            <a:pPr lvl="0" algn="l" rtl="0">
              <a:spcBef>
                <a:spcPts val="600"/>
              </a:spcBef>
              <a:spcAft>
                <a:spcPts val="0"/>
              </a:spcAft>
              <a:buSzPts val="2600"/>
              <a:buFont typeface="Arial" panose="020B0604020202020204" pitchFamily="34" charset="0"/>
              <a:buChar char="•"/>
            </a:pPr>
            <a:r>
              <a:rPr lang="en" dirty="0"/>
              <a:t>Detris is organic matter that can be used as food by other organisms  - the cycle of life!</a:t>
            </a:r>
            <a:endParaRPr dirty="0"/>
          </a:p>
          <a:p>
            <a:pPr marL="457200" lvl="0" indent="0" algn="l" rtl="0">
              <a:spcBef>
                <a:spcPts val="600"/>
              </a:spcBef>
              <a:spcAft>
                <a:spcPts val="0"/>
              </a:spcAft>
              <a:buNone/>
            </a:pPr>
            <a:endParaRPr dirty="0">
              <a:solidFill>
                <a:srgbClr val="FF0000"/>
              </a:solidFill>
            </a:endParaRPr>
          </a:p>
          <a:p>
            <a:pPr marL="0" lvl="0" indent="0" algn="l" rtl="0">
              <a:spcBef>
                <a:spcPts val="600"/>
              </a:spcBef>
              <a:spcAft>
                <a:spcPts val="0"/>
              </a:spcAft>
              <a:buNone/>
            </a:pPr>
            <a:endParaRPr dirty="0"/>
          </a:p>
        </p:txBody>
      </p:sp>
      <p:pic>
        <p:nvPicPr>
          <p:cNvPr id="705" name="Google Shape;705;p41"/>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706" name="Google Shape;706;p41"/>
          <p:cNvPicPr preferRelativeResize="0"/>
          <p:nvPr/>
        </p:nvPicPr>
        <p:blipFill>
          <a:blip r:embed="rId4">
            <a:alphaModFix/>
          </a:blip>
          <a:stretch>
            <a:fillRect/>
          </a:stretch>
        </p:blipFill>
        <p:spPr>
          <a:xfrm>
            <a:off x="4813575" y="1082425"/>
            <a:ext cx="4025700" cy="3792600"/>
          </a:xfrm>
          <a:prstGeom prst="roundRect">
            <a:avLst>
              <a:gd name="adj" fmla="val 16667"/>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06"/>
                                        </p:tgtEl>
                                        <p:attrNameLst>
                                          <p:attrName>style.visibility</p:attrName>
                                        </p:attrNameLst>
                                      </p:cBhvr>
                                      <p:to>
                                        <p:strVal val="visible"/>
                                      </p:to>
                                    </p:set>
                                    <p:animEffect transition="in" filter="circle(in)">
                                      <p:cBhvr>
                                        <p:cTn id="7" dur="2000"/>
                                        <p:tgtEl>
                                          <p:spTgt spid="70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04">
                                            <p:txEl>
                                              <p:pRg st="0" end="0"/>
                                            </p:txEl>
                                          </p:spTgt>
                                        </p:tgtEl>
                                        <p:attrNameLst>
                                          <p:attrName>style.visibility</p:attrName>
                                        </p:attrNameLst>
                                      </p:cBhvr>
                                      <p:to>
                                        <p:strVal val="visible"/>
                                      </p:to>
                                    </p:set>
                                    <p:animEffect transition="in" filter="barn(inVertical)">
                                      <p:cBhvr>
                                        <p:cTn id="12" dur="1000"/>
                                        <p:tgtEl>
                                          <p:spTgt spid="70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04">
                                            <p:txEl>
                                              <p:pRg st="2" end="2"/>
                                            </p:txEl>
                                          </p:spTgt>
                                        </p:tgtEl>
                                        <p:attrNameLst>
                                          <p:attrName>style.visibility</p:attrName>
                                        </p:attrNameLst>
                                      </p:cBhvr>
                                      <p:to>
                                        <p:strVal val="visible"/>
                                      </p:to>
                                    </p:set>
                                    <p:animEffect transition="in" filter="barn(inVertical)">
                                      <p:cBhvr>
                                        <p:cTn id="17" dur="1000"/>
                                        <p:tgtEl>
                                          <p:spTgt spid="70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42"/>
          <p:cNvSpPr txBox="1">
            <a:spLocks noGrp="1"/>
          </p:cNvSpPr>
          <p:nvPr>
            <p:ph type="title" idx="4294967295"/>
          </p:nvPr>
        </p:nvSpPr>
        <p:spPr>
          <a:xfrm>
            <a:off x="681366" y="308400"/>
            <a:ext cx="6757988" cy="53478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dirty="0"/>
              <a:t>Mangroves: Carbon Sink </a:t>
            </a:r>
            <a:endParaRPr dirty="0"/>
          </a:p>
        </p:txBody>
      </p:sp>
      <p:sp>
        <p:nvSpPr>
          <p:cNvPr id="712" name="Google Shape;712;p42"/>
          <p:cNvSpPr txBox="1">
            <a:spLocks noGrp="1"/>
          </p:cNvSpPr>
          <p:nvPr>
            <p:ph type="body" idx="4294967295"/>
          </p:nvPr>
        </p:nvSpPr>
        <p:spPr>
          <a:xfrm>
            <a:off x="4911142" y="944575"/>
            <a:ext cx="3959257" cy="3769526"/>
          </a:xfrm>
          <a:prstGeom prst="rect">
            <a:avLst/>
          </a:prstGeom>
        </p:spPr>
        <p:txBody>
          <a:bodyPr spcFirstLastPara="1" wrap="square" lIns="91425" tIns="91425" rIns="91425" bIns="91425" anchor="t" anchorCtr="0">
            <a:noAutofit/>
          </a:bodyPr>
          <a:lstStyle/>
          <a:p>
            <a:pPr lvl="0" algn="l" rtl="0">
              <a:spcBef>
                <a:spcPts val="600"/>
              </a:spcBef>
              <a:spcAft>
                <a:spcPts val="0"/>
              </a:spcAft>
              <a:buSzPts val="2600"/>
              <a:buFont typeface="Arial" panose="020B0604020202020204" pitchFamily="34" charset="0"/>
              <a:buChar char="•"/>
            </a:pPr>
            <a:r>
              <a:rPr lang="en" dirty="0"/>
              <a:t>Mangrove forests cover 75% of tropical coastlines </a:t>
            </a:r>
            <a:br>
              <a:rPr lang="en" dirty="0"/>
            </a:br>
            <a:endParaRPr dirty="0"/>
          </a:p>
          <a:p>
            <a:pPr lvl="0" algn="l" rtl="0">
              <a:spcBef>
                <a:spcPts val="0"/>
              </a:spcBef>
              <a:spcAft>
                <a:spcPts val="0"/>
              </a:spcAft>
              <a:buSzPts val="2600"/>
              <a:buFont typeface="Arial" panose="020B0604020202020204" pitchFamily="34" charset="0"/>
              <a:buChar char="•"/>
            </a:pPr>
            <a:r>
              <a:rPr lang="en" dirty="0"/>
              <a:t>Collect carbon dioxide in their roots</a:t>
            </a:r>
          </a:p>
          <a:p>
            <a:pPr>
              <a:spcBef>
                <a:spcPts val="0"/>
              </a:spcBef>
              <a:buFont typeface="Arial" panose="020B0604020202020204" pitchFamily="34" charset="0"/>
              <a:buChar char="•"/>
            </a:pPr>
            <a:endParaRPr lang="en" dirty="0"/>
          </a:p>
          <a:p>
            <a:pPr lvl="0" algn="l" rtl="0">
              <a:spcBef>
                <a:spcPts val="0"/>
              </a:spcBef>
              <a:spcAft>
                <a:spcPts val="0"/>
              </a:spcAft>
              <a:buSzPts val="2600"/>
              <a:buFont typeface="Arial" panose="020B0604020202020204" pitchFamily="34" charset="0"/>
              <a:buChar char="•"/>
            </a:pPr>
            <a:r>
              <a:rPr lang="en" dirty="0"/>
              <a:t>They can hold as much as 22.8 million metric tons of carbon</a:t>
            </a:r>
            <a:br>
              <a:rPr lang="en" dirty="0"/>
            </a:br>
            <a:endParaRPr dirty="0"/>
          </a:p>
          <a:p>
            <a:pPr marL="0" lvl="0" indent="0" algn="l" rtl="0">
              <a:spcBef>
                <a:spcPts val="600"/>
              </a:spcBef>
              <a:spcAft>
                <a:spcPts val="0"/>
              </a:spcAft>
              <a:buNone/>
            </a:pPr>
            <a:endParaRPr dirty="0"/>
          </a:p>
        </p:txBody>
      </p:sp>
      <p:pic>
        <p:nvPicPr>
          <p:cNvPr id="713" name="Google Shape;713;p42"/>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2" name="Picture 1">
            <a:extLst>
              <a:ext uri="{FF2B5EF4-FFF2-40B4-BE49-F238E27FC236}">
                <a16:creationId xmlns:a16="http://schemas.microsoft.com/office/drawing/2014/main" id="{D4FDD698-1C5C-4365-B1C7-645C23ACC1B7}"/>
              </a:ext>
            </a:extLst>
          </p:cNvPr>
          <p:cNvPicPr>
            <a:picLocks noChangeAspect="1"/>
          </p:cNvPicPr>
          <p:nvPr/>
        </p:nvPicPr>
        <p:blipFill>
          <a:blip r:embed="rId4"/>
          <a:stretch>
            <a:fillRect/>
          </a:stretch>
        </p:blipFill>
        <p:spPr>
          <a:xfrm>
            <a:off x="251593" y="944575"/>
            <a:ext cx="4487873" cy="37629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anim calcmode="lin" valueType="num">
                                      <p:cBhvr>
                                        <p:cTn id="8" dur="1250" fill="hold"/>
                                        <p:tgtEl>
                                          <p:spTgt spid="2"/>
                                        </p:tgtEl>
                                        <p:attrNameLst>
                                          <p:attrName>ppt_x</p:attrName>
                                        </p:attrNameLst>
                                      </p:cBhvr>
                                      <p:tavLst>
                                        <p:tav tm="0">
                                          <p:val>
                                            <p:strVal val="#ppt_x"/>
                                          </p:val>
                                        </p:tav>
                                        <p:tav tm="100000">
                                          <p:val>
                                            <p:strVal val="#ppt_x"/>
                                          </p:val>
                                        </p:tav>
                                      </p:tavLst>
                                    </p:anim>
                                    <p:anim calcmode="lin" valueType="num">
                                      <p:cBhvr>
                                        <p:cTn id="9" dur="1125" decel="100000" fill="hold"/>
                                        <p:tgtEl>
                                          <p:spTgt spid="2"/>
                                        </p:tgtEl>
                                        <p:attrNameLst>
                                          <p:attrName>ppt_y</p:attrName>
                                        </p:attrNameLst>
                                      </p:cBhvr>
                                      <p:tavLst>
                                        <p:tav tm="0">
                                          <p:val>
                                            <p:strVal val="#ppt_y+1"/>
                                          </p:val>
                                        </p:tav>
                                        <p:tav tm="100000">
                                          <p:val>
                                            <p:strVal val="#ppt_y-.03"/>
                                          </p:val>
                                        </p:tav>
                                      </p:tavLst>
                                    </p:anim>
                                    <p:anim calcmode="lin" valueType="num">
                                      <p:cBhvr>
                                        <p:cTn id="10" dur="125" accel="100000" fill="hold">
                                          <p:stCondLst>
                                            <p:cond delay="1125"/>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12">
                                            <p:txEl>
                                              <p:pRg st="0" end="0"/>
                                            </p:txEl>
                                          </p:spTgt>
                                        </p:tgtEl>
                                        <p:attrNameLst>
                                          <p:attrName>style.visibility</p:attrName>
                                        </p:attrNameLst>
                                      </p:cBhvr>
                                      <p:to>
                                        <p:strVal val="visible"/>
                                      </p:to>
                                    </p:set>
                                    <p:animEffect transition="in" filter="fade">
                                      <p:cBhvr>
                                        <p:cTn id="15" dur="1000"/>
                                        <p:tgtEl>
                                          <p:spTgt spid="712">
                                            <p:txEl>
                                              <p:pRg st="0" end="0"/>
                                            </p:txEl>
                                          </p:spTgt>
                                        </p:tgtEl>
                                      </p:cBhvr>
                                    </p:animEffect>
                                    <p:anim calcmode="lin" valueType="num">
                                      <p:cBhvr>
                                        <p:cTn id="16" dur="1000" fill="hold"/>
                                        <p:tgtEl>
                                          <p:spTgt spid="712">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7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12">
                                            <p:txEl>
                                              <p:pRg st="1" end="1"/>
                                            </p:txEl>
                                          </p:spTgt>
                                        </p:tgtEl>
                                        <p:attrNameLst>
                                          <p:attrName>style.visibility</p:attrName>
                                        </p:attrNameLst>
                                      </p:cBhvr>
                                      <p:to>
                                        <p:strVal val="visible"/>
                                      </p:to>
                                    </p:set>
                                    <p:animEffect transition="in" filter="fade">
                                      <p:cBhvr>
                                        <p:cTn id="22" dur="1000"/>
                                        <p:tgtEl>
                                          <p:spTgt spid="712">
                                            <p:txEl>
                                              <p:pRg st="1" end="1"/>
                                            </p:txEl>
                                          </p:spTgt>
                                        </p:tgtEl>
                                      </p:cBhvr>
                                    </p:animEffect>
                                    <p:anim calcmode="lin" valueType="num">
                                      <p:cBhvr>
                                        <p:cTn id="23" dur="1000" fill="hold"/>
                                        <p:tgtEl>
                                          <p:spTgt spid="712">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7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712">
                                            <p:txEl>
                                              <p:pRg st="3" end="3"/>
                                            </p:txEl>
                                          </p:spTgt>
                                        </p:tgtEl>
                                        <p:attrNameLst>
                                          <p:attrName>style.visibility</p:attrName>
                                        </p:attrNameLst>
                                      </p:cBhvr>
                                      <p:to>
                                        <p:strVal val="visible"/>
                                      </p:to>
                                    </p:set>
                                    <p:animEffect transition="in" filter="fade">
                                      <p:cBhvr>
                                        <p:cTn id="29" dur="1000"/>
                                        <p:tgtEl>
                                          <p:spTgt spid="712">
                                            <p:txEl>
                                              <p:pRg st="3" end="3"/>
                                            </p:txEl>
                                          </p:spTgt>
                                        </p:tgtEl>
                                      </p:cBhvr>
                                    </p:animEffect>
                                    <p:anim calcmode="lin" valueType="num">
                                      <p:cBhvr>
                                        <p:cTn id="30" dur="1000" fill="hold"/>
                                        <p:tgtEl>
                                          <p:spTgt spid="712">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71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25"/>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Last week! </a:t>
            </a:r>
            <a:endParaRPr sz="3200"/>
          </a:p>
        </p:txBody>
      </p:sp>
      <p:sp>
        <p:nvSpPr>
          <p:cNvPr id="577" name="Google Shape;577;p25"/>
          <p:cNvSpPr txBox="1">
            <a:spLocks noGrp="1"/>
          </p:cNvSpPr>
          <p:nvPr>
            <p:ph type="body" idx="1"/>
          </p:nvPr>
        </p:nvSpPr>
        <p:spPr>
          <a:xfrm>
            <a:off x="95025" y="931625"/>
            <a:ext cx="7492800" cy="39819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SzPts val="1800"/>
              <a:buChar char="➔"/>
            </a:pPr>
            <a:r>
              <a:rPr lang="en" sz="1800"/>
              <a:t>We looked at three distinct </a:t>
            </a:r>
            <a:r>
              <a:rPr lang="en" sz="1800" b="1"/>
              <a:t>coastal habitats </a:t>
            </a:r>
            <a:endParaRPr sz="1800"/>
          </a:p>
          <a:p>
            <a:pPr marL="914400" lvl="1" indent="-342900" algn="l" rtl="0">
              <a:spcBef>
                <a:spcPts val="0"/>
              </a:spcBef>
              <a:spcAft>
                <a:spcPts val="0"/>
              </a:spcAft>
              <a:buSzPts val="1800"/>
              <a:buChar char="◆"/>
            </a:pPr>
            <a:r>
              <a:rPr lang="en" sz="1800" b="1"/>
              <a:t>Wetlands </a:t>
            </a:r>
            <a:endParaRPr sz="1800" b="1"/>
          </a:p>
          <a:p>
            <a:pPr marL="914400" lvl="1" indent="-342900" algn="l" rtl="0">
              <a:spcBef>
                <a:spcPts val="0"/>
              </a:spcBef>
              <a:spcAft>
                <a:spcPts val="0"/>
              </a:spcAft>
              <a:buSzPts val="1800"/>
              <a:buChar char="◆"/>
            </a:pPr>
            <a:r>
              <a:rPr lang="en" sz="1800" b="1"/>
              <a:t>Coral Reefs </a:t>
            </a:r>
            <a:endParaRPr sz="1800" b="1"/>
          </a:p>
          <a:p>
            <a:pPr marL="914400" lvl="1" indent="-342900" algn="l" rtl="0">
              <a:spcBef>
                <a:spcPts val="0"/>
              </a:spcBef>
              <a:spcAft>
                <a:spcPts val="0"/>
              </a:spcAft>
              <a:buSzPts val="1800"/>
              <a:buChar char="◆"/>
            </a:pPr>
            <a:r>
              <a:rPr lang="en" sz="1800" b="1"/>
              <a:t>Mangroves</a:t>
            </a:r>
            <a:br>
              <a:rPr lang="en" sz="1800"/>
            </a:br>
            <a:endParaRPr sz="1800"/>
          </a:p>
          <a:p>
            <a:pPr marL="457200" lvl="0" indent="-342900" algn="l" rtl="0">
              <a:spcBef>
                <a:spcPts val="0"/>
              </a:spcBef>
              <a:spcAft>
                <a:spcPts val="0"/>
              </a:spcAft>
              <a:buSzPts val="1800"/>
              <a:buChar char="➔"/>
            </a:pPr>
            <a:r>
              <a:rPr lang="en" sz="1800"/>
              <a:t>Each habitat hosts a variety of species - </a:t>
            </a:r>
            <a:r>
              <a:rPr lang="en" sz="1800" b="1"/>
              <a:t>biodiversity </a:t>
            </a:r>
            <a:endParaRPr sz="1800" b="1"/>
          </a:p>
          <a:p>
            <a:pPr marL="457200" lvl="0" indent="0" algn="l" rtl="0">
              <a:spcBef>
                <a:spcPts val="600"/>
              </a:spcBef>
              <a:spcAft>
                <a:spcPts val="0"/>
              </a:spcAft>
              <a:buNone/>
            </a:pPr>
            <a:endParaRPr sz="1800" b="1"/>
          </a:p>
          <a:p>
            <a:pPr marL="457200" lvl="0" indent="-342900" algn="l" rtl="0">
              <a:spcBef>
                <a:spcPts val="600"/>
              </a:spcBef>
              <a:spcAft>
                <a:spcPts val="0"/>
              </a:spcAft>
              <a:buSzPts val="1800"/>
              <a:buChar char="➔"/>
            </a:pPr>
            <a:r>
              <a:rPr lang="en" sz="1800"/>
              <a:t>In order for organisms to thrive in these habitats they have unique</a:t>
            </a:r>
            <a:r>
              <a:rPr lang="en" sz="1800" b="1"/>
              <a:t> adaptations</a:t>
            </a:r>
            <a:endParaRPr sz="1800" b="1"/>
          </a:p>
          <a:p>
            <a:pPr marL="914400" lvl="1" indent="-342900" algn="l" rtl="0">
              <a:spcBef>
                <a:spcPts val="0"/>
              </a:spcBef>
              <a:spcAft>
                <a:spcPts val="0"/>
              </a:spcAft>
              <a:buSzPts val="1800"/>
              <a:buChar char="◆"/>
            </a:pPr>
            <a:r>
              <a:rPr lang="en" sz="1800" b="1"/>
              <a:t>Wetlands:</a:t>
            </a:r>
            <a:r>
              <a:rPr lang="en" sz="1800"/>
              <a:t> Able to survive in salt water at various times with little oxygen present </a:t>
            </a:r>
            <a:endParaRPr sz="1800"/>
          </a:p>
          <a:p>
            <a:pPr marL="914400" lvl="1" indent="-342900" algn="l" rtl="0">
              <a:spcBef>
                <a:spcPts val="0"/>
              </a:spcBef>
              <a:spcAft>
                <a:spcPts val="0"/>
              </a:spcAft>
              <a:buSzPts val="1800"/>
              <a:buChar char="◆"/>
            </a:pPr>
            <a:r>
              <a:rPr lang="en" sz="1800" b="1"/>
              <a:t>Coral Reefs:</a:t>
            </a:r>
            <a:r>
              <a:rPr lang="en" sz="1800"/>
              <a:t> Protection from predators! </a:t>
            </a:r>
            <a:endParaRPr sz="1800"/>
          </a:p>
          <a:p>
            <a:pPr marL="914400" lvl="1" indent="-342900" algn="l" rtl="0">
              <a:spcBef>
                <a:spcPts val="0"/>
              </a:spcBef>
              <a:spcAft>
                <a:spcPts val="0"/>
              </a:spcAft>
              <a:buSzPts val="1800"/>
              <a:buChar char="◆"/>
            </a:pPr>
            <a:r>
              <a:rPr lang="en" sz="1800" b="1"/>
              <a:t>Mangroves:</a:t>
            </a:r>
            <a:r>
              <a:rPr lang="en" sz="1800"/>
              <a:t> Strong, salt tolerant roots for structure and support </a:t>
            </a:r>
            <a:endParaRPr sz="1800"/>
          </a:p>
        </p:txBody>
      </p:sp>
      <p:pic>
        <p:nvPicPr>
          <p:cNvPr id="578" name="Google Shape;578;p25"/>
          <p:cNvPicPr preferRelativeResize="0"/>
          <p:nvPr/>
        </p:nvPicPr>
        <p:blipFill rotWithShape="1">
          <a:blip r:embed="rId3">
            <a:alphaModFix/>
          </a:blip>
          <a:srcRect r="76664"/>
          <a:stretch/>
        </p:blipFill>
        <p:spPr>
          <a:xfrm>
            <a:off x="0" y="0"/>
            <a:ext cx="511524" cy="548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pic>
        <p:nvPicPr>
          <p:cNvPr id="719" name="Google Shape;719;p43" title="Mangroves as Blue Carbon">
            <a:hlinkClick r:id="rId3"/>
          </p:cNvPr>
          <p:cNvPicPr preferRelativeResize="0"/>
          <p:nvPr/>
        </p:nvPicPr>
        <p:blipFill>
          <a:blip r:embed="rId4">
            <a:alphaModFix/>
          </a:blip>
          <a:stretch>
            <a:fillRect/>
          </a:stretch>
        </p:blipFill>
        <p:spPr>
          <a:xfrm>
            <a:off x="689212" y="218365"/>
            <a:ext cx="6328012" cy="460611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719"/>
                                        </p:tgtEl>
                                        <p:attrNameLst>
                                          <p:attrName>style.visibility</p:attrName>
                                        </p:attrNameLst>
                                      </p:cBhvr>
                                      <p:to>
                                        <p:strVal val="visible"/>
                                      </p:to>
                                    </p:set>
                                    <p:anim calcmode="lin" valueType="num">
                                      <p:cBhvr>
                                        <p:cTn id="7" dur="1000" fill="hold"/>
                                        <p:tgtEl>
                                          <p:spTgt spid="719"/>
                                        </p:tgtEl>
                                        <p:attrNameLst>
                                          <p:attrName>ppt_w</p:attrName>
                                        </p:attrNameLst>
                                      </p:cBhvr>
                                      <p:tavLst>
                                        <p:tav tm="0">
                                          <p:val>
                                            <p:fltVal val="0"/>
                                          </p:val>
                                        </p:tav>
                                        <p:tav tm="100000">
                                          <p:val>
                                            <p:strVal val="#ppt_w"/>
                                          </p:val>
                                        </p:tav>
                                      </p:tavLst>
                                    </p:anim>
                                    <p:anim calcmode="lin" valueType="num">
                                      <p:cBhvr>
                                        <p:cTn id="8" dur="1000" fill="hold"/>
                                        <p:tgtEl>
                                          <p:spTgt spid="7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44"/>
          <p:cNvSpPr txBox="1">
            <a:spLocks noGrp="1"/>
          </p:cNvSpPr>
          <p:nvPr>
            <p:ph type="title" idx="4294967295"/>
          </p:nvPr>
        </p:nvSpPr>
        <p:spPr>
          <a:xfrm>
            <a:off x="627025" y="321300"/>
            <a:ext cx="68355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Matching: Coastal Habitat Environmental Importance! </a:t>
            </a:r>
            <a:endParaRPr sz="3200"/>
          </a:p>
        </p:txBody>
      </p:sp>
      <p:sp>
        <p:nvSpPr>
          <p:cNvPr id="725" name="Google Shape;725;p44"/>
          <p:cNvSpPr txBox="1"/>
          <p:nvPr/>
        </p:nvSpPr>
        <p:spPr>
          <a:xfrm>
            <a:off x="2574550" y="1984213"/>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pic>
        <p:nvPicPr>
          <p:cNvPr id="726" name="Google Shape;726;p44"/>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727" name="Google Shape;727;p44"/>
          <p:cNvSpPr txBox="1"/>
          <p:nvPr/>
        </p:nvSpPr>
        <p:spPr>
          <a:xfrm>
            <a:off x="7177850" y="4620300"/>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Wetland</a:t>
            </a:r>
            <a:endParaRPr sz="2200" b="1">
              <a:solidFill>
                <a:schemeClr val="dk1"/>
              </a:solidFill>
              <a:latin typeface="Dosis"/>
              <a:ea typeface="Dosis"/>
              <a:cs typeface="Dosis"/>
              <a:sym typeface="Dosis"/>
            </a:endParaRPr>
          </a:p>
        </p:txBody>
      </p:sp>
      <p:sp>
        <p:nvSpPr>
          <p:cNvPr id="728" name="Google Shape;728;p44"/>
          <p:cNvSpPr txBox="1"/>
          <p:nvPr/>
        </p:nvSpPr>
        <p:spPr>
          <a:xfrm>
            <a:off x="2406325" y="1461025"/>
            <a:ext cx="27210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chemeClr val="dk1"/>
                </a:solidFill>
                <a:latin typeface="Dosis"/>
                <a:ea typeface="Dosis"/>
                <a:cs typeface="Dosis"/>
                <a:sym typeface="Dosis"/>
              </a:rPr>
              <a:t>I help purify water</a:t>
            </a:r>
            <a:endParaRPr sz="2200" b="1">
              <a:solidFill>
                <a:schemeClr val="dk1"/>
              </a:solidFill>
              <a:latin typeface="Dosis"/>
              <a:ea typeface="Dosis"/>
              <a:cs typeface="Dosis"/>
              <a:sym typeface="Dosis"/>
            </a:endParaRPr>
          </a:p>
        </p:txBody>
      </p:sp>
      <p:pic>
        <p:nvPicPr>
          <p:cNvPr id="729" name="Google Shape;729;p44"/>
          <p:cNvPicPr preferRelativeResize="0"/>
          <p:nvPr/>
        </p:nvPicPr>
        <p:blipFill rotWithShape="1">
          <a:blip r:embed="rId4">
            <a:alphaModFix/>
          </a:blip>
          <a:srcRect l="22899" r="22899"/>
          <a:stretch/>
        </p:blipFill>
        <p:spPr>
          <a:xfrm>
            <a:off x="6380200" y="183322"/>
            <a:ext cx="2031900" cy="1846800"/>
          </a:xfrm>
          <a:prstGeom prst="roundRect">
            <a:avLst>
              <a:gd name="adj" fmla="val 16667"/>
            </a:avLst>
          </a:prstGeom>
          <a:noFill/>
          <a:ln>
            <a:noFill/>
          </a:ln>
        </p:spPr>
      </p:pic>
      <p:sp>
        <p:nvSpPr>
          <p:cNvPr id="730" name="Google Shape;730;p44"/>
          <p:cNvSpPr txBox="1"/>
          <p:nvPr/>
        </p:nvSpPr>
        <p:spPr>
          <a:xfrm>
            <a:off x="6205000" y="2846738"/>
            <a:ext cx="22071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sp>
        <p:nvSpPr>
          <p:cNvPr id="731" name="Google Shape;731;p44"/>
          <p:cNvSpPr txBox="1"/>
          <p:nvPr/>
        </p:nvSpPr>
        <p:spPr>
          <a:xfrm>
            <a:off x="5482450" y="2030125"/>
            <a:ext cx="36522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chemeClr val="dk1"/>
                </a:solidFill>
                <a:latin typeface="Dosis"/>
                <a:ea typeface="Dosis"/>
                <a:cs typeface="Dosis"/>
                <a:sym typeface="Dosis"/>
              </a:rPr>
              <a:t>¼ of all marine species depend on me for food and shelter</a:t>
            </a:r>
            <a:endParaRPr sz="2200" b="1">
              <a:solidFill>
                <a:schemeClr val="dk1"/>
              </a:solidFill>
              <a:latin typeface="Dosis"/>
              <a:ea typeface="Dosis"/>
              <a:cs typeface="Dosis"/>
              <a:sym typeface="Dosis"/>
            </a:endParaRPr>
          </a:p>
        </p:txBody>
      </p:sp>
      <p:sp>
        <p:nvSpPr>
          <p:cNvPr id="732" name="Google Shape;732;p44"/>
          <p:cNvSpPr txBox="1"/>
          <p:nvPr/>
        </p:nvSpPr>
        <p:spPr>
          <a:xfrm>
            <a:off x="7177850" y="3595825"/>
            <a:ext cx="19287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Coral Reef</a:t>
            </a:r>
            <a:endParaRPr sz="2200" b="1">
              <a:solidFill>
                <a:schemeClr val="dk1"/>
              </a:solidFill>
              <a:latin typeface="Dosis"/>
              <a:ea typeface="Dosis"/>
              <a:cs typeface="Dosis"/>
              <a:sym typeface="Dosis"/>
            </a:endParaRPr>
          </a:p>
        </p:txBody>
      </p:sp>
      <p:sp>
        <p:nvSpPr>
          <p:cNvPr id="733" name="Google Shape;733;p44"/>
          <p:cNvSpPr txBox="1"/>
          <p:nvPr/>
        </p:nvSpPr>
        <p:spPr>
          <a:xfrm>
            <a:off x="2466425" y="4529213"/>
            <a:ext cx="1928700" cy="400200"/>
          </a:xfrm>
          <a:prstGeom prst="rect">
            <a:avLst/>
          </a:prstGeom>
          <a:noFill/>
          <a:ln w="9525" cap="flat" cmpd="sng">
            <a:solidFill>
              <a:srgbClr val="3D4965"/>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Dosis"/>
              <a:ea typeface="Dosis"/>
              <a:cs typeface="Dosis"/>
              <a:sym typeface="Dosis"/>
            </a:endParaRPr>
          </a:p>
        </p:txBody>
      </p:sp>
      <p:sp>
        <p:nvSpPr>
          <p:cNvPr id="734" name="Google Shape;734;p44"/>
          <p:cNvSpPr txBox="1"/>
          <p:nvPr/>
        </p:nvSpPr>
        <p:spPr>
          <a:xfrm>
            <a:off x="413675" y="3558650"/>
            <a:ext cx="23283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solidFill>
                  <a:schemeClr val="dk1"/>
                </a:solidFill>
                <a:latin typeface="Dosis"/>
                <a:ea typeface="Dosis"/>
                <a:cs typeface="Dosis"/>
                <a:sym typeface="Dosis"/>
              </a:rPr>
              <a:t>My unique roots help slow  waves from storms</a:t>
            </a:r>
            <a:endParaRPr sz="2200" b="1">
              <a:solidFill>
                <a:schemeClr val="dk1"/>
              </a:solidFill>
              <a:latin typeface="Dosis"/>
              <a:ea typeface="Dosis"/>
              <a:cs typeface="Dosis"/>
              <a:sym typeface="Dosis"/>
            </a:endParaRPr>
          </a:p>
        </p:txBody>
      </p:sp>
      <p:sp>
        <p:nvSpPr>
          <p:cNvPr id="735" name="Google Shape;735;p44"/>
          <p:cNvSpPr txBox="1"/>
          <p:nvPr/>
        </p:nvSpPr>
        <p:spPr>
          <a:xfrm>
            <a:off x="7177850" y="4115075"/>
            <a:ext cx="16308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b="1">
                <a:solidFill>
                  <a:schemeClr val="dk1"/>
                </a:solidFill>
                <a:latin typeface="Dosis"/>
                <a:ea typeface="Dosis"/>
                <a:cs typeface="Dosis"/>
                <a:sym typeface="Dosis"/>
              </a:rPr>
              <a:t>Mangrove</a:t>
            </a:r>
            <a:endParaRPr sz="2200" b="1">
              <a:solidFill>
                <a:schemeClr val="dk1"/>
              </a:solidFill>
              <a:latin typeface="Dosis"/>
              <a:ea typeface="Dosis"/>
              <a:cs typeface="Dosis"/>
              <a:sym typeface="Dosis"/>
            </a:endParaRPr>
          </a:p>
        </p:txBody>
      </p:sp>
      <p:sp>
        <p:nvSpPr>
          <p:cNvPr id="736" name="Google Shape;736;p44"/>
          <p:cNvSpPr txBox="1"/>
          <p:nvPr/>
        </p:nvSpPr>
        <p:spPr>
          <a:xfrm>
            <a:off x="5039336" y="3342600"/>
            <a:ext cx="2207100" cy="1477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100">
                <a:solidFill>
                  <a:schemeClr val="accent1"/>
                </a:solidFill>
                <a:latin typeface="Sniglet"/>
                <a:ea typeface="Sniglet"/>
                <a:cs typeface="Sniglet"/>
                <a:sym typeface="Sniglet"/>
              </a:rPr>
              <a:t>Which description matches the coastal habitat?</a:t>
            </a:r>
            <a:endParaRPr sz="2100"/>
          </a:p>
        </p:txBody>
      </p:sp>
      <p:pic>
        <p:nvPicPr>
          <p:cNvPr id="737" name="Google Shape;737;p44"/>
          <p:cNvPicPr preferRelativeResize="0"/>
          <p:nvPr/>
        </p:nvPicPr>
        <p:blipFill rotWithShape="1">
          <a:blip r:embed="rId5">
            <a:alphaModFix/>
          </a:blip>
          <a:srcRect l="17593" t="35914" r="22779" b="21536"/>
          <a:stretch/>
        </p:blipFill>
        <p:spPr>
          <a:xfrm>
            <a:off x="627025" y="1705970"/>
            <a:ext cx="1650186" cy="946111"/>
          </a:xfrm>
          <a:prstGeom prst="roundRect">
            <a:avLst>
              <a:gd name="adj" fmla="val 16667"/>
            </a:avLst>
          </a:prstGeom>
          <a:noFill/>
          <a:ln>
            <a:noFill/>
          </a:ln>
        </p:spPr>
      </p:pic>
      <p:pic>
        <p:nvPicPr>
          <p:cNvPr id="738" name="Google Shape;738;p44"/>
          <p:cNvPicPr preferRelativeResize="0"/>
          <p:nvPr/>
        </p:nvPicPr>
        <p:blipFill rotWithShape="1">
          <a:blip r:embed="rId6">
            <a:alphaModFix/>
          </a:blip>
          <a:srcRect t="43682" b="19128"/>
          <a:stretch/>
        </p:blipFill>
        <p:spPr>
          <a:xfrm>
            <a:off x="2406325" y="3487003"/>
            <a:ext cx="2375336" cy="723552"/>
          </a:xfrm>
          <a:prstGeom prst="roundRect">
            <a:avLst>
              <a:gd name="adj" fmla="val 16667"/>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45"/>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Summary of Lesson 3 </a:t>
            </a:r>
            <a:endParaRPr sz="3200"/>
          </a:p>
        </p:txBody>
      </p:sp>
      <p:sp>
        <p:nvSpPr>
          <p:cNvPr id="744" name="Google Shape;744;p45"/>
          <p:cNvSpPr txBox="1">
            <a:spLocks noGrp="1"/>
          </p:cNvSpPr>
          <p:nvPr>
            <p:ph type="body" idx="1"/>
          </p:nvPr>
        </p:nvSpPr>
        <p:spPr>
          <a:xfrm>
            <a:off x="95025" y="931625"/>
            <a:ext cx="7492800" cy="39819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SzPts val="1800"/>
              <a:buChar char="➔"/>
            </a:pPr>
            <a:r>
              <a:rPr lang="en" sz="1800" b="1"/>
              <a:t>Wetlands: </a:t>
            </a:r>
            <a:endParaRPr sz="1800" b="1"/>
          </a:p>
          <a:p>
            <a:pPr marL="914400" lvl="1" indent="-342900" algn="l" rtl="0">
              <a:spcBef>
                <a:spcPts val="0"/>
              </a:spcBef>
              <a:spcAft>
                <a:spcPts val="0"/>
              </a:spcAft>
              <a:buSzPts val="1800"/>
              <a:buChar char="◆"/>
            </a:pPr>
            <a:r>
              <a:rPr lang="en" sz="1800"/>
              <a:t>Coastline protection</a:t>
            </a:r>
            <a:endParaRPr sz="1800"/>
          </a:p>
          <a:p>
            <a:pPr marL="914400" lvl="1" indent="-342900" algn="l" rtl="0">
              <a:spcBef>
                <a:spcPts val="0"/>
              </a:spcBef>
              <a:spcAft>
                <a:spcPts val="0"/>
              </a:spcAft>
              <a:buSzPts val="1800"/>
              <a:buChar char="◆"/>
            </a:pPr>
            <a:r>
              <a:rPr lang="en" sz="1800"/>
              <a:t>Purify water </a:t>
            </a:r>
            <a:endParaRPr sz="1800"/>
          </a:p>
          <a:p>
            <a:pPr marL="914400" lvl="1" indent="-342900" algn="l" rtl="0">
              <a:spcBef>
                <a:spcPts val="0"/>
              </a:spcBef>
              <a:spcAft>
                <a:spcPts val="0"/>
              </a:spcAft>
              <a:buSzPts val="1800"/>
              <a:buChar char="◆"/>
            </a:pPr>
            <a:r>
              <a:rPr lang="en" sz="1800"/>
              <a:t>Biodiverse habitat </a:t>
            </a:r>
            <a:br>
              <a:rPr lang="en" sz="1800"/>
            </a:br>
            <a:endParaRPr sz="1800"/>
          </a:p>
          <a:p>
            <a:pPr marL="457200" lvl="0" indent="-342900" algn="l" rtl="0">
              <a:spcBef>
                <a:spcPts val="0"/>
              </a:spcBef>
              <a:spcAft>
                <a:spcPts val="0"/>
              </a:spcAft>
              <a:buSzPts val="1800"/>
              <a:buChar char="➔"/>
            </a:pPr>
            <a:r>
              <a:rPr lang="en" sz="1800" b="1"/>
              <a:t>Coral Reefs:</a:t>
            </a:r>
            <a:endParaRPr sz="1800" b="1"/>
          </a:p>
          <a:p>
            <a:pPr marL="914400" lvl="1" indent="-342900" algn="l" rtl="0">
              <a:spcBef>
                <a:spcPts val="0"/>
              </a:spcBef>
              <a:spcAft>
                <a:spcPts val="0"/>
              </a:spcAft>
              <a:buSzPts val="1800"/>
              <a:buChar char="◆"/>
            </a:pPr>
            <a:r>
              <a:rPr lang="en" sz="1800"/>
              <a:t>Coastline protection</a:t>
            </a:r>
            <a:endParaRPr sz="1800"/>
          </a:p>
          <a:p>
            <a:pPr marL="914400" lvl="1" indent="-342900" algn="l" rtl="0">
              <a:spcBef>
                <a:spcPts val="0"/>
              </a:spcBef>
              <a:spcAft>
                <a:spcPts val="0"/>
              </a:spcAft>
              <a:buSzPts val="1800"/>
              <a:buChar char="◆"/>
            </a:pPr>
            <a:r>
              <a:rPr lang="en" sz="1800"/>
              <a:t>Indicator species </a:t>
            </a:r>
            <a:endParaRPr sz="1800"/>
          </a:p>
          <a:p>
            <a:pPr marL="914400" lvl="1" indent="-342900" algn="l" rtl="0">
              <a:spcBef>
                <a:spcPts val="0"/>
              </a:spcBef>
              <a:spcAft>
                <a:spcPts val="0"/>
              </a:spcAft>
              <a:buSzPts val="1800"/>
              <a:buChar char="◆"/>
            </a:pPr>
            <a:r>
              <a:rPr lang="en" sz="1800"/>
              <a:t>Biodiverse habitat </a:t>
            </a:r>
            <a:br>
              <a:rPr lang="en" sz="1800"/>
            </a:br>
            <a:endParaRPr sz="1800"/>
          </a:p>
          <a:p>
            <a:pPr marL="457200" lvl="0" indent="-342900" algn="l" rtl="0">
              <a:spcBef>
                <a:spcPts val="0"/>
              </a:spcBef>
              <a:spcAft>
                <a:spcPts val="0"/>
              </a:spcAft>
              <a:buSzPts val="1800"/>
              <a:buChar char="➔"/>
            </a:pPr>
            <a:r>
              <a:rPr lang="en" sz="1800" b="1"/>
              <a:t>Mangroves: </a:t>
            </a:r>
            <a:endParaRPr sz="1800" b="1"/>
          </a:p>
          <a:p>
            <a:pPr marL="914400" lvl="1" indent="-342900" algn="l" rtl="0">
              <a:spcBef>
                <a:spcPts val="0"/>
              </a:spcBef>
              <a:spcAft>
                <a:spcPts val="0"/>
              </a:spcAft>
              <a:buSzPts val="1800"/>
              <a:buChar char="◆"/>
            </a:pPr>
            <a:r>
              <a:rPr lang="en" sz="1800"/>
              <a:t>Coastline protection</a:t>
            </a:r>
            <a:endParaRPr sz="1800"/>
          </a:p>
          <a:p>
            <a:pPr marL="914400" lvl="1" indent="-342900" algn="l" rtl="0">
              <a:spcBef>
                <a:spcPts val="0"/>
              </a:spcBef>
              <a:spcAft>
                <a:spcPts val="0"/>
              </a:spcAft>
              <a:buSzPts val="1800"/>
              <a:buChar char="◆"/>
            </a:pPr>
            <a:r>
              <a:rPr lang="en" sz="1800"/>
              <a:t>Vital role in food cycles </a:t>
            </a:r>
            <a:endParaRPr sz="1800"/>
          </a:p>
          <a:p>
            <a:pPr marL="914400" lvl="1" indent="-342900" algn="l" rtl="0">
              <a:spcBef>
                <a:spcPts val="0"/>
              </a:spcBef>
              <a:spcAft>
                <a:spcPts val="0"/>
              </a:spcAft>
              <a:buSzPts val="1800"/>
              <a:buChar char="◆"/>
            </a:pPr>
            <a:r>
              <a:rPr lang="en" sz="1800"/>
              <a:t>Roots capture and hold on to carbon </a:t>
            </a:r>
            <a:endParaRPr sz="1800"/>
          </a:p>
        </p:txBody>
      </p:sp>
      <p:pic>
        <p:nvPicPr>
          <p:cNvPr id="745" name="Google Shape;745;p45"/>
          <p:cNvPicPr preferRelativeResize="0"/>
          <p:nvPr/>
        </p:nvPicPr>
        <p:blipFill rotWithShape="1">
          <a:blip r:embed="rId3">
            <a:alphaModFix/>
          </a:blip>
          <a:srcRect r="76664"/>
          <a:stretch/>
        </p:blipFill>
        <p:spPr>
          <a:xfrm>
            <a:off x="0" y="0"/>
            <a:ext cx="511524" cy="54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26"/>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Solve It - Riddle Review</a:t>
            </a:r>
            <a:endParaRPr sz="3200"/>
          </a:p>
        </p:txBody>
      </p:sp>
      <p:sp>
        <p:nvSpPr>
          <p:cNvPr id="584" name="Google Shape;584;p26"/>
          <p:cNvSpPr txBox="1">
            <a:spLocks noGrp="1"/>
          </p:cNvSpPr>
          <p:nvPr>
            <p:ph type="body" idx="1"/>
          </p:nvPr>
        </p:nvSpPr>
        <p:spPr>
          <a:xfrm>
            <a:off x="366050" y="886825"/>
            <a:ext cx="6925200" cy="3610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dirty="0"/>
              <a:t>As we get ready to begin today’s lesson, let’s try these riddles! </a:t>
            </a:r>
            <a:endParaRPr dirty="0"/>
          </a:p>
          <a:p>
            <a:pPr marL="457200" lvl="0" indent="-387350" algn="l" rtl="0">
              <a:spcBef>
                <a:spcPts val="600"/>
              </a:spcBef>
              <a:spcAft>
                <a:spcPts val="0"/>
              </a:spcAft>
              <a:buSzPts val="2500"/>
              <a:buAutoNum type="arabicPeriod"/>
            </a:pPr>
            <a:r>
              <a:rPr lang="en" dirty="0"/>
              <a:t>I stop by wetlands for food or to rest a bit. I do not live there year round. What am I?</a:t>
            </a:r>
            <a:br>
              <a:rPr lang="en" dirty="0"/>
            </a:br>
            <a:r>
              <a:rPr lang="en" dirty="0"/>
              <a:t> </a:t>
            </a:r>
            <a:endParaRPr dirty="0"/>
          </a:p>
          <a:p>
            <a:pPr marL="457200" lvl="0" indent="-387350" algn="l" rtl="0">
              <a:spcBef>
                <a:spcPts val="0"/>
              </a:spcBef>
              <a:spcAft>
                <a:spcPts val="0"/>
              </a:spcAft>
              <a:buSzPts val="2500"/>
              <a:buAutoNum type="arabicPeriod"/>
            </a:pPr>
            <a:r>
              <a:rPr lang="en" dirty="0"/>
              <a:t>I am a type of relationship where both species benefit. What am I? </a:t>
            </a:r>
            <a:endParaRPr dirty="0"/>
          </a:p>
        </p:txBody>
      </p:sp>
      <p:pic>
        <p:nvPicPr>
          <p:cNvPr id="585" name="Google Shape;585;p26"/>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586" name="Google Shape;586;p26"/>
          <p:cNvPicPr preferRelativeResize="0"/>
          <p:nvPr/>
        </p:nvPicPr>
        <p:blipFill rotWithShape="1">
          <a:blip r:embed="rId4">
            <a:alphaModFix/>
          </a:blip>
          <a:srcRect t="2739" b="4410"/>
          <a:stretch/>
        </p:blipFill>
        <p:spPr>
          <a:xfrm>
            <a:off x="4798125" y="3606750"/>
            <a:ext cx="1451175" cy="1347350"/>
          </a:xfrm>
          <a:prstGeom prst="rect">
            <a:avLst/>
          </a:prstGeom>
          <a:noFill/>
          <a:ln>
            <a:noFill/>
          </a:ln>
        </p:spPr>
      </p:pic>
      <p:pic>
        <p:nvPicPr>
          <p:cNvPr id="587" name="Google Shape;587;p26"/>
          <p:cNvPicPr preferRelativeResize="0"/>
          <p:nvPr/>
        </p:nvPicPr>
        <p:blipFill>
          <a:blip r:embed="rId5">
            <a:alphaModFix/>
          </a:blip>
          <a:stretch>
            <a:fillRect/>
          </a:stretch>
        </p:blipFill>
        <p:spPr>
          <a:xfrm>
            <a:off x="747925" y="3917725"/>
            <a:ext cx="1045105" cy="108445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84">
                                            <p:txEl>
                                              <p:pRg st="1" end="1"/>
                                            </p:txEl>
                                          </p:spTgt>
                                        </p:tgtEl>
                                        <p:attrNameLst>
                                          <p:attrName>style.visibility</p:attrName>
                                        </p:attrNameLst>
                                      </p:cBhvr>
                                      <p:to>
                                        <p:strVal val="visible"/>
                                      </p:to>
                                    </p:set>
                                    <p:animEffect transition="in" filter="fade">
                                      <p:cBhvr>
                                        <p:cTn id="7" dur="1000"/>
                                        <p:tgtEl>
                                          <p:spTgt spid="584">
                                            <p:txEl>
                                              <p:pRg st="1" end="1"/>
                                            </p:txEl>
                                          </p:spTgt>
                                        </p:tgtEl>
                                      </p:cBhvr>
                                    </p:animEffect>
                                    <p:anim calcmode="lin" valueType="num">
                                      <p:cBhvr>
                                        <p:cTn id="8" dur="1000" fill="hold"/>
                                        <p:tgtEl>
                                          <p:spTgt spid="58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8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8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27"/>
          <p:cNvSpPr txBox="1">
            <a:spLocks noGrp="1"/>
          </p:cNvSpPr>
          <p:nvPr>
            <p:ph type="title" idx="4294967295"/>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dirty="0"/>
              <a:t>Wetlands: Environmental Importance</a:t>
            </a:r>
            <a:endParaRPr sz="2800" dirty="0"/>
          </a:p>
        </p:txBody>
      </p:sp>
      <p:sp>
        <p:nvSpPr>
          <p:cNvPr id="593" name="Google Shape;593;p27"/>
          <p:cNvSpPr txBox="1">
            <a:spLocks noGrp="1"/>
          </p:cNvSpPr>
          <p:nvPr>
            <p:ph type="body" idx="4294967295"/>
          </p:nvPr>
        </p:nvSpPr>
        <p:spPr>
          <a:xfrm>
            <a:off x="321200" y="1207875"/>
            <a:ext cx="3153600" cy="3610800"/>
          </a:xfrm>
          <a:prstGeom prst="rect">
            <a:avLst/>
          </a:prstGeom>
        </p:spPr>
        <p:txBody>
          <a:bodyPr spcFirstLastPara="1" wrap="square" lIns="91425" tIns="91425" rIns="91425" bIns="91425" anchor="t" anchorCtr="0">
            <a:noAutofit/>
          </a:bodyPr>
          <a:lstStyle/>
          <a:p>
            <a:pPr>
              <a:buFont typeface="Arial" panose="020B0604020202020204" pitchFamily="34" charset="0"/>
              <a:buChar char="•"/>
            </a:pPr>
            <a:r>
              <a:rPr lang="en" sz="2400" dirty="0"/>
              <a:t>Protect coastlines from damaging storms</a:t>
            </a:r>
            <a:br>
              <a:rPr lang="en" sz="2400" dirty="0"/>
            </a:br>
            <a:endParaRPr sz="2400" dirty="0"/>
          </a:p>
          <a:p>
            <a:pPr>
              <a:spcBef>
                <a:spcPts val="0"/>
              </a:spcBef>
              <a:buFont typeface="Arial" panose="020B0604020202020204" pitchFamily="34" charset="0"/>
              <a:buChar char="•"/>
            </a:pPr>
            <a:r>
              <a:rPr lang="en" sz="2400" dirty="0"/>
              <a:t>Purify water</a:t>
            </a:r>
            <a:br>
              <a:rPr lang="en" sz="2400" dirty="0"/>
            </a:br>
            <a:endParaRPr sz="2400" dirty="0"/>
          </a:p>
          <a:p>
            <a:pPr>
              <a:spcBef>
                <a:spcPts val="0"/>
              </a:spcBef>
              <a:buFont typeface="Arial" panose="020B0604020202020204" pitchFamily="34" charset="0"/>
              <a:buChar char="•"/>
            </a:pPr>
            <a:r>
              <a:rPr lang="en" sz="2400" dirty="0"/>
              <a:t>Provide a habitat for many different species </a:t>
            </a:r>
            <a:endParaRPr sz="2400" dirty="0"/>
          </a:p>
        </p:txBody>
      </p:sp>
      <p:pic>
        <p:nvPicPr>
          <p:cNvPr id="594" name="Google Shape;594;p27"/>
          <p:cNvPicPr preferRelativeResize="0"/>
          <p:nvPr/>
        </p:nvPicPr>
        <p:blipFill>
          <a:blip r:embed="rId3">
            <a:alphaModFix/>
          </a:blip>
          <a:stretch>
            <a:fillRect/>
          </a:stretch>
        </p:blipFill>
        <p:spPr>
          <a:xfrm>
            <a:off x="3359780" y="1520148"/>
            <a:ext cx="5669276" cy="3237125"/>
          </a:xfrm>
          <a:prstGeom prst="rect">
            <a:avLst/>
          </a:prstGeom>
          <a:noFill/>
          <a:ln>
            <a:noFill/>
          </a:ln>
        </p:spPr>
      </p:pic>
      <p:pic>
        <p:nvPicPr>
          <p:cNvPr id="595" name="Google Shape;595;p27"/>
          <p:cNvPicPr preferRelativeResize="0"/>
          <p:nvPr/>
        </p:nvPicPr>
        <p:blipFill rotWithShape="1">
          <a:blip r:embed="rId4">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93">
                                            <p:txEl>
                                              <p:pRg st="0" end="0"/>
                                            </p:txEl>
                                          </p:spTgt>
                                        </p:tgtEl>
                                        <p:attrNameLst>
                                          <p:attrName>style.visibility</p:attrName>
                                        </p:attrNameLst>
                                      </p:cBhvr>
                                      <p:to>
                                        <p:strVal val="visible"/>
                                      </p:to>
                                    </p:set>
                                    <p:animEffect transition="in" filter="barn(inVertical)">
                                      <p:cBhvr>
                                        <p:cTn id="7" dur="500"/>
                                        <p:tgtEl>
                                          <p:spTgt spid="59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93">
                                            <p:txEl>
                                              <p:pRg st="1" end="1"/>
                                            </p:txEl>
                                          </p:spTgt>
                                        </p:tgtEl>
                                        <p:attrNameLst>
                                          <p:attrName>style.visibility</p:attrName>
                                        </p:attrNameLst>
                                      </p:cBhvr>
                                      <p:to>
                                        <p:strVal val="visible"/>
                                      </p:to>
                                    </p:set>
                                    <p:animEffect transition="in" filter="barn(inVertical)">
                                      <p:cBhvr>
                                        <p:cTn id="12" dur="500"/>
                                        <p:tgtEl>
                                          <p:spTgt spid="59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93">
                                            <p:txEl>
                                              <p:pRg st="2" end="2"/>
                                            </p:txEl>
                                          </p:spTgt>
                                        </p:tgtEl>
                                        <p:attrNameLst>
                                          <p:attrName>style.visibility</p:attrName>
                                        </p:attrNameLst>
                                      </p:cBhvr>
                                      <p:to>
                                        <p:strVal val="visible"/>
                                      </p:to>
                                    </p:set>
                                    <p:animEffect transition="in" filter="barn(inVertical)">
                                      <p:cBhvr>
                                        <p:cTn id="17" dur="500"/>
                                        <p:tgtEl>
                                          <p:spTgt spid="59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94"/>
                                        </p:tgtEl>
                                        <p:attrNameLst>
                                          <p:attrName>style.visibility</p:attrName>
                                        </p:attrNameLst>
                                      </p:cBhvr>
                                      <p:to>
                                        <p:strVal val="visible"/>
                                      </p:to>
                                    </p:set>
                                    <p:animEffect transition="in" filter="wipe(down)">
                                      <p:cBhvr>
                                        <p:cTn id="22" dur="1000"/>
                                        <p:tgtEl>
                                          <p:spTgt spid="5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29"/>
          <p:cNvSpPr txBox="1">
            <a:spLocks noGrp="1"/>
          </p:cNvSpPr>
          <p:nvPr>
            <p:ph type="title"/>
          </p:nvPr>
        </p:nvSpPr>
        <p:spPr>
          <a:xfrm>
            <a:off x="355975" y="225025"/>
            <a:ext cx="69630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How Do Wetlands Protect the Coastline?</a:t>
            </a:r>
            <a:endParaRPr sz="3000"/>
          </a:p>
        </p:txBody>
      </p:sp>
      <p:pic>
        <p:nvPicPr>
          <p:cNvPr id="610" name="Google Shape;610;p29"/>
          <p:cNvPicPr preferRelativeResize="0"/>
          <p:nvPr/>
        </p:nvPicPr>
        <p:blipFill>
          <a:blip r:embed="rId3">
            <a:alphaModFix/>
          </a:blip>
          <a:stretch>
            <a:fillRect/>
          </a:stretch>
        </p:blipFill>
        <p:spPr>
          <a:xfrm>
            <a:off x="725350" y="1246125"/>
            <a:ext cx="5772900" cy="3733200"/>
          </a:xfrm>
          <a:prstGeom prst="roundRect">
            <a:avLst>
              <a:gd name="adj" fmla="val 16667"/>
            </a:avLst>
          </a:prstGeom>
          <a:noFill/>
          <a:ln>
            <a:noFill/>
          </a:ln>
        </p:spPr>
      </p:pic>
      <p:pic>
        <p:nvPicPr>
          <p:cNvPr id="611" name="Google Shape;611;p29"/>
          <p:cNvPicPr preferRelativeResize="0"/>
          <p:nvPr/>
        </p:nvPicPr>
        <p:blipFill rotWithShape="1">
          <a:blip r:embed="rId4">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0"/>
                                        </p:tgtEl>
                                        <p:attrNameLst>
                                          <p:attrName>style.visibility</p:attrName>
                                        </p:attrNameLst>
                                      </p:cBhvr>
                                      <p:to>
                                        <p:strVal val="visible"/>
                                      </p:to>
                                    </p:set>
                                    <p:animEffect transition="in" filter="barn(inVertical)">
                                      <p:cBhvr>
                                        <p:cTn id="7" dur="1000"/>
                                        <p:tgtEl>
                                          <p:spTgt spid="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30"/>
          <p:cNvSpPr txBox="1"/>
          <p:nvPr/>
        </p:nvSpPr>
        <p:spPr>
          <a:xfrm>
            <a:off x="605850" y="259925"/>
            <a:ext cx="64161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dirty="0">
                <a:solidFill>
                  <a:schemeClr val="accent1"/>
                </a:solidFill>
                <a:latin typeface="Sniglet"/>
                <a:ea typeface="Sniglet"/>
                <a:cs typeface="Sniglet"/>
                <a:sym typeface="Sniglet"/>
              </a:rPr>
              <a:t>Wetlands: Protect the Coastlines </a:t>
            </a:r>
            <a:endParaRPr sz="3000" dirty="0">
              <a:solidFill>
                <a:schemeClr val="accent1"/>
              </a:solidFill>
              <a:latin typeface="Sniglet"/>
              <a:ea typeface="Sniglet"/>
              <a:cs typeface="Sniglet"/>
              <a:sym typeface="Sniglet"/>
            </a:endParaRPr>
          </a:p>
        </p:txBody>
      </p:sp>
      <p:sp>
        <p:nvSpPr>
          <p:cNvPr id="617" name="Google Shape;617;p30"/>
          <p:cNvSpPr txBox="1">
            <a:spLocks noGrp="1"/>
          </p:cNvSpPr>
          <p:nvPr>
            <p:ph type="body" idx="4294967295"/>
          </p:nvPr>
        </p:nvSpPr>
        <p:spPr>
          <a:xfrm>
            <a:off x="129675" y="1082425"/>
            <a:ext cx="3869400" cy="3610800"/>
          </a:xfrm>
          <a:prstGeom prst="rect">
            <a:avLst/>
          </a:prstGeom>
        </p:spPr>
        <p:txBody>
          <a:bodyPr spcFirstLastPara="1" wrap="square" lIns="91425" tIns="91425" rIns="91425" bIns="91425" anchor="t" anchorCtr="0">
            <a:noAutofit/>
          </a:bodyPr>
          <a:lstStyle/>
          <a:p>
            <a:pPr>
              <a:buFont typeface="Arial" panose="020B0604020202020204" pitchFamily="34" charset="0"/>
              <a:buChar char="•"/>
            </a:pPr>
            <a:r>
              <a:rPr lang="en" sz="2400" dirty="0"/>
              <a:t>Natural defense barrier </a:t>
            </a:r>
            <a:br>
              <a:rPr lang="en" sz="2400" dirty="0"/>
            </a:br>
            <a:endParaRPr sz="2400" dirty="0"/>
          </a:p>
          <a:p>
            <a:pPr>
              <a:spcBef>
                <a:spcPts val="0"/>
              </a:spcBef>
              <a:buFont typeface="Arial" panose="020B0604020202020204" pitchFamily="34" charset="0"/>
              <a:buChar char="•"/>
            </a:pPr>
            <a:r>
              <a:rPr lang="en" sz="2400" dirty="0"/>
              <a:t>Soaks up and stores the water</a:t>
            </a:r>
            <a:br>
              <a:rPr lang="en" sz="2400" dirty="0"/>
            </a:br>
            <a:r>
              <a:rPr lang="en" sz="2400" dirty="0"/>
              <a:t> </a:t>
            </a:r>
            <a:endParaRPr sz="2400" dirty="0"/>
          </a:p>
          <a:p>
            <a:pPr>
              <a:spcBef>
                <a:spcPts val="0"/>
              </a:spcBef>
              <a:buFont typeface="Arial" panose="020B0604020202020204" pitchFamily="34" charset="0"/>
              <a:buChar char="•"/>
            </a:pPr>
            <a:r>
              <a:rPr lang="en" sz="2400" dirty="0"/>
              <a:t>Slows wind wave action and storm surges created by tropical storms and hurricanes </a:t>
            </a:r>
            <a:endParaRPr sz="2400" dirty="0"/>
          </a:p>
          <a:p>
            <a:pPr marL="0" lvl="0" indent="0" algn="l" rtl="0">
              <a:spcBef>
                <a:spcPts val="600"/>
              </a:spcBef>
              <a:spcAft>
                <a:spcPts val="0"/>
              </a:spcAft>
              <a:buNone/>
            </a:pPr>
            <a:endParaRPr dirty="0"/>
          </a:p>
        </p:txBody>
      </p:sp>
      <p:pic>
        <p:nvPicPr>
          <p:cNvPr id="618" name="Google Shape;618;p30"/>
          <p:cNvPicPr preferRelativeResize="0"/>
          <p:nvPr/>
        </p:nvPicPr>
        <p:blipFill rotWithShape="1">
          <a:blip r:embed="rId3">
            <a:alphaModFix/>
          </a:blip>
          <a:srcRect l="6597" r="6597"/>
          <a:stretch/>
        </p:blipFill>
        <p:spPr>
          <a:xfrm>
            <a:off x="4572000" y="3069950"/>
            <a:ext cx="3869400" cy="1951500"/>
          </a:xfrm>
          <a:prstGeom prst="roundRect">
            <a:avLst>
              <a:gd name="adj" fmla="val 16667"/>
            </a:avLst>
          </a:prstGeom>
          <a:noFill/>
          <a:ln>
            <a:noFill/>
          </a:ln>
        </p:spPr>
      </p:pic>
      <p:pic>
        <p:nvPicPr>
          <p:cNvPr id="619" name="Google Shape;619;p30"/>
          <p:cNvPicPr preferRelativeResize="0"/>
          <p:nvPr/>
        </p:nvPicPr>
        <p:blipFill>
          <a:blip r:embed="rId4">
            <a:alphaModFix/>
          </a:blip>
          <a:stretch>
            <a:fillRect/>
          </a:stretch>
        </p:blipFill>
        <p:spPr>
          <a:xfrm>
            <a:off x="4572000" y="1061100"/>
            <a:ext cx="3869400" cy="1951500"/>
          </a:xfrm>
          <a:prstGeom prst="roundRect">
            <a:avLst>
              <a:gd name="adj" fmla="val 16667"/>
            </a:avLst>
          </a:prstGeom>
          <a:noFill/>
          <a:ln>
            <a:noFill/>
          </a:ln>
        </p:spPr>
      </p:pic>
      <p:pic>
        <p:nvPicPr>
          <p:cNvPr id="620" name="Google Shape;620;p30"/>
          <p:cNvPicPr preferRelativeResize="0"/>
          <p:nvPr/>
        </p:nvPicPr>
        <p:blipFill rotWithShape="1">
          <a:blip r:embed="rId5">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17">
                                            <p:txEl>
                                              <p:pRg st="0" end="0"/>
                                            </p:txEl>
                                          </p:spTgt>
                                        </p:tgtEl>
                                        <p:attrNameLst>
                                          <p:attrName>style.visibility</p:attrName>
                                        </p:attrNameLst>
                                      </p:cBhvr>
                                      <p:to>
                                        <p:strVal val="visible"/>
                                      </p:to>
                                    </p:set>
                                    <p:anim calcmode="lin" valueType="num">
                                      <p:cBhvr>
                                        <p:cTn id="7" dur="1000" fill="hold"/>
                                        <p:tgtEl>
                                          <p:spTgt spid="61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17">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61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19"/>
                                        </p:tgtEl>
                                        <p:attrNameLst>
                                          <p:attrName>style.visibility</p:attrName>
                                        </p:attrNameLst>
                                      </p:cBhvr>
                                      <p:to>
                                        <p:strVal val="visible"/>
                                      </p:to>
                                    </p:set>
                                    <p:animEffect transition="in" filter="barn(inVertical)">
                                      <p:cBhvr>
                                        <p:cTn id="14" dur="1000"/>
                                        <p:tgtEl>
                                          <p:spTgt spid="61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617">
                                            <p:txEl>
                                              <p:pRg st="1" end="1"/>
                                            </p:txEl>
                                          </p:spTgt>
                                        </p:tgtEl>
                                        <p:attrNameLst>
                                          <p:attrName>style.visibility</p:attrName>
                                        </p:attrNameLst>
                                      </p:cBhvr>
                                      <p:to>
                                        <p:strVal val="visible"/>
                                      </p:to>
                                    </p:set>
                                    <p:anim calcmode="lin" valueType="num">
                                      <p:cBhvr>
                                        <p:cTn id="19" dur="1000" fill="hold"/>
                                        <p:tgtEl>
                                          <p:spTgt spid="617">
                                            <p:txEl>
                                              <p:pRg st="1" end="1"/>
                                            </p:txEl>
                                          </p:spTgt>
                                        </p:tgtEl>
                                        <p:attrNameLst>
                                          <p:attrName>ppt_w</p:attrName>
                                        </p:attrNameLst>
                                      </p:cBhvr>
                                      <p:tavLst>
                                        <p:tav tm="0">
                                          <p:val>
                                            <p:fltVal val="0"/>
                                          </p:val>
                                        </p:tav>
                                        <p:tav tm="100000">
                                          <p:val>
                                            <p:strVal val="#ppt_w"/>
                                          </p:val>
                                        </p:tav>
                                      </p:tavLst>
                                    </p:anim>
                                    <p:anim calcmode="lin" valueType="num">
                                      <p:cBhvr>
                                        <p:cTn id="20" dur="1000" fill="hold"/>
                                        <p:tgtEl>
                                          <p:spTgt spid="617">
                                            <p:txEl>
                                              <p:pRg st="1" end="1"/>
                                            </p:txEl>
                                          </p:spTgt>
                                        </p:tgtEl>
                                        <p:attrNameLst>
                                          <p:attrName>ppt_h</p:attrName>
                                        </p:attrNameLst>
                                      </p:cBhvr>
                                      <p:tavLst>
                                        <p:tav tm="0">
                                          <p:val>
                                            <p:fltVal val="0"/>
                                          </p:val>
                                        </p:tav>
                                        <p:tav tm="100000">
                                          <p:val>
                                            <p:strVal val="#ppt_h"/>
                                          </p:val>
                                        </p:tav>
                                      </p:tavLst>
                                    </p:anim>
                                    <p:animEffect transition="in" filter="fade">
                                      <p:cBhvr>
                                        <p:cTn id="21" dur="1000"/>
                                        <p:tgtEl>
                                          <p:spTgt spid="617">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617">
                                            <p:txEl>
                                              <p:pRg st="2" end="2"/>
                                            </p:txEl>
                                          </p:spTgt>
                                        </p:tgtEl>
                                        <p:attrNameLst>
                                          <p:attrName>style.visibility</p:attrName>
                                        </p:attrNameLst>
                                      </p:cBhvr>
                                      <p:to>
                                        <p:strVal val="visible"/>
                                      </p:to>
                                    </p:set>
                                    <p:anim calcmode="lin" valueType="num">
                                      <p:cBhvr>
                                        <p:cTn id="26" dur="1000" fill="hold"/>
                                        <p:tgtEl>
                                          <p:spTgt spid="617">
                                            <p:txEl>
                                              <p:pRg st="2" end="2"/>
                                            </p:txEl>
                                          </p:spTgt>
                                        </p:tgtEl>
                                        <p:attrNameLst>
                                          <p:attrName>ppt_w</p:attrName>
                                        </p:attrNameLst>
                                      </p:cBhvr>
                                      <p:tavLst>
                                        <p:tav tm="0">
                                          <p:val>
                                            <p:fltVal val="0"/>
                                          </p:val>
                                        </p:tav>
                                        <p:tav tm="100000">
                                          <p:val>
                                            <p:strVal val="#ppt_w"/>
                                          </p:val>
                                        </p:tav>
                                      </p:tavLst>
                                    </p:anim>
                                    <p:anim calcmode="lin" valueType="num">
                                      <p:cBhvr>
                                        <p:cTn id="27" dur="1000" fill="hold"/>
                                        <p:tgtEl>
                                          <p:spTgt spid="617">
                                            <p:txEl>
                                              <p:pRg st="2" end="2"/>
                                            </p:txEl>
                                          </p:spTgt>
                                        </p:tgtEl>
                                        <p:attrNameLst>
                                          <p:attrName>ppt_h</p:attrName>
                                        </p:attrNameLst>
                                      </p:cBhvr>
                                      <p:tavLst>
                                        <p:tav tm="0">
                                          <p:val>
                                            <p:fltVal val="0"/>
                                          </p:val>
                                        </p:tav>
                                        <p:tav tm="100000">
                                          <p:val>
                                            <p:strVal val="#ppt_h"/>
                                          </p:val>
                                        </p:tav>
                                      </p:tavLst>
                                    </p:anim>
                                    <p:animEffect transition="in" filter="fade">
                                      <p:cBhvr>
                                        <p:cTn id="28" dur="1000"/>
                                        <p:tgtEl>
                                          <p:spTgt spid="617">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618"/>
                                        </p:tgtEl>
                                        <p:attrNameLst>
                                          <p:attrName>style.visibility</p:attrName>
                                        </p:attrNameLst>
                                      </p:cBhvr>
                                      <p:to>
                                        <p:strVal val="visible"/>
                                      </p:to>
                                    </p:set>
                                    <p:animEffect transition="in" filter="barn(inVertical)">
                                      <p:cBhvr>
                                        <p:cTn id="33" dur="1000"/>
                                        <p:tgtEl>
                                          <p:spTgt spid="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28"/>
          <p:cNvSpPr txBox="1">
            <a:spLocks noGrp="1"/>
          </p:cNvSpPr>
          <p:nvPr>
            <p:ph type="title" idx="4294967295"/>
          </p:nvPr>
        </p:nvSpPr>
        <p:spPr>
          <a:xfrm>
            <a:off x="747925" y="726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dirty="0"/>
              <a:t>Wetlands: Purify Water</a:t>
            </a:r>
            <a:endParaRPr sz="3000" dirty="0"/>
          </a:p>
        </p:txBody>
      </p:sp>
      <p:pic>
        <p:nvPicPr>
          <p:cNvPr id="604" name="Google Shape;604;p28"/>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1026" name="Picture 2" descr="See the source image">
            <a:extLst>
              <a:ext uri="{FF2B5EF4-FFF2-40B4-BE49-F238E27FC236}">
                <a16:creationId xmlns:a16="http://schemas.microsoft.com/office/drawing/2014/main" id="{5D69D2A5-368A-4B98-8031-88A3FF7C4D1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95" t="-1" r="3647" b="14324"/>
          <a:stretch/>
        </p:blipFill>
        <p:spPr bwMode="auto">
          <a:xfrm>
            <a:off x="4205086" y="1302844"/>
            <a:ext cx="4864774" cy="340924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B4E74A7-1B66-4D54-A7C2-4C77CA1132EA}"/>
              </a:ext>
            </a:extLst>
          </p:cNvPr>
          <p:cNvSpPr txBox="1"/>
          <p:nvPr/>
        </p:nvSpPr>
        <p:spPr>
          <a:xfrm>
            <a:off x="232013" y="1237420"/>
            <a:ext cx="3541594" cy="3693319"/>
          </a:xfrm>
          <a:prstGeom prst="rect">
            <a:avLst/>
          </a:prstGeom>
          <a:noFill/>
        </p:spPr>
        <p:txBody>
          <a:bodyPr wrap="square" rtlCol="0">
            <a:spAutoFit/>
          </a:bodyPr>
          <a:lstStyle/>
          <a:p>
            <a:pPr marL="285750" indent="-285750">
              <a:buFont typeface="Arial" panose="020B0604020202020204" pitchFamily="34" charset="0"/>
              <a:buChar char="•"/>
            </a:pPr>
            <a:r>
              <a:rPr lang="en-US" sz="1800" b="1" dirty="0">
                <a:latin typeface="Dosis" pitchFamily="2" charset="0"/>
              </a:rPr>
              <a:t>Hydrophytes</a:t>
            </a:r>
            <a:r>
              <a:rPr lang="en-US" sz="1800" dirty="0">
                <a:latin typeface="Dosis" pitchFamily="2" charset="0"/>
              </a:rPr>
              <a:t> (plants) slow the flow of water</a:t>
            </a:r>
          </a:p>
          <a:p>
            <a:pPr marL="285750" indent="-285750">
              <a:buFont typeface="Arial" panose="020B0604020202020204" pitchFamily="34" charset="0"/>
              <a:buChar char="•"/>
            </a:pPr>
            <a:endParaRPr lang="en-US" sz="1800" dirty="0">
              <a:latin typeface="Dosis" pitchFamily="2" charset="0"/>
            </a:endParaRPr>
          </a:p>
          <a:p>
            <a:pPr marL="285750" indent="-285750">
              <a:buFont typeface="Arial" panose="020B0604020202020204" pitchFamily="34" charset="0"/>
              <a:buChar char="•"/>
            </a:pPr>
            <a:r>
              <a:rPr lang="en-US" sz="1800" dirty="0">
                <a:latin typeface="Dosis" pitchFamily="2" charset="0"/>
              </a:rPr>
              <a:t>Clears up water quality and takes out toxins/pollutants from the water</a:t>
            </a:r>
          </a:p>
          <a:p>
            <a:pPr marL="285750" indent="-285750">
              <a:buFont typeface="Arial" panose="020B0604020202020204" pitchFamily="34" charset="0"/>
              <a:buChar char="•"/>
            </a:pPr>
            <a:endParaRPr lang="en-US" sz="1800" dirty="0">
              <a:latin typeface="Dosis" pitchFamily="2" charset="0"/>
            </a:endParaRPr>
          </a:p>
          <a:p>
            <a:pPr marL="285750" indent="-285750">
              <a:buFont typeface="Arial" panose="020B0604020202020204" pitchFamily="34" charset="0"/>
              <a:buChar char="•"/>
            </a:pPr>
            <a:r>
              <a:rPr lang="en-US" sz="1800" dirty="0">
                <a:latin typeface="Dosis" pitchFamily="2" charset="0"/>
              </a:rPr>
              <a:t>Hydrophytes recycle nutrients such as nitrogen and phosphorus </a:t>
            </a:r>
          </a:p>
          <a:p>
            <a:pPr marL="285750" indent="-285750">
              <a:buFont typeface="Arial" panose="020B0604020202020204" pitchFamily="34" charset="0"/>
              <a:buChar char="•"/>
            </a:pPr>
            <a:endParaRPr lang="en-US" sz="1800" dirty="0">
              <a:latin typeface="Dosis" pitchFamily="2" charset="0"/>
            </a:endParaRPr>
          </a:p>
          <a:p>
            <a:pPr marL="285750" indent="-285750">
              <a:buFont typeface="Arial" panose="020B0604020202020204" pitchFamily="34" charset="0"/>
              <a:buChar char="•"/>
            </a:pPr>
            <a:r>
              <a:rPr lang="en-US" sz="1800" dirty="0">
                <a:latin typeface="Dosis" pitchFamily="2" charset="0"/>
              </a:rPr>
              <a:t>Captures CO2 from the atmosphere through photosynthesis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Effect transition="in" filter="fade">
                                      <p:cBhvr>
                                        <p:cTn id="9" dur="10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fade">
                                      <p:cBhvr>
                                        <p:cTn id="35" dur="1000"/>
                                        <p:tgtEl>
                                          <p:spTgt spid="4">
                                            <p:txEl>
                                              <p:pRg st="6" end="6"/>
                                            </p:txEl>
                                          </p:spTgt>
                                        </p:tgtEl>
                                      </p:cBhvr>
                                    </p:animEffect>
                                    <p:anim calcmode="lin" valueType="num">
                                      <p:cBhvr>
                                        <p:cTn id="36"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31"/>
          <p:cNvSpPr txBox="1"/>
          <p:nvPr/>
        </p:nvSpPr>
        <p:spPr>
          <a:xfrm>
            <a:off x="660750" y="246500"/>
            <a:ext cx="64161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dirty="0">
                <a:solidFill>
                  <a:schemeClr val="accent1"/>
                </a:solidFill>
                <a:latin typeface="Sniglet"/>
                <a:ea typeface="Sniglet"/>
                <a:cs typeface="Sniglet"/>
                <a:sym typeface="Sniglet"/>
              </a:rPr>
              <a:t>Wetlands: Habitat for Species </a:t>
            </a:r>
            <a:endParaRPr sz="3000" dirty="0">
              <a:solidFill>
                <a:schemeClr val="accent1"/>
              </a:solidFill>
              <a:latin typeface="Sniglet"/>
              <a:ea typeface="Sniglet"/>
              <a:cs typeface="Sniglet"/>
              <a:sym typeface="Sniglet"/>
            </a:endParaRPr>
          </a:p>
        </p:txBody>
      </p:sp>
      <p:sp>
        <p:nvSpPr>
          <p:cNvPr id="626" name="Google Shape;626;p31"/>
          <p:cNvSpPr txBox="1">
            <a:spLocks noGrp="1"/>
          </p:cNvSpPr>
          <p:nvPr>
            <p:ph type="body" idx="4294967295"/>
          </p:nvPr>
        </p:nvSpPr>
        <p:spPr>
          <a:xfrm>
            <a:off x="510675" y="930025"/>
            <a:ext cx="4302900" cy="3610800"/>
          </a:xfrm>
          <a:prstGeom prst="rect">
            <a:avLst/>
          </a:prstGeom>
        </p:spPr>
        <p:txBody>
          <a:bodyPr spcFirstLastPara="1" wrap="square" lIns="91425" tIns="91425" rIns="91425" bIns="91425" anchor="t" anchorCtr="0">
            <a:noAutofit/>
          </a:bodyPr>
          <a:lstStyle/>
          <a:p>
            <a:pPr lvl="0" algn="l" rtl="0">
              <a:spcBef>
                <a:spcPts val="600"/>
              </a:spcBef>
              <a:spcAft>
                <a:spcPts val="0"/>
              </a:spcAft>
              <a:buSzPts val="2600"/>
              <a:buFont typeface="Arial" panose="020B0604020202020204" pitchFamily="34" charset="0"/>
              <a:buChar char="•"/>
            </a:pPr>
            <a:r>
              <a:rPr lang="en" dirty="0"/>
              <a:t>Highly productive ecosystems </a:t>
            </a:r>
            <a:br>
              <a:rPr lang="en" dirty="0"/>
            </a:br>
            <a:endParaRPr dirty="0"/>
          </a:p>
          <a:p>
            <a:pPr lvl="0" algn="l" rtl="0">
              <a:spcBef>
                <a:spcPts val="0"/>
              </a:spcBef>
              <a:spcAft>
                <a:spcPts val="0"/>
              </a:spcAft>
              <a:buSzPts val="2600"/>
              <a:buFont typeface="Arial" panose="020B0604020202020204" pitchFamily="34" charset="0"/>
              <a:buChar char="•"/>
            </a:pPr>
            <a:r>
              <a:rPr lang="en" dirty="0"/>
              <a:t>43% of USA’s endangered or threatened species’ are connected to wetlands </a:t>
            </a:r>
            <a:br>
              <a:rPr lang="en" dirty="0"/>
            </a:br>
            <a:r>
              <a:rPr lang="en" dirty="0"/>
              <a:t> </a:t>
            </a:r>
            <a:endParaRPr dirty="0"/>
          </a:p>
          <a:p>
            <a:pPr lvl="0" algn="l" rtl="0">
              <a:spcBef>
                <a:spcPts val="0"/>
              </a:spcBef>
              <a:spcAft>
                <a:spcPts val="0"/>
              </a:spcAft>
              <a:buSzPts val="2600"/>
              <a:buFont typeface="Arial" panose="020B0604020202020204" pitchFamily="34" charset="0"/>
              <a:buChar char="•"/>
            </a:pPr>
            <a:r>
              <a:rPr lang="en" dirty="0"/>
              <a:t>Spawning site and nursery for juvenile species</a:t>
            </a:r>
            <a:endParaRPr dirty="0"/>
          </a:p>
          <a:p>
            <a:pPr marL="0" lvl="0" indent="0" algn="l" rtl="0">
              <a:spcBef>
                <a:spcPts val="600"/>
              </a:spcBef>
              <a:spcAft>
                <a:spcPts val="0"/>
              </a:spcAft>
              <a:buNone/>
            </a:pPr>
            <a:endParaRPr dirty="0"/>
          </a:p>
        </p:txBody>
      </p:sp>
      <p:pic>
        <p:nvPicPr>
          <p:cNvPr id="627" name="Google Shape;627;p31"/>
          <p:cNvPicPr preferRelativeResize="0"/>
          <p:nvPr/>
        </p:nvPicPr>
        <p:blipFill>
          <a:blip r:embed="rId3">
            <a:alphaModFix/>
          </a:blip>
          <a:stretch>
            <a:fillRect/>
          </a:stretch>
        </p:blipFill>
        <p:spPr>
          <a:xfrm>
            <a:off x="6202906" y="193725"/>
            <a:ext cx="2488141" cy="2527124"/>
          </a:xfrm>
          <a:prstGeom prst="roundRect">
            <a:avLst>
              <a:gd name="adj" fmla="val 0"/>
            </a:avLst>
          </a:prstGeom>
          <a:noFill/>
          <a:ln>
            <a:noFill/>
          </a:ln>
        </p:spPr>
      </p:pic>
      <p:pic>
        <p:nvPicPr>
          <p:cNvPr id="628" name="Google Shape;628;p31"/>
          <p:cNvPicPr preferRelativeResize="0"/>
          <p:nvPr/>
        </p:nvPicPr>
        <p:blipFill rotWithShape="1">
          <a:blip r:embed="rId4">
            <a:alphaModFix/>
          </a:blip>
          <a:srcRect r="76664"/>
          <a:stretch/>
        </p:blipFill>
        <p:spPr>
          <a:xfrm>
            <a:off x="0" y="0"/>
            <a:ext cx="511524" cy="548000"/>
          </a:xfrm>
          <a:prstGeom prst="rect">
            <a:avLst/>
          </a:prstGeom>
          <a:noFill/>
          <a:ln>
            <a:noFill/>
          </a:ln>
        </p:spPr>
      </p:pic>
      <p:pic>
        <p:nvPicPr>
          <p:cNvPr id="2" name="Picture 1">
            <a:extLst>
              <a:ext uri="{FF2B5EF4-FFF2-40B4-BE49-F238E27FC236}">
                <a16:creationId xmlns:a16="http://schemas.microsoft.com/office/drawing/2014/main" id="{46E1AB31-9E38-454B-87F5-216102CC3AC6}"/>
              </a:ext>
            </a:extLst>
          </p:cNvPr>
          <p:cNvPicPr>
            <a:picLocks noChangeAspect="1"/>
          </p:cNvPicPr>
          <p:nvPr/>
        </p:nvPicPr>
        <p:blipFill>
          <a:blip r:embed="rId5"/>
          <a:stretch>
            <a:fillRect/>
          </a:stretch>
        </p:blipFill>
        <p:spPr>
          <a:xfrm>
            <a:off x="5190414" y="2735425"/>
            <a:ext cx="2857500" cy="22955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26">
                                            <p:txEl>
                                              <p:pRg st="0" end="0"/>
                                            </p:txEl>
                                          </p:spTgt>
                                        </p:tgtEl>
                                        <p:attrNameLst>
                                          <p:attrName>style.visibility</p:attrName>
                                        </p:attrNameLst>
                                      </p:cBhvr>
                                      <p:to>
                                        <p:strVal val="visible"/>
                                      </p:to>
                                    </p:set>
                                    <p:animEffect transition="in" filter="barn(inVertical)">
                                      <p:cBhvr>
                                        <p:cTn id="7" dur="1000"/>
                                        <p:tgtEl>
                                          <p:spTgt spid="6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26">
                                            <p:txEl>
                                              <p:pRg st="1" end="1"/>
                                            </p:txEl>
                                          </p:spTgt>
                                        </p:tgtEl>
                                        <p:attrNameLst>
                                          <p:attrName>style.visibility</p:attrName>
                                        </p:attrNameLst>
                                      </p:cBhvr>
                                      <p:to>
                                        <p:strVal val="visible"/>
                                      </p:to>
                                    </p:set>
                                    <p:animEffect transition="in" filter="barn(inVertical)">
                                      <p:cBhvr>
                                        <p:cTn id="12" dur="1000"/>
                                        <p:tgtEl>
                                          <p:spTgt spid="62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27"/>
                                        </p:tgtEl>
                                        <p:attrNameLst>
                                          <p:attrName>style.visibility</p:attrName>
                                        </p:attrNameLst>
                                      </p:cBhvr>
                                      <p:to>
                                        <p:strVal val="visible"/>
                                      </p:to>
                                    </p:set>
                                    <p:animEffect transition="in" filter="wipe(down)">
                                      <p:cBhvr>
                                        <p:cTn id="17" dur="1000"/>
                                        <p:tgtEl>
                                          <p:spTgt spid="62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26">
                                            <p:txEl>
                                              <p:pRg st="2" end="2"/>
                                            </p:txEl>
                                          </p:spTgt>
                                        </p:tgtEl>
                                        <p:attrNameLst>
                                          <p:attrName>style.visibility</p:attrName>
                                        </p:attrNameLst>
                                      </p:cBhvr>
                                      <p:to>
                                        <p:strVal val="visible"/>
                                      </p:to>
                                    </p:set>
                                    <p:animEffect transition="in" filter="barn(inVertical)">
                                      <p:cBhvr>
                                        <p:cTn id="22" dur="1000"/>
                                        <p:tgtEl>
                                          <p:spTgt spid="62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pic>
        <p:nvPicPr>
          <p:cNvPr id="633" name="Google Shape;633;p32" title="PODS Introduction to Wetlands">
            <a:hlinkClick r:id="rId3"/>
          </p:cNvPr>
          <p:cNvPicPr preferRelativeResize="0"/>
          <p:nvPr/>
        </p:nvPicPr>
        <p:blipFill>
          <a:blip r:embed="rId4">
            <a:alphaModFix/>
          </a:blip>
          <a:stretch>
            <a:fillRect/>
          </a:stretch>
        </p:blipFill>
        <p:spPr>
          <a:xfrm>
            <a:off x="1427031" y="266132"/>
            <a:ext cx="6289937" cy="470784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33"/>
                                        </p:tgtEl>
                                        <p:attrNameLst>
                                          <p:attrName>style.visibility</p:attrName>
                                        </p:attrNameLst>
                                      </p:cBhvr>
                                      <p:to>
                                        <p:strVal val="visible"/>
                                      </p:to>
                                    </p:set>
                                    <p:anim calcmode="lin" valueType="num">
                                      <p:cBhvr>
                                        <p:cTn id="7" dur="1000" fill="hold"/>
                                        <p:tgtEl>
                                          <p:spTgt spid="633"/>
                                        </p:tgtEl>
                                        <p:attrNameLst>
                                          <p:attrName>ppt_w</p:attrName>
                                        </p:attrNameLst>
                                      </p:cBhvr>
                                      <p:tavLst>
                                        <p:tav tm="0">
                                          <p:val>
                                            <p:fltVal val="0"/>
                                          </p:val>
                                        </p:tav>
                                        <p:tav tm="100000">
                                          <p:val>
                                            <p:strVal val="#ppt_w"/>
                                          </p:val>
                                        </p:tav>
                                      </p:tavLst>
                                    </p:anim>
                                    <p:anim calcmode="lin" valueType="num">
                                      <p:cBhvr>
                                        <p:cTn id="8" dur="1000" fill="hold"/>
                                        <p:tgtEl>
                                          <p:spTgt spid="633"/>
                                        </p:tgtEl>
                                        <p:attrNameLst>
                                          <p:attrName>ppt_h</p:attrName>
                                        </p:attrNameLst>
                                      </p:cBhvr>
                                      <p:tavLst>
                                        <p:tav tm="0">
                                          <p:val>
                                            <p:fltVal val="0"/>
                                          </p:val>
                                        </p:tav>
                                        <p:tav tm="100000">
                                          <p:val>
                                            <p:strVal val="#ppt_h"/>
                                          </p:val>
                                        </p:tav>
                                      </p:tavLst>
                                    </p:anim>
                                    <p:anim calcmode="lin" valueType="num">
                                      <p:cBhvr>
                                        <p:cTn id="9" dur="1000" fill="hold"/>
                                        <p:tgtEl>
                                          <p:spTgt spid="633"/>
                                        </p:tgtEl>
                                        <p:attrNameLst>
                                          <p:attrName>style.rotation</p:attrName>
                                        </p:attrNameLst>
                                      </p:cBhvr>
                                      <p:tavLst>
                                        <p:tav tm="0">
                                          <p:val>
                                            <p:fltVal val="90"/>
                                          </p:val>
                                        </p:tav>
                                        <p:tav tm="100000">
                                          <p:val>
                                            <p:fltVal val="0"/>
                                          </p:val>
                                        </p:tav>
                                      </p:tavLst>
                                    </p:anim>
                                    <p:animEffect transition="in" filter="fade">
                                      <p:cBhvr>
                                        <p:cTn id="10" dur="1000"/>
                                        <p:tgtEl>
                                          <p:spTgt spid="6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riar template">
  <a:themeElements>
    <a:clrScheme name="Custom 347">
      <a:dk1>
        <a:srgbClr val="3D4965"/>
      </a:dk1>
      <a:lt1>
        <a:srgbClr val="FFFFFF"/>
      </a:lt1>
      <a:dk2>
        <a:srgbClr val="C7E6FF"/>
      </a:dk2>
      <a:lt2>
        <a:srgbClr val="F3F3F3"/>
      </a:lt2>
      <a:accent1>
        <a:srgbClr val="3C78D8"/>
      </a:accent1>
      <a:accent2>
        <a:srgbClr val="89ABE6"/>
      </a:accent2>
      <a:accent3>
        <a:srgbClr val="8EA3C3"/>
      </a:accent3>
      <a:accent4>
        <a:srgbClr val="EFEFEF"/>
      </a:accent4>
      <a:accent5>
        <a:srgbClr val="D9D9D9"/>
      </a:accent5>
      <a:accent6>
        <a:srgbClr val="C9DAF8"/>
      </a:accent6>
      <a:hlink>
        <a:srgbClr val="3C78D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C0F51102A2404EA89825F4BD667E2C" ma:contentTypeVersion="16" ma:contentTypeDescription="Create a new document." ma:contentTypeScope="" ma:versionID="171ec73dfead237ff0b9e2020e5bf1a0">
  <xsd:schema xmlns:xsd="http://www.w3.org/2001/XMLSchema" xmlns:xs="http://www.w3.org/2001/XMLSchema" xmlns:p="http://schemas.microsoft.com/office/2006/metadata/properties" xmlns:ns2="a6b8e001-c696-4791-b3eb-897dc1b22138" xmlns:ns3="7ffaef24-4b3d-4a10-9d5a-084a3fd12b91" xmlns:ns4="965ab153-a705-40f0-88c5-05238f194b1d" targetNamespace="http://schemas.microsoft.com/office/2006/metadata/properties" ma:root="true" ma:fieldsID="ecbbb62ca2bfbdc85724b7860be0a584" ns2:_="" ns3:_="" ns4:_="">
    <xsd:import namespace="a6b8e001-c696-4791-b3eb-897dc1b22138"/>
    <xsd:import namespace="7ffaef24-4b3d-4a10-9d5a-084a3fd12b91"/>
    <xsd:import namespace="965ab153-a705-40f0-88c5-05238f194b1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EventHashCode" minOccurs="0"/>
                <xsd:element ref="ns3:MediaServiceGenerationTime" minOccurs="0"/>
                <xsd:element ref="ns3:MediaServiceOCR" minOccurs="0"/>
                <xsd:element ref="ns3:MediaServiceAutoKeyPoints" minOccurs="0"/>
                <xsd:element ref="ns3:MediaServiceKeyPoints" minOccurs="0"/>
                <xsd:element ref="ns3:MediaLengthInSeconds" minOccurs="0"/>
                <xsd:element ref="ns3: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b8e001-c696-4791-b3eb-897dc1b2213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ffaef24-4b3d-4a10-9d5a-084a3fd12b91"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be86045-e7a1-46d9-91f3-f76c729b688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65ab153-a705-40f0-88c5-05238f194b1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c5e56921-bee4-4f73-b9c2-2f9d0fda6ecb}" ma:internalName="TaxCatchAll" ma:showField="CatchAllData" ma:web="965ab153-a705-40f0-88c5-05238f194b1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ffaef24-4b3d-4a10-9d5a-084a3fd12b91">
      <Terms xmlns="http://schemas.microsoft.com/office/infopath/2007/PartnerControls"/>
    </lcf76f155ced4ddcb4097134ff3c332f>
    <TaxCatchAll xmlns="965ab153-a705-40f0-88c5-05238f194b1d" xsi:nil="true"/>
  </documentManagement>
</p:properties>
</file>

<file path=customXml/itemProps1.xml><?xml version="1.0" encoding="utf-8"?>
<ds:datastoreItem xmlns:ds="http://schemas.openxmlformats.org/officeDocument/2006/customXml" ds:itemID="{0CE357B2-09B7-4D64-AC61-917D5C6D270B}"/>
</file>

<file path=customXml/itemProps2.xml><?xml version="1.0" encoding="utf-8"?>
<ds:datastoreItem xmlns:ds="http://schemas.openxmlformats.org/officeDocument/2006/customXml" ds:itemID="{83C5570D-2D19-4487-8677-DCFE2DEF9B5C}">
  <ds:schemaRefs>
    <ds:schemaRef ds:uri="http://schemas.microsoft.com/sharepoint/v3/contenttype/forms"/>
  </ds:schemaRefs>
</ds:datastoreItem>
</file>

<file path=customXml/itemProps3.xml><?xml version="1.0" encoding="utf-8"?>
<ds:datastoreItem xmlns:ds="http://schemas.openxmlformats.org/officeDocument/2006/customXml" ds:itemID="{E98E14F4-E0AB-4BD0-B863-39FBB37100CE}">
  <ds:schemaRefs>
    <ds:schemaRef ds:uri="9e6693e1-6f83-4e85-ad9b-715f2fc2dbb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2683</TotalTime>
  <Words>2452</Words>
  <Application>Microsoft Office PowerPoint</Application>
  <PresentationFormat>On-screen Show (16:9)</PresentationFormat>
  <Paragraphs>176</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Friar template</vt:lpstr>
      <vt:lpstr>Welcome Back! </vt:lpstr>
      <vt:lpstr>Last week! </vt:lpstr>
      <vt:lpstr>Solve It - Riddle Review</vt:lpstr>
      <vt:lpstr>Wetlands: Environmental Importance</vt:lpstr>
      <vt:lpstr>How Do Wetlands Protect the Coastline?</vt:lpstr>
      <vt:lpstr>PowerPoint Presentation</vt:lpstr>
      <vt:lpstr>Wetlands: Purify Water</vt:lpstr>
      <vt:lpstr>PowerPoint Presentation</vt:lpstr>
      <vt:lpstr>PowerPoint Presentation</vt:lpstr>
      <vt:lpstr>Coral Reefs: Environmental Importance</vt:lpstr>
      <vt:lpstr>Coral Reefs: Protection of Coastline  </vt:lpstr>
      <vt:lpstr>Coral Reefs: Indicator Species </vt:lpstr>
      <vt:lpstr>Coral Reefs: Indicator Species in Action </vt:lpstr>
      <vt:lpstr>PowerPoint Presentation</vt:lpstr>
      <vt:lpstr>PowerPoint Presentation</vt:lpstr>
      <vt:lpstr>Mangroves: Environmental Importance</vt:lpstr>
      <vt:lpstr>Mangroves: Protection of Coastline </vt:lpstr>
      <vt:lpstr>PowerPoint Presentation</vt:lpstr>
      <vt:lpstr>Mangroves: Carbon Sink </vt:lpstr>
      <vt:lpstr>PowerPoint Presentation</vt:lpstr>
      <vt:lpstr>Matching: Coastal Habitat Environmental Importance! </vt:lpstr>
      <vt:lpstr>Summary of Lesson 3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Back! </dc:title>
  <cp:lastModifiedBy>Meghan Reilly</cp:lastModifiedBy>
  <cp:revision>24</cp:revision>
  <dcterms:modified xsi:type="dcterms:W3CDTF">2022-03-15T19:11:44Z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0x01010066A971362A5B134D94DCC91BEDA85A44</vt:lpwstr>
  </property>
</Properties>
</file>