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omments/modernComment_102_0.xml" ContentType="application/vnd.ms-powerpoint.comment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0" r:id="rId4"/>
    <p:sldMasterId id="2147483671" r:id="rId5"/>
    <p:sldMasterId id="2147483683" r:id="rId6"/>
  </p:sldMasterIdLst>
  <p:notesMasterIdLst>
    <p:notesMasterId r:id="rId48"/>
  </p:notesMasterIdLst>
  <p:sldIdLst>
    <p:sldId id="281" r:id="rId7"/>
    <p:sldId id="282"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56" r:id="rId25"/>
    <p:sldId id="257" r:id="rId26"/>
    <p:sldId id="283" r:id="rId27"/>
    <p:sldId id="284" r:id="rId28"/>
    <p:sldId id="285" r:id="rId29"/>
    <p:sldId id="286" r:id="rId30"/>
    <p:sldId id="287" r:id="rId31"/>
    <p:sldId id="288" r:id="rId32"/>
    <p:sldId id="289" r:id="rId33"/>
    <p:sldId id="290" r:id="rId34"/>
    <p:sldId id="291" r:id="rId35"/>
    <p:sldId id="292" r:id="rId36"/>
    <p:sldId id="293" r:id="rId37"/>
    <p:sldId id="294" r:id="rId38"/>
    <p:sldId id="295" r:id="rId39"/>
    <p:sldId id="296" r:id="rId40"/>
    <p:sldId id="297" r:id="rId41"/>
    <p:sldId id="298" r:id="rId42"/>
    <p:sldId id="274" r:id="rId43"/>
    <p:sldId id="275" r:id="rId44"/>
    <p:sldId id="276" r:id="rId45"/>
    <p:sldId id="277" r:id="rId46"/>
    <p:sldId id="278" r:id="rId47"/>
  </p:sldIdLst>
  <p:sldSz cx="9144000" cy="5143500" type="screen16x9"/>
  <p:notesSz cx="6858000" cy="9144000"/>
  <p:embeddedFontLst>
    <p:embeddedFont>
      <p:font typeface="Bahnschrift Light Condensed" panose="020B0502040204020203" pitchFamily="34" charset="0"/>
      <p:regular r:id="rId49"/>
    </p:embeddedFont>
    <p:embeddedFont>
      <p:font typeface="Bahnschrift SemiBold Condensed" panose="020B0502040204020203" pitchFamily="34" charset="0"/>
      <p:bold r:id="rId50"/>
    </p:embeddedFont>
    <p:embeddedFont>
      <p:font typeface="Calibri" panose="020F0502020204030204" pitchFamily="34" charset="0"/>
      <p:regular r:id="rId51"/>
      <p:bold r:id="rId52"/>
      <p:italic r:id="rId53"/>
      <p:boldItalic r:id="rId54"/>
    </p:embeddedFont>
    <p:embeddedFont>
      <p:font typeface="Calibri Light" panose="020F0302020204030204" pitchFamily="34" charset="0"/>
      <p:regular r:id="rId55"/>
      <p:italic r:id="rId56"/>
    </p:embeddedFont>
    <p:embeddedFont>
      <p:font typeface="Dosis" pitchFamily="2" charset="0"/>
      <p:regular r:id="rId57"/>
      <p:bold r:id="rId58"/>
    </p:embeddedFont>
    <p:embeddedFont>
      <p:font typeface="Sniglet" panose="020B0604020202020204" charset="0"/>
      <p:regular r:id="rId5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F1007EFF-A798-D21B-56C6-06F9BF334FE4}" name="Lyn Harris" initials="LH" userId="S::l.harris@namepa.net::aa14c07a-e0b7-45aa-8f58-a5dd3661cacd"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C71BEC56-3F9B-49EF-BA87-8285640D0C8D}" v="51" dt="2022-06-23T21:06:43.808"/>
  </p1510:revLst>
</p1510:revInfo>
</file>

<file path=ppt/tableStyles.xml><?xml version="1.0" encoding="utf-8"?>
<a:tblStyleLst xmlns:a="http://schemas.openxmlformats.org/drawingml/2006/main" def="{D918812C-F49B-4AF7-BAEE-833F1BC12DA0}">
  <a:tblStyle styleId="{D918812C-F49B-4AF7-BAEE-833F1BC12DA0}"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61105" autoAdjust="0"/>
  </p:normalViewPr>
  <p:slideViewPr>
    <p:cSldViewPr snapToGrid="0">
      <p:cViewPr varScale="1">
        <p:scale>
          <a:sx n="92" d="100"/>
          <a:sy n="92" d="100"/>
        </p:scale>
        <p:origin x="2154" y="66"/>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21" Type="http://schemas.openxmlformats.org/officeDocument/2006/relationships/slide" Target="slides/slide15.xml"/><Relationship Id="rId34" Type="http://schemas.openxmlformats.org/officeDocument/2006/relationships/slide" Target="slides/slide28.xml"/><Relationship Id="rId42" Type="http://schemas.openxmlformats.org/officeDocument/2006/relationships/slide" Target="slides/slide36.xml"/><Relationship Id="rId47" Type="http://schemas.openxmlformats.org/officeDocument/2006/relationships/slide" Target="slides/slide41.xml"/><Relationship Id="rId50" Type="http://schemas.openxmlformats.org/officeDocument/2006/relationships/font" Target="fonts/font2.fntdata"/><Relationship Id="rId55" Type="http://schemas.openxmlformats.org/officeDocument/2006/relationships/font" Target="fonts/font7.fntdata"/><Relationship Id="rId63" Type="http://schemas.openxmlformats.org/officeDocument/2006/relationships/tableStyles" Target="tableStyles.xml"/><Relationship Id="rId7" Type="http://schemas.openxmlformats.org/officeDocument/2006/relationships/slide" Target="slides/slide1.xml"/><Relationship Id="rId2" Type="http://schemas.openxmlformats.org/officeDocument/2006/relationships/customXml" Target="../customXml/item2.xml"/><Relationship Id="rId16" Type="http://schemas.openxmlformats.org/officeDocument/2006/relationships/slide" Target="slides/slide10.xml"/><Relationship Id="rId29" Type="http://schemas.openxmlformats.org/officeDocument/2006/relationships/slide" Target="slides/slide23.xml"/><Relationship Id="rId11" Type="http://schemas.openxmlformats.org/officeDocument/2006/relationships/slide" Target="slides/slide5.xml"/><Relationship Id="rId24" Type="http://schemas.openxmlformats.org/officeDocument/2006/relationships/slide" Target="slides/slide18.xml"/><Relationship Id="rId32" Type="http://schemas.openxmlformats.org/officeDocument/2006/relationships/slide" Target="slides/slide26.xml"/><Relationship Id="rId37" Type="http://schemas.openxmlformats.org/officeDocument/2006/relationships/slide" Target="slides/slide31.xml"/><Relationship Id="rId40" Type="http://schemas.openxmlformats.org/officeDocument/2006/relationships/slide" Target="slides/slide34.xml"/><Relationship Id="rId45" Type="http://schemas.openxmlformats.org/officeDocument/2006/relationships/slide" Target="slides/slide39.xml"/><Relationship Id="rId53" Type="http://schemas.openxmlformats.org/officeDocument/2006/relationships/font" Target="fonts/font5.fntdata"/><Relationship Id="rId58" Type="http://schemas.openxmlformats.org/officeDocument/2006/relationships/font" Target="fonts/font10.fntdata"/><Relationship Id="rId66" Type="http://schemas.microsoft.com/office/2018/10/relationships/authors" Target="authors.xml"/><Relationship Id="rId5" Type="http://schemas.openxmlformats.org/officeDocument/2006/relationships/slideMaster" Target="slideMasters/slideMaster2.xml"/><Relationship Id="rId61" Type="http://schemas.openxmlformats.org/officeDocument/2006/relationships/viewProps" Target="viewProps.xml"/><Relationship Id="rId19" Type="http://schemas.openxmlformats.org/officeDocument/2006/relationships/slide" Target="slides/slide13.xml"/><Relationship Id="rId14" Type="http://schemas.openxmlformats.org/officeDocument/2006/relationships/slide" Target="slides/slide8.xml"/><Relationship Id="rId22" Type="http://schemas.openxmlformats.org/officeDocument/2006/relationships/slide" Target="slides/slide16.xml"/><Relationship Id="rId27" Type="http://schemas.openxmlformats.org/officeDocument/2006/relationships/slide" Target="slides/slide21.xml"/><Relationship Id="rId30" Type="http://schemas.openxmlformats.org/officeDocument/2006/relationships/slide" Target="slides/slide24.xml"/><Relationship Id="rId35" Type="http://schemas.openxmlformats.org/officeDocument/2006/relationships/slide" Target="slides/slide29.xml"/><Relationship Id="rId43" Type="http://schemas.openxmlformats.org/officeDocument/2006/relationships/slide" Target="slides/slide37.xml"/><Relationship Id="rId48" Type="http://schemas.openxmlformats.org/officeDocument/2006/relationships/notesMaster" Target="notesMasters/notesMaster1.xml"/><Relationship Id="rId56" Type="http://schemas.openxmlformats.org/officeDocument/2006/relationships/font" Target="fonts/font8.fntdata"/><Relationship Id="rId64" Type="http://schemas.microsoft.com/office/2016/11/relationships/changesInfo" Target="changesInfos/changesInfo1.xml"/><Relationship Id="rId8" Type="http://schemas.openxmlformats.org/officeDocument/2006/relationships/slide" Target="slides/slide2.xml"/><Relationship Id="rId51" Type="http://schemas.openxmlformats.org/officeDocument/2006/relationships/font" Target="fonts/font3.fntdata"/><Relationship Id="rId3" Type="http://schemas.openxmlformats.org/officeDocument/2006/relationships/customXml" Target="../customXml/item3.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slide" Target="slides/slide27.xml"/><Relationship Id="rId38" Type="http://schemas.openxmlformats.org/officeDocument/2006/relationships/slide" Target="slides/slide32.xml"/><Relationship Id="rId46" Type="http://schemas.openxmlformats.org/officeDocument/2006/relationships/slide" Target="slides/slide40.xml"/><Relationship Id="rId59" Type="http://schemas.openxmlformats.org/officeDocument/2006/relationships/font" Target="fonts/font11.fntdata"/><Relationship Id="rId20" Type="http://schemas.openxmlformats.org/officeDocument/2006/relationships/slide" Target="slides/slide14.xml"/><Relationship Id="rId41" Type="http://schemas.openxmlformats.org/officeDocument/2006/relationships/slide" Target="slides/slide35.xml"/><Relationship Id="rId54" Type="http://schemas.openxmlformats.org/officeDocument/2006/relationships/font" Target="fonts/font6.fntdata"/><Relationship Id="rId62"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49" Type="http://schemas.openxmlformats.org/officeDocument/2006/relationships/font" Target="fonts/font1.fntdata"/><Relationship Id="rId57" Type="http://schemas.openxmlformats.org/officeDocument/2006/relationships/font" Target="fonts/font9.fntdata"/><Relationship Id="rId10" Type="http://schemas.openxmlformats.org/officeDocument/2006/relationships/slide" Target="slides/slide4.xml"/><Relationship Id="rId31" Type="http://schemas.openxmlformats.org/officeDocument/2006/relationships/slide" Target="slides/slide25.xml"/><Relationship Id="rId44" Type="http://schemas.openxmlformats.org/officeDocument/2006/relationships/slide" Target="slides/slide38.xml"/><Relationship Id="rId52" Type="http://schemas.openxmlformats.org/officeDocument/2006/relationships/font" Target="fonts/font4.fntdata"/><Relationship Id="rId60" Type="http://schemas.openxmlformats.org/officeDocument/2006/relationships/presProps" Target="presProps.xml"/><Relationship Id="rId65" Type="http://schemas.microsoft.com/office/2015/10/relationships/revisionInfo" Target="revisionInfo.xml"/><Relationship Id="rId4" Type="http://schemas.openxmlformats.org/officeDocument/2006/relationships/slideMaster" Target="slideMasters/slideMaster1.xml"/><Relationship Id="rId9" Type="http://schemas.openxmlformats.org/officeDocument/2006/relationships/slide" Target="slides/slide3.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olly Dushay" userId="5096554b-788a-4cb2-9e08-0f20c604c047" providerId="ADAL" clId="{C71BEC56-3F9B-49EF-BA87-8285640D0C8D}"/>
    <pc:docChg chg="undo custSel addSld delSld modSld modMainMaster">
      <pc:chgData name="Molly Dushay" userId="5096554b-788a-4cb2-9e08-0f20c604c047" providerId="ADAL" clId="{C71BEC56-3F9B-49EF-BA87-8285640D0C8D}" dt="2022-06-23T21:06:43.804" v="863"/>
      <pc:docMkLst>
        <pc:docMk/>
      </pc:docMkLst>
      <pc:sldChg chg="add del modNotesTx">
        <pc:chgData name="Molly Dushay" userId="5096554b-788a-4cb2-9e08-0f20c604c047" providerId="ADAL" clId="{C71BEC56-3F9B-49EF-BA87-8285640D0C8D}" dt="2022-06-23T21:06:43.804" v="863"/>
        <pc:sldMkLst>
          <pc:docMk/>
          <pc:sldMk cId="0" sldId="256"/>
        </pc:sldMkLst>
      </pc:sldChg>
      <pc:sldChg chg="addSp delSp modSp add del mod setBg">
        <pc:chgData name="Molly Dushay" userId="5096554b-788a-4cb2-9e08-0f20c604c047" providerId="ADAL" clId="{C71BEC56-3F9B-49EF-BA87-8285640D0C8D}" dt="2022-06-23T21:06:43.804" v="863"/>
        <pc:sldMkLst>
          <pc:docMk/>
          <pc:sldMk cId="0" sldId="257"/>
        </pc:sldMkLst>
        <pc:spChg chg="mod">
          <ac:chgData name="Molly Dushay" userId="5096554b-788a-4cb2-9e08-0f20c604c047" providerId="ADAL" clId="{C71BEC56-3F9B-49EF-BA87-8285640D0C8D}" dt="2022-06-23T19:10:50.655" v="10" actId="20577"/>
          <ac:spMkLst>
            <pc:docMk/>
            <pc:sldMk cId="0" sldId="257"/>
            <ac:spMk id="577" creationId="{00000000-0000-0000-0000-000000000000}"/>
          </ac:spMkLst>
        </pc:spChg>
        <pc:picChg chg="mod">
          <ac:chgData name="Molly Dushay" userId="5096554b-788a-4cb2-9e08-0f20c604c047" providerId="ADAL" clId="{C71BEC56-3F9B-49EF-BA87-8285640D0C8D}" dt="2022-06-23T19:10:54.172" v="11" actId="1076"/>
          <ac:picMkLst>
            <pc:docMk/>
            <pc:sldMk cId="0" sldId="257"/>
            <ac:picMk id="2" creationId="{BD4F12C0-B628-4699-84FB-1EFBBFC68E05}"/>
          </ac:picMkLst>
        </pc:picChg>
        <pc:picChg chg="add mod">
          <ac:chgData name="Molly Dushay" userId="5096554b-788a-4cb2-9e08-0f20c604c047" providerId="ADAL" clId="{C71BEC56-3F9B-49EF-BA87-8285640D0C8D}" dt="2022-06-23T19:10:42.931" v="7" actId="1076"/>
          <ac:picMkLst>
            <pc:docMk/>
            <pc:sldMk cId="0" sldId="257"/>
            <ac:picMk id="4" creationId="{8B92AD4C-A5BB-DFE7-A5E7-0F34523F101A}"/>
          </ac:picMkLst>
        </pc:picChg>
        <pc:picChg chg="del">
          <ac:chgData name="Molly Dushay" userId="5096554b-788a-4cb2-9e08-0f20c604c047" providerId="ADAL" clId="{C71BEC56-3F9B-49EF-BA87-8285640D0C8D}" dt="2022-06-23T19:10:17.951" v="0" actId="478"/>
          <ac:picMkLst>
            <pc:docMk/>
            <pc:sldMk cId="0" sldId="257"/>
            <ac:picMk id="579" creationId="{00000000-0000-0000-0000-000000000000}"/>
          </ac:picMkLst>
        </pc:picChg>
      </pc:sldChg>
      <pc:sldChg chg="addSp delSp modSp mod modShow modCm">
        <pc:chgData name="Molly Dushay" userId="5096554b-788a-4cb2-9e08-0f20c604c047" providerId="ADAL" clId="{C71BEC56-3F9B-49EF-BA87-8285640D0C8D}" dt="2022-06-23T21:04:02.478" v="832" actId="729"/>
        <pc:sldMkLst>
          <pc:docMk/>
          <pc:sldMk cId="0" sldId="258"/>
        </pc:sldMkLst>
        <pc:picChg chg="add mod">
          <ac:chgData name="Molly Dushay" userId="5096554b-788a-4cb2-9e08-0f20c604c047" providerId="ADAL" clId="{C71BEC56-3F9B-49EF-BA87-8285640D0C8D}" dt="2022-06-23T19:11:13.175" v="16"/>
          <ac:picMkLst>
            <pc:docMk/>
            <pc:sldMk cId="0" sldId="258"/>
            <ac:picMk id="5" creationId="{60EAF373-BCEA-3351-8C03-4B7EDB87E5E1}"/>
          </ac:picMkLst>
        </pc:picChg>
        <pc:picChg chg="del">
          <ac:chgData name="Molly Dushay" userId="5096554b-788a-4cb2-9e08-0f20c604c047" providerId="ADAL" clId="{C71BEC56-3F9B-49EF-BA87-8285640D0C8D}" dt="2022-06-23T19:11:12.897" v="14" actId="478"/>
          <ac:picMkLst>
            <pc:docMk/>
            <pc:sldMk cId="0" sldId="258"/>
            <ac:picMk id="586" creationId="{00000000-0000-0000-0000-000000000000}"/>
          </ac:picMkLst>
        </pc:picChg>
      </pc:sldChg>
      <pc:sldChg chg="addSp modSp mod modNotesTx">
        <pc:chgData name="Molly Dushay" userId="5096554b-788a-4cb2-9e08-0f20c604c047" providerId="ADAL" clId="{C71BEC56-3F9B-49EF-BA87-8285640D0C8D}" dt="2022-06-23T19:26:59.442" v="715" actId="1076"/>
        <pc:sldMkLst>
          <pc:docMk/>
          <pc:sldMk cId="0" sldId="259"/>
        </pc:sldMkLst>
        <pc:spChg chg="mod">
          <ac:chgData name="Molly Dushay" userId="5096554b-788a-4cb2-9e08-0f20c604c047" providerId="ADAL" clId="{C71BEC56-3F9B-49EF-BA87-8285640D0C8D}" dt="2022-06-23T19:26:54.317" v="713" actId="403"/>
          <ac:spMkLst>
            <pc:docMk/>
            <pc:sldMk cId="0" sldId="259"/>
            <ac:spMk id="591" creationId="{00000000-0000-0000-0000-000000000000}"/>
          </ac:spMkLst>
        </pc:spChg>
        <pc:spChg chg="mod">
          <ac:chgData name="Molly Dushay" userId="5096554b-788a-4cb2-9e08-0f20c604c047" providerId="ADAL" clId="{C71BEC56-3F9B-49EF-BA87-8285640D0C8D}" dt="2022-06-23T19:26:59.442" v="715" actId="1076"/>
          <ac:spMkLst>
            <pc:docMk/>
            <pc:sldMk cId="0" sldId="259"/>
            <ac:spMk id="592" creationId="{00000000-0000-0000-0000-000000000000}"/>
          </ac:spMkLst>
        </pc:spChg>
        <pc:picChg chg="add mod">
          <ac:chgData name="Molly Dushay" userId="5096554b-788a-4cb2-9e08-0f20c604c047" providerId="ADAL" clId="{C71BEC56-3F9B-49EF-BA87-8285640D0C8D}" dt="2022-06-23T19:11:15.307" v="17"/>
          <ac:picMkLst>
            <pc:docMk/>
            <pc:sldMk cId="0" sldId="259"/>
            <ac:picMk id="4" creationId="{497FF53A-9DC2-76CF-6927-6E0B404955B2}"/>
          </ac:picMkLst>
        </pc:picChg>
      </pc:sldChg>
      <pc:sldChg chg="addSp delSp modSp mod modNotesTx">
        <pc:chgData name="Molly Dushay" userId="5096554b-788a-4cb2-9e08-0f20c604c047" providerId="ADAL" clId="{C71BEC56-3F9B-49EF-BA87-8285640D0C8D}" dt="2022-06-23T19:27:24.451" v="727" actId="403"/>
        <pc:sldMkLst>
          <pc:docMk/>
          <pc:sldMk cId="0" sldId="260"/>
        </pc:sldMkLst>
        <pc:spChg chg="mod">
          <ac:chgData name="Molly Dushay" userId="5096554b-788a-4cb2-9e08-0f20c604c047" providerId="ADAL" clId="{C71BEC56-3F9B-49EF-BA87-8285640D0C8D}" dt="2022-06-23T19:27:24.451" v="727" actId="403"/>
          <ac:spMkLst>
            <pc:docMk/>
            <pc:sldMk cId="0" sldId="260"/>
            <ac:spMk id="597" creationId="{00000000-0000-0000-0000-000000000000}"/>
          </ac:spMkLst>
        </pc:spChg>
        <pc:spChg chg="mod">
          <ac:chgData name="Molly Dushay" userId="5096554b-788a-4cb2-9e08-0f20c604c047" providerId="ADAL" clId="{C71BEC56-3F9B-49EF-BA87-8285640D0C8D}" dt="2022-06-23T19:27:20.259" v="723" actId="14100"/>
          <ac:spMkLst>
            <pc:docMk/>
            <pc:sldMk cId="0" sldId="260"/>
            <ac:spMk id="598" creationId="{00000000-0000-0000-0000-000000000000}"/>
          </ac:spMkLst>
        </pc:spChg>
        <pc:picChg chg="add mod">
          <ac:chgData name="Molly Dushay" userId="5096554b-788a-4cb2-9e08-0f20c604c047" providerId="ADAL" clId="{C71BEC56-3F9B-49EF-BA87-8285640D0C8D}" dt="2022-06-23T19:13:32.298" v="429"/>
          <ac:picMkLst>
            <pc:docMk/>
            <pc:sldMk cId="0" sldId="260"/>
            <ac:picMk id="5" creationId="{87FBC18F-1EB2-B4D1-B778-F6B058328AAE}"/>
          </ac:picMkLst>
        </pc:picChg>
        <pc:picChg chg="del">
          <ac:chgData name="Molly Dushay" userId="5096554b-788a-4cb2-9e08-0f20c604c047" providerId="ADAL" clId="{C71BEC56-3F9B-49EF-BA87-8285640D0C8D}" dt="2022-06-23T19:13:29.131" v="428" actId="478"/>
          <ac:picMkLst>
            <pc:docMk/>
            <pc:sldMk cId="0" sldId="260"/>
            <ac:picMk id="599" creationId="{00000000-0000-0000-0000-000000000000}"/>
          </ac:picMkLst>
        </pc:picChg>
      </pc:sldChg>
      <pc:sldChg chg="addSp delSp modSp mod modNotesTx">
        <pc:chgData name="Molly Dushay" userId="5096554b-788a-4cb2-9e08-0f20c604c047" providerId="ADAL" clId="{C71BEC56-3F9B-49EF-BA87-8285640D0C8D}" dt="2022-06-23T19:27:45.715" v="828" actId="20577"/>
        <pc:sldMkLst>
          <pc:docMk/>
          <pc:sldMk cId="0" sldId="261"/>
        </pc:sldMkLst>
        <pc:spChg chg="mod">
          <ac:chgData name="Molly Dushay" userId="5096554b-788a-4cb2-9e08-0f20c604c047" providerId="ADAL" clId="{C71BEC56-3F9B-49EF-BA87-8285640D0C8D}" dt="2022-06-23T19:27:28.826" v="731" actId="403"/>
          <ac:spMkLst>
            <pc:docMk/>
            <pc:sldMk cId="0" sldId="261"/>
            <ac:spMk id="604" creationId="{00000000-0000-0000-0000-000000000000}"/>
          </ac:spMkLst>
        </pc:spChg>
        <pc:picChg chg="add mod">
          <ac:chgData name="Molly Dushay" userId="5096554b-788a-4cb2-9e08-0f20c604c047" providerId="ADAL" clId="{C71BEC56-3F9B-49EF-BA87-8285640D0C8D}" dt="2022-06-23T19:13:34.827" v="431"/>
          <ac:picMkLst>
            <pc:docMk/>
            <pc:sldMk cId="0" sldId="261"/>
            <ac:picMk id="4" creationId="{4792C782-091F-BF3F-CA45-456E1C9FF662}"/>
          </ac:picMkLst>
        </pc:picChg>
        <pc:picChg chg="del">
          <ac:chgData name="Molly Dushay" userId="5096554b-788a-4cb2-9e08-0f20c604c047" providerId="ADAL" clId="{C71BEC56-3F9B-49EF-BA87-8285640D0C8D}" dt="2022-06-23T19:13:34.539" v="430" actId="478"/>
          <ac:picMkLst>
            <pc:docMk/>
            <pc:sldMk cId="0" sldId="261"/>
            <ac:picMk id="605" creationId="{00000000-0000-0000-0000-000000000000}"/>
          </ac:picMkLst>
        </pc:picChg>
      </pc:sldChg>
      <pc:sldChg chg="addSp delSp modSp mod modNotesTx">
        <pc:chgData name="Molly Dushay" userId="5096554b-788a-4cb2-9e08-0f20c604c047" providerId="ADAL" clId="{C71BEC56-3F9B-49EF-BA87-8285640D0C8D}" dt="2022-06-23T19:27:50.356" v="829" actId="1076"/>
        <pc:sldMkLst>
          <pc:docMk/>
          <pc:sldMk cId="0" sldId="262"/>
        </pc:sldMkLst>
        <pc:spChg chg="mod">
          <ac:chgData name="Molly Dushay" userId="5096554b-788a-4cb2-9e08-0f20c604c047" providerId="ADAL" clId="{C71BEC56-3F9B-49EF-BA87-8285640D0C8D}" dt="2022-06-23T19:27:50.356" v="829" actId="1076"/>
          <ac:spMkLst>
            <pc:docMk/>
            <pc:sldMk cId="0" sldId="262"/>
            <ac:spMk id="611" creationId="{00000000-0000-0000-0000-000000000000}"/>
          </ac:spMkLst>
        </pc:spChg>
        <pc:picChg chg="add mod">
          <ac:chgData name="Molly Dushay" userId="5096554b-788a-4cb2-9e08-0f20c604c047" providerId="ADAL" clId="{C71BEC56-3F9B-49EF-BA87-8285640D0C8D}" dt="2022-06-23T19:13:40.172" v="433"/>
          <ac:picMkLst>
            <pc:docMk/>
            <pc:sldMk cId="0" sldId="262"/>
            <ac:picMk id="5" creationId="{7692A7D1-7AEB-E193-9BFC-3601716CC782}"/>
          </ac:picMkLst>
        </pc:picChg>
        <pc:picChg chg="del">
          <ac:chgData name="Molly Dushay" userId="5096554b-788a-4cb2-9e08-0f20c604c047" providerId="ADAL" clId="{C71BEC56-3F9B-49EF-BA87-8285640D0C8D}" dt="2022-06-23T19:13:39.563" v="432" actId="478"/>
          <ac:picMkLst>
            <pc:docMk/>
            <pc:sldMk cId="0" sldId="262"/>
            <ac:picMk id="612" creationId="{00000000-0000-0000-0000-000000000000}"/>
          </ac:picMkLst>
        </pc:picChg>
      </pc:sldChg>
      <pc:sldChg chg="addSp delSp modSp mod modNotesTx">
        <pc:chgData name="Molly Dushay" userId="5096554b-788a-4cb2-9e08-0f20c604c047" providerId="ADAL" clId="{C71BEC56-3F9B-49EF-BA87-8285640D0C8D}" dt="2022-06-23T19:15:01.666" v="570"/>
        <pc:sldMkLst>
          <pc:docMk/>
          <pc:sldMk cId="0" sldId="263"/>
        </pc:sldMkLst>
        <pc:spChg chg="mod">
          <ac:chgData name="Molly Dushay" userId="5096554b-788a-4cb2-9e08-0f20c604c047" providerId="ADAL" clId="{C71BEC56-3F9B-49EF-BA87-8285640D0C8D}" dt="2022-06-23T19:14:32.818" v="445" actId="207"/>
          <ac:spMkLst>
            <pc:docMk/>
            <pc:sldMk cId="0" sldId="263"/>
            <ac:spMk id="619" creationId="{00000000-0000-0000-0000-000000000000}"/>
          </ac:spMkLst>
        </pc:spChg>
        <pc:graphicFrameChg chg="modGraphic">
          <ac:chgData name="Molly Dushay" userId="5096554b-788a-4cb2-9e08-0f20c604c047" providerId="ADAL" clId="{C71BEC56-3F9B-49EF-BA87-8285640D0C8D}" dt="2022-06-23T19:14:21.969" v="444" actId="207"/>
          <ac:graphicFrameMkLst>
            <pc:docMk/>
            <pc:sldMk cId="0" sldId="263"/>
            <ac:graphicFrameMk id="618" creationId="{00000000-0000-0000-0000-000000000000}"/>
          </ac:graphicFrameMkLst>
        </pc:graphicFrameChg>
        <pc:picChg chg="add mod">
          <ac:chgData name="Molly Dushay" userId="5096554b-788a-4cb2-9e08-0f20c604c047" providerId="ADAL" clId="{C71BEC56-3F9B-49EF-BA87-8285640D0C8D}" dt="2022-06-23T19:15:01.666" v="570"/>
          <ac:picMkLst>
            <pc:docMk/>
            <pc:sldMk cId="0" sldId="263"/>
            <ac:picMk id="5" creationId="{BEA7B351-15B8-1181-396E-47B992FBF7A3}"/>
          </ac:picMkLst>
        </pc:picChg>
        <pc:picChg chg="del">
          <ac:chgData name="Molly Dushay" userId="5096554b-788a-4cb2-9e08-0f20c604c047" providerId="ADAL" clId="{C71BEC56-3F9B-49EF-BA87-8285640D0C8D}" dt="2022-06-23T19:15:01.422" v="569" actId="478"/>
          <ac:picMkLst>
            <pc:docMk/>
            <pc:sldMk cId="0" sldId="263"/>
            <ac:picMk id="617" creationId="{00000000-0000-0000-0000-000000000000}"/>
          </ac:picMkLst>
        </pc:picChg>
      </pc:sldChg>
      <pc:sldChg chg="addSp delSp modSp mod">
        <pc:chgData name="Molly Dushay" userId="5096554b-788a-4cb2-9e08-0f20c604c047" providerId="ADAL" clId="{C71BEC56-3F9B-49EF-BA87-8285640D0C8D}" dt="2022-06-23T19:15:16.815" v="577" actId="1076"/>
        <pc:sldMkLst>
          <pc:docMk/>
          <pc:sldMk cId="0" sldId="264"/>
        </pc:sldMkLst>
        <pc:spChg chg="mod">
          <ac:chgData name="Molly Dushay" userId="5096554b-788a-4cb2-9e08-0f20c604c047" providerId="ADAL" clId="{C71BEC56-3F9B-49EF-BA87-8285640D0C8D}" dt="2022-06-23T19:15:16.815" v="577" actId="1076"/>
          <ac:spMkLst>
            <pc:docMk/>
            <pc:sldMk cId="0" sldId="264"/>
            <ac:spMk id="624" creationId="{00000000-0000-0000-0000-000000000000}"/>
          </ac:spMkLst>
        </pc:spChg>
        <pc:picChg chg="add mod">
          <ac:chgData name="Molly Dushay" userId="5096554b-788a-4cb2-9e08-0f20c604c047" providerId="ADAL" clId="{C71BEC56-3F9B-49EF-BA87-8285640D0C8D}" dt="2022-06-23T19:15:04.313" v="572"/>
          <ac:picMkLst>
            <pc:docMk/>
            <pc:sldMk cId="0" sldId="264"/>
            <ac:picMk id="5" creationId="{AF8878B1-7A38-B281-B354-E85212D3B40F}"/>
          </ac:picMkLst>
        </pc:picChg>
        <pc:picChg chg="del">
          <ac:chgData name="Molly Dushay" userId="5096554b-788a-4cb2-9e08-0f20c604c047" providerId="ADAL" clId="{C71BEC56-3F9B-49EF-BA87-8285640D0C8D}" dt="2022-06-23T19:15:04.003" v="571" actId="478"/>
          <ac:picMkLst>
            <pc:docMk/>
            <pc:sldMk cId="0" sldId="264"/>
            <ac:picMk id="626" creationId="{00000000-0000-0000-0000-000000000000}"/>
          </ac:picMkLst>
        </pc:picChg>
      </pc:sldChg>
      <pc:sldChg chg="addSp delSp modSp mod">
        <pc:chgData name="Molly Dushay" userId="5096554b-788a-4cb2-9e08-0f20c604c047" providerId="ADAL" clId="{C71BEC56-3F9B-49EF-BA87-8285640D0C8D}" dt="2022-06-23T19:15:13.405" v="576" actId="1076"/>
        <pc:sldMkLst>
          <pc:docMk/>
          <pc:sldMk cId="0" sldId="265"/>
        </pc:sldMkLst>
        <pc:spChg chg="mod">
          <ac:chgData name="Molly Dushay" userId="5096554b-788a-4cb2-9e08-0f20c604c047" providerId="ADAL" clId="{C71BEC56-3F9B-49EF-BA87-8285640D0C8D}" dt="2022-06-23T19:15:13.405" v="576" actId="1076"/>
          <ac:spMkLst>
            <pc:docMk/>
            <pc:sldMk cId="0" sldId="265"/>
            <ac:spMk id="631" creationId="{00000000-0000-0000-0000-000000000000}"/>
          </ac:spMkLst>
        </pc:spChg>
        <pc:picChg chg="add mod">
          <ac:chgData name="Molly Dushay" userId="5096554b-788a-4cb2-9e08-0f20c604c047" providerId="ADAL" clId="{C71BEC56-3F9B-49EF-BA87-8285640D0C8D}" dt="2022-06-23T19:15:11.673" v="575" actId="1076"/>
          <ac:picMkLst>
            <pc:docMk/>
            <pc:sldMk cId="0" sldId="265"/>
            <ac:picMk id="5" creationId="{42F97435-16AD-1F0B-F5F5-5D1B9C4DB5F6}"/>
          </ac:picMkLst>
        </pc:picChg>
        <pc:picChg chg="del">
          <ac:chgData name="Molly Dushay" userId="5096554b-788a-4cb2-9e08-0f20c604c047" providerId="ADAL" clId="{C71BEC56-3F9B-49EF-BA87-8285640D0C8D}" dt="2022-06-23T19:15:09.299" v="573" actId="478"/>
          <ac:picMkLst>
            <pc:docMk/>
            <pc:sldMk cId="0" sldId="265"/>
            <ac:picMk id="633" creationId="{00000000-0000-0000-0000-000000000000}"/>
          </ac:picMkLst>
        </pc:picChg>
      </pc:sldChg>
      <pc:sldChg chg="addSp delSp modSp mod">
        <pc:chgData name="Molly Dushay" userId="5096554b-788a-4cb2-9e08-0f20c604c047" providerId="ADAL" clId="{C71BEC56-3F9B-49EF-BA87-8285640D0C8D}" dt="2022-06-23T19:15:28.715" v="581" actId="1076"/>
        <pc:sldMkLst>
          <pc:docMk/>
          <pc:sldMk cId="0" sldId="266"/>
        </pc:sldMkLst>
        <pc:picChg chg="add mod">
          <ac:chgData name="Molly Dushay" userId="5096554b-788a-4cb2-9e08-0f20c604c047" providerId="ADAL" clId="{C71BEC56-3F9B-49EF-BA87-8285640D0C8D}" dt="2022-06-23T19:15:19.425" v="579"/>
          <ac:picMkLst>
            <pc:docMk/>
            <pc:sldMk cId="0" sldId="266"/>
            <ac:picMk id="6" creationId="{6F925CBF-FAF8-2B6C-9B42-124381218006}"/>
          </ac:picMkLst>
        </pc:picChg>
        <pc:picChg chg="del">
          <ac:chgData name="Molly Dushay" userId="5096554b-788a-4cb2-9e08-0f20c604c047" providerId="ADAL" clId="{C71BEC56-3F9B-49EF-BA87-8285640D0C8D}" dt="2022-06-23T19:15:19.077" v="578" actId="478"/>
          <ac:picMkLst>
            <pc:docMk/>
            <pc:sldMk cId="0" sldId="266"/>
            <ac:picMk id="640" creationId="{00000000-0000-0000-0000-000000000000}"/>
          </ac:picMkLst>
        </pc:picChg>
        <pc:picChg chg="mod">
          <ac:chgData name="Molly Dushay" userId="5096554b-788a-4cb2-9e08-0f20c604c047" providerId="ADAL" clId="{C71BEC56-3F9B-49EF-BA87-8285640D0C8D}" dt="2022-06-23T19:15:28.715" v="581" actId="1076"/>
          <ac:picMkLst>
            <pc:docMk/>
            <pc:sldMk cId="0" sldId="266"/>
            <ac:picMk id="641" creationId="{00000000-0000-0000-0000-000000000000}"/>
          </ac:picMkLst>
        </pc:picChg>
      </pc:sldChg>
      <pc:sldChg chg="addSp delSp modSp mod">
        <pc:chgData name="Molly Dushay" userId="5096554b-788a-4cb2-9e08-0f20c604c047" providerId="ADAL" clId="{C71BEC56-3F9B-49EF-BA87-8285640D0C8D}" dt="2022-06-23T19:15:42.359" v="583"/>
        <pc:sldMkLst>
          <pc:docMk/>
          <pc:sldMk cId="0" sldId="267"/>
        </pc:sldMkLst>
        <pc:picChg chg="add mod">
          <ac:chgData name="Molly Dushay" userId="5096554b-788a-4cb2-9e08-0f20c604c047" providerId="ADAL" clId="{C71BEC56-3F9B-49EF-BA87-8285640D0C8D}" dt="2022-06-23T19:15:42.359" v="583"/>
          <ac:picMkLst>
            <pc:docMk/>
            <pc:sldMk cId="0" sldId="267"/>
            <ac:picMk id="12" creationId="{DEC25157-053D-B620-B9C1-EC37584AE005}"/>
          </ac:picMkLst>
        </pc:picChg>
        <pc:picChg chg="del">
          <ac:chgData name="Molly Dushay" userId="5096554b-788a-4cb2-9e08-0f20c604c047" providerId="ADAL" clId="{C71BEC56-3F9B-49EF-BA87-8285640D0C8D}" dt="2022-06-23T19:15:42.138" v="582" actId="478"/>
          <ac:picMkLst>
            <pc:docMk/>
            <pc:sldMk cId="0" sldId="267"/>
            <ac:picMk id="655" creationId="{00000000-0000-0000-0000-000000000000}"/>
          </ac:picMkLst>
        </pc:picChg>
      </pc:sldChg>
      <pc:sldChg chg="addSp delSp modSp mod delAnim modNotesTx">
        <pc:chgData name="Molly Dushay" userId="5096554b-788a-4cb2-9e08-0f20c604c047" providerId="ADAL" clId="{C71BEC56-3F9B-49EF-BA87-8285640D0C8D}" dt="2022-06-23T21:04:48.373" v="862" actId="20577"/>
        <pc:sldMkLst>
          <pc:docMk/>
          <pc:sldMk cId="0" sldId="268"/>
        </pc:sldMkLst>
        <pc:spChg chg="mod">
          <ac:chgData name="Molly Dushay" userId="5096554b-788a-4cb2-9e08-0f20c604c047" providerId="ADAL" clId="{C71BEC56-3F9B-49EF-BA87-8285640D0C8D}" dt="2022-06-23T21:04:43.175" v="860" actId="20577"/>
          <ac:spMkLst>
            <pc:docMk/>
            <pc:sldMk cId="0" sldId="268"/>
            <ac:spMk id="661" creationId="{00000000-0000-0000-0000-000000000000}"/>
          </ac:spMkLst>
        </pc:spChg>
        <pc:picChg chg="add mod">
          <ac:chgData name="Molly Dushay" userId="5096554b-788a-4cb2-9e08-0f20c604c047" providerId="ADAL" clId="{C71BEC56-3F9B-49EF-BA87-8285640D0C8D}" dt="2022-06-23T19:15:46.483" v="585"/>
          <ac:picMkLst>
            <pc:docMk/>
            <pc:sldMk cId="0" sldId="268"/>
            <ac:picMk id="6" creationId="{9B68DE17-4550-EA3D-3A5B-4D0F505A6A7E}"/>
          </ac:picMkLst>
        </pc:picChg>
        <pc:picChg chg="del">
          <ac:chgData name="Molly Dushay" userId="5096554b-788a-4cb2-9e08-0f20c604c047" providerId="ADAL" clId="{C71BEC56-3F9B-49EF-BA87-8285640D0C8D}" dt="2022-06-23T19:15:45.483" v="584" actId="478"/>
          <ac:picMkLst>
            <pc:docMk/>
            <pc:sldMk cId="0" sldId="268"/>
            <ac:picMk id="662" creationId="{00000000-0000-0000-0000-000000000000}"/>
          </ac:picMkLst>
        </pc:picChg>
        <pc:picChg chg="del">
          <ac:chgData name="Molly Dushay" userId="5096554b-788a-4cb2-9e08-0f20c604c047" providerId="ADAL" clId="{C71BEC56-3F9B-49EF-BA87-8285640D0C8D}" dt="2022-06-23T21:04:14.243" v="833" actId="478"/>
          <ac:picMkLst>
            <pc:docMk/>
            <pc:sldMk cId="0" sldId="268"/>
            <ac:picMk id="663" creationId="{00000000-0000-0000-0000-000000000000}"/>
          </ac:picMkLst>
        </pc:picChg>
      </pc:sldChg>
      <pc:sldChg chg="addSp delSp modSp mod modAnim">
        <pc:chgData name="Molly Dushay" userId="5096554b-788a-4cb2-9e08-0f20c604c047" providerId="ADAL" clId="{C71BEC56-3F9B-49EF-BA87-8285640D0C8D}" dt="2022-06-23T20:58:02.155" v="831"/>
        <pc:sldMkLst>
          <pc:docMk/>
          <pc:sldMk cId="0" sldId="269"/>
        </pc:sldMkLst>
        <pc:spChg chg="mod">
          <ac:chgData name="Molly Dushay" userId="5096554b-788a-4cb2-9e08-0f20c604c047" providerId="ADAL" clId="{C71BEC56-3F9B-49EF-BA87-8285640D0C8D}" dt="2022-06-23T19:17:36.993" v="592" actId="20577"/>
          <ac:spMkLst>
            <pc:docMk/>
            <pc:sldMk cId="0" sldId="269"/>
            <ac:spMk id="668" creationId="{00000000-0000-0000-0000-000000000000}"/>
          </ac:spMkLst>
        </pc:spChg>
        <pc:spChg chg="mod">
          <ac:chgData name="Molly Dushay" userId="5096554b-788a-4cb2-9e08-0f20c604c047" providerId="ADAL" clId="{C71BEC56-3F9B-49EF-BA87-8285640D0C8D}" dt="2022-06-23T19:17:25.396" v="590" actId="20577"/>
          <ac:spMkLst>
            <pc:docMk/>
            <pc:sldMk cId="0" sldId="269"/>
            <ac:spMk id="669" creationId="{00000000-0000-0000-0000-000000000000}"/>
          </ac:spMkLst>
        </pc:spChg>
        <pc:picChg chg="add mod">
          <ac:chgData name="Molly Dushay" userId="5096554b-788a-4cb2-9e08-0f20c604c047" providerId="ADAL" clId="{C71BEC56-3F9B-49EF-BA87-8285640D0C8D}" dt="2022-06-23T19:17:42.109" v="594"/>
          <ac:picMkLst>
            <pc:docMk/>
            <pc:sldMk cId="0" sldId="269"/>
            <ac:picMk id="5" creationId="{409CB019-2B05-F0FA-C0E2-F682C54C18E6}"/>
          </ac:picMkLst>
        </pc:picChg>
        <pc:picChg chg="del">
          <ac:chgData name="Molly Dushay" userId="5096554b-788a-4cb2-9e08-0f20c604c047" providerId="ADAL" clId="{C71BEC56-3F9B-49EF-BA87-8285640D0C8D}" dt="2022-06-23T19:17:41.869" v="593" actId="478"/>
          <ac:picMkLst>
            <pc:docMk/>
            <pc:sldMk cId="0" sldId="269"/>
            <ac:picMk id="670" creationId="{00000000-0000-0000-0000-000000000000}"/>
          </ac:picMkLst>
        </pc:picChg>
      </pc:sldChg>
      <pc:sldChg chg="addSp delSp modSp mod">
        <pc:chgData name="Molly Dushay" userId="5096554b-788a-4cb2-9e08-0f20c604c047" providerId="ADAL" clId="{C71BEC56-3F9B-49EF-BA87-8285640D0C8D}" dt="2022-06-23T19:21:16.553" v="703" actId="20577"/>
        <pc:sldMkLst>
          <pc:docMk/>
          <pc:sldMk cId="0" sldId="270"/>
        </pc:sldMkLst>
        <pc:spChg chg="mod">
          <ac:chgData name="Molly Dushay" userId="5096554b-788a-4cb2-9e08-0f20c604c047" providerId="ADAL" clId="{C71BEC56-3F9B-49EF-BA87-8285640D0C8D}" dt="2022-06-23T19:17:49.582" v="597" actId="1076"/>
          <ac:spMkLst>
            <pc:docMk/>
            <pc:sldMk cId="0" sldId="270"/>
            <ac:spMk id="676" creationId="{00000000-0000-0000-0000-000000000000}"/>
          </ac:spMkLst>
        </pc:spChg>
        <pc:spChg chg="mod">
          <ac:chgData name="Molly Dushay" userId="5096554b-788a-4cb2-9e08-0f20c604c047" providerId="ADAL" clId="{C71BEC56-3F9B-49EF-BA87-8285640D0C8D}" dt="2022-06-23T19:21:16.553" v="703" actId="20577"/>
          <ac:spMkLst>
            <pc:docMk/>
            <pc:sldMk cId="0" sldId="270"/>
            <ac:spMk id="677" creationId="{00000000-0000-0000-0000-000000000000}"/>
          </ac:spMkLst>
        </pc:spChg>
        <pc:picChg chg="add mod">
          <ac:chgData name="Molly Dushay" userId="5096554b-788a-4cb2-9e08-0f20c604c047" providerId="ADAL" clId="{C71BEC56-3F9B-49EF-BA87-8285640D0C8D}" dt="2022-06-23T19:17:51.116" v="598" actId="1076"/>
          <ac:picMkLst>
            <pc:docMk/>
            <pc:sldMk cId="0" sldId="270"/>
            <ac:picMk id="6" creationId="{DC0B7DFC-1777-9729-0B23-ED0D57CADAAD}"/>
          </ac:picMkLst>
        </pc:picChg>
        <pc:picChg chg="del">
          <ac:chgData name="Molly Dushay" userId="5096554b-788a-4cb2-9e08-0f20c604c047" providerId="ADAL" clId="{C71BEC56-3F9B-49EF-BA87-8285640D0C8D}" dt="2022-06-23T19:17:46.109" v="595" actId="478"/>
          <ac:picMkLst>
            <pc:docMk/>
            <pc:sldMk cId="0" sldId="270"/>
            <ac:picMk id="675" creationId="{00000000-0000-0000-0000-000000000000}"/>
          </ac:picMkLst>
        </pc:picChg>
        <pc:picChg chg="mod">
          <ac:chgData name="Molly Dushay" userId="5096554b-788a-4cb2-9e08-0f20c604c047" providerId="ADAL" clId="{C71BEC56-3F9B-49EF-BA87-8285640D0C8D}" dt="2022-06-23T19:17:54.777" v="600" actId="1076"/>
          <ac:picMkLst>
            <pc:docMk/>
            <pc:sldMk cId="0" sldId="270"/>
            <ac:picMk id="678" creationId="{00000000-0000-0000-0000-000000000000}"/>
          </ac:picMkLst>
        </pc:picChg>
      </pc:sldChg>
      <pc:sldChg chg="addSp delSp modSp mod">
        <pc:chgData name="Molly Dushay" userId="5096554b-788a-4cb2-9e08-0f20c604c047" providerId="ADAL" clId="{C71BEC56-3F9B-49EF-BA87-8285640D0C8D}" dt="2022-06-23T19:18:20.845" v="608"/>
        <pc:sldMkLst>
          <pc:docMk/>
          <pc:sldMk cId="0" sldId="271"/>
        </pc:sldMkLst>
        <pc:picChg chg="add mod">
          <ac:chgData name="Molly Dushay" userId="5096554b-788a-4cb2-9e08-0f20c604c047" providerId="ADAL" clId="{C71BEC56-3F9B-49EF-BA87-8285640D0C8D}" dt="2022-06-23T19:18:20.845" v="608"/>
          <ac:picMkLst>
            <pc:docMk/>
            <pc:sldMk cId="0" sldId="271"/>
            <ac:picMk id="21" creationId="{386C6A08-F28C-4F0A-7CD3-B0191626B4F2}"/>
          </ac:picMkLst>
        </pc:picChg>
        <pc:picChg chg="del">
          <ac:chgData name="Molly Dushay" userId="5096554b-788a-4cb2-9e08-0f20c604c047" providerId="ADAL" clId="{C71BEC56-3F9B-49EF-BA87-8285640D0C8D}" dt="2022-06-23T19:18:20.141" v="607" actId="478"/>
          <ac:picMkLst>
            <pc:docMk/>
            <pc:sldMk cId="0" sldId="271"/>
            <ac:picMk id="684" creationId="{00000000-0000-0000-0000-000000000000}"/>
          </ac:picMkLst>
        </pc:picChg>
      </pc:sldChg>
      <pc:sldChg chg="addSp delSp modSp mod setBg">
        <pc:chgData name="Molly Dushay" userId="5096554b-788a-4cb2-9e08-0f20c604c047" providerId="ADAL" clId="{C71BEC56-3F9B-49EF-BA87-8285640D0C8D}" dt="2022-06-23T19:20:54.762" v="699" actId="1076"/>
        <pc:sldMkLst>
          <pc:docMk/>
          <pc:sldMk cId="0" sldId="272"/>
        </pc:sldMkLst>
        <pc:spChg chg="add mod">
          <ac:chgData name="Molly Dushay" userId="5096554b-788a-4cb2-9e08-0f20c604c047" providerId="ADAL" clId="{C71BEC56-3F9B-49EF-BA87-8285640D0C8D}" dt="2022-06-23T19:20:54.762" v="699" actId="1076"/>
          <ac:spMkLst>
            <pc:docMk/>
            <pc:sldMk cId="0" sldId="272"/>
            <ac:spMk id="8" creationId="{9FBAE0DE-1B7E-6A2B-5501-7FAE068C0029}"/>
          </ac:spMkLst>
        </pc:spChg>
        <pc:spChg chg="mod">
          <ac:chgData name="Molly Dushay" userId="5096554b-788a-4cb2-9e08-0f20c604c047" providerId="ADAL" clId="{C71BEC56-3F9B-49EF-BA87-8285640D0C8D}" dt="2022-06-23T19:20:10.031" v="642" actId="20577"/>
          <ac:spMkLst>
            <pc:docMk/>
            <pc:sldMk cId="0" sldId="272"/>
            <ac:spMk id="706" creationId="{00000000-0000-0000-0000-000000000000}"/>
          </ac:spMkLst>
        </pc:spChg>
        <pc:spChg chg="del mod">
          <ac:chgData name="Molly Dushay" userId="5096554b-788a-4cb2-9e08-0f20c604c047" providerId="ADAL" clId="{C71BEC56-3F9B-49EF-BA87-8285640D0C8D}" dt="2022-06-23T19:20:03.746" v="619" actId="478"/>
          <ac:spMkLst>
            <pc:docMk/>
            <pc:sldMk cId="0" sldId="272"/>
            <ac:spMk id="709" creationId="{00000000-0000-0000-0000-000000000000}"/>
          </ac:spMkLst>
        </pc:spChg>
        <pc:picChg chg="add mod">
          <ac:chgData name="Molly Dushay" userId="5096554b-788a-4cb2-9e08-0f20c604c047" providerId="ADAL" clId="{C71BEC56-3F9B-49EF-BA87-8285640D0C8D}" dt="2022-06-23T19:18:41.045" v="611"/>
          <ac:picMkLst>
            <pc:docMk/>
            <pc:sldMk cId="0" sldId="272"/>
            <ac:picMk id="6" creationId="{71BA5F89-6D98-B972-8548-39AB27F9EC08}"/>
          </ac:picMkLst>
        </pc:picChg>
        <pc:picChg chg="add mod">
          <ac:chgData name="Molly Dushay" userId="5096554b-788a-4cb2-9e08-0f20c604c047" providerId="ADAL" clId="{C71BEC56-3F9B-49EF-BA87-8285640D0C8D}" dt="2022-06-23T19:20:28.881" v="647" actId="1076"/>
          <ac:picMkLst>
            <pc:docMk/>
            <pc:sldMk cId="0" sldId="272"/>
            <ac:picMk id="7" creationId="{EF93E430-D0A4-4F26-BBEA-7181B02B508C}"/>
          </ac:picMkLst>
        </pc:picChg>
        <pc:picChg chg="del">
          <ac:chgData name="Molly Dushay" userId="5096554b-788a-4cb2-9e08-0f20c604c047" providerId="ADAL" clId="{C71BEC56-3F9B-49EF-BA87-8285640D0C8D}" dt="2022-06-23T19:18:40.769" v="610" actId="478"/>
          <ac:picMkLst>
            <pc:docMk/>
            <pc:sldMk cId="0" sldId="272"/>
            <ac:picMk id="707" creationId="{00000000-0000-0000-0000-000000000000}"/>
          </ac:picMkLst>
        </pc:picChg>
        <pc:picChg chg="del mod modCrop">
          <ac:chgData name="Molly Dushay" userId="5096554b-788a-4cb2-9e08-0f20c604c047" providerId="ADAL" clId="{C71BEC56-3F9B-49EF-BA87-8285640D0C8D}" dt="2022-06-23T19:20:00.421" v="617" actId="478"/>
          <ac:picMkLst>
            <pc:docMk/>
            <pc:sldMk cId="0" sldId="272"/>
            <ac:picMk id="708" creationId="{00000000-0000-0000-0000-000000000000}"/>
          </ac:picMkLst>
        </pc:picChg>
      </pc:sldChg>
      <pc:sldChg chg="add">
        <pc:chgData name="Molly Dushay" userId="5096554b-788a-4cb2-9e08-0f20c604c047" providerId="ADAL" clId="{C71BEC56-3F9B-49EF-BA87-8285640D0C8D}" dt="2022-06-23T21:06:43.804" v="863"/>
        <pc:sldMkLst>
          <pc:docMk/>
          <pc:sldMk cId="0" sldId="274"/>
        </pc:sldMkLst>
      </pc:sldChg>
      <pc:sldChg chg="new del">
        <pc:chgData name="Molly Dushay" userId="5096554b-788a-4cb2-9e08-0f20c604c047" providerId="ADAL" clId="{C71BEC56-3F9B-49EF-BA87-8285640D0C8D}" dt="2022-06-23T19:17:23.464" v="589" actId="680"/>
        <pc:sldMkLst>
          <pc:docMk/>
          <pc:sldMk cId="2259930956" sldId="274"/>
        </pc:sldMkLst>
      </pc:sldChg>
      <pc:sldChg chg="add">
        <pc:chgData name="Molly Dushay" userId="5096554b-788a-4cb2-9e08-0f20c604c047" providerId="ADAL" clId="{C71BEC56-3F9B-49EF-BA87-8285640D0C8D}" dt="2022-06-23T21:06:43.804" v="863"/>
        <pc:sldMkLst>
          <pc:docMk/>
          <pc:sldMk cId="0" sldId="275"/>
        </pc:sldMkLst>
      </pc:sldChg>
      <pc:sldChg chg="add">
        <pc:chgData name="Molly Dushay" userId="5096554b-788a-4cb2-9e08-0f20c604c047" providerId="ADAL" clId="{C71BEC56-3F9B-49EF-BA87-8285640D0C8D}" dt="2022-06-23T21:06:43.804" v="863"/>
        <pc:sldMkLst>
          <pc:docMk/>
          <pc:sldMk cId="0" sldId="276"/>
        </pc:sldMkLst>
      </pc:sldChg>
      <pc:sldChg chg="add">
        <pc:chgData name="Molly Dushay" userId="5096554b-788a-4cb2-9e08-0f20c604c047" providerId="ADAL" clId="{C71BEC56-3F9B-49EF-BA87-8285640D0C8D}" dt="2022-06-23T21:06:43.804" v="863"/>
        <pc:sldMkLst>
          <pc:docMk/>
          <pc:sldMk cId="0" sldId="277"/>
        </pc:sldMkLst>
      </pc:sldChg>
      <pc:sldChg chg="add">
        <pc:chgData name="Molly Dushay" userId="5096554b-788a-4cb2-9e08-0f20c604c047" providerId="ADAL" clId="{C71BEC56-3F9B-49EF-BA87-8285640D0C8D}" dt="2022-06-23T21:06:43.804" v="863"/>
        <pc:sldMkLst>
          <pc:docMk/>
          <pc:sldMk cId="0" sldId="278"/>
        </pc:sldMkLst>
      </pc:sldChg>
      <pc:sldChg chg="add">
        <pc:chgData name="Molly Dushay" userId="5096554b-788a-4cb2-9e08-0f20c604c047" providerId="ADAL" clId="{C71BEC56-3F9B-49EF-BA87-8285640D0C8D}" dt="2022-06-23T21:06:43.804" v="863"/>
        <pc:sldMkLst>
          <pc:docMk/>
          <pc:sldMk cId="0" sldId="283"/>
        </pc:sldMkLst>
      </pc:sldChg>
      <pc:sldChg chg="add">
        <pc:chgData name="Molly Dushay" userId="5096554b-788a-4cb2-9e08-0f20c604c047" providerId="ADAL" clId="{C71BEC56-3F9B-49EF-BA87-8285640D0C8D}" dt="2022-06-23T21:06:43.804" v="863"/>
        <pc:sldMkLst>
          <pc:docMk/>
          <pc:sldMk cId="0" sldId="284"/>
        </pc:sldMkLst>
      </pc:sldChg>
      <pc:sldChg chg="add">
        <pc:chgData name="Molly Dushay" userId="5096554b-788a-4cb2-9e08-0f20c604c047" providerId="ADAL" clId="{C71BEC56-3F9B-49EF-BA87-8285640D0C8D}" dt="2022-06-23T21:06:43.804" v="863"/>
        <pc:sldMkLst>
          <pc:docMk/>
          <pc:sldMk cId="0" sldId="285"/>
        </pc:sldMkLst>
      </pc:sldChg>
      <pc:sldChg chg="add">
        <pc:chgData name="Molly Dushay" userId="5096554b-788a-4cb2-9e08-0f20c604c047" providerId="ADAL" clId="{C71BEC56-3F9B-49EF-BA87-8285640D0C8D}" dt="2022-06-23T21:06:43.804" v="863"/>
        <pc:sldMkLst>
          <pc:docMk/>
          <pc:sldMk cId="0" sldId="286"/>
        </pc:sldMkLst>
      </pc:sldChg>
      <pc:sldChg chg="add">
        <pc:chgData name="Molly Dushay" userId="5096554b-788a-4cb2-9e08-0f20c604c047" providerId="ADAL" clId="{C71BEC56-3F9B-49EF-BA87-8285640D0C8D}" dt="2022-06-23T21:06:43.804" v="863"/>
        <pc:sldMkLst>
          <pc:docMk/>
          <pc:sldMk cId="0" sldId="287"/>
        </pc:sldMkLst>
      </pc:sldChg>
      <pc:sldChg chg="add">
        <pc:chgData name="Molly Dushay" userId="5096554b-788a-4cb2-9e08-0f20c604c047" providerId="ADAL" clId="{C71BEC56-3F9B-49EF-BA87-8285640D0C8D}" dt="2022-06-23T21:06:43.804" v="863"/>
        <pc:sldMkLst>
          <pc:docMk/>
          <pc:sldMk cId="0" sldId="288"/>
        </pc:sldMkLst>
      </pc:sldChg>
      <pc:sldChg chg="add">
        <pc:chgData name="Molly Dushay" userId="5096554b-788a-4cb2-9e08-0f20c604c047" providerId="ADAL" clId="{C71BEC56-3F9B-49EF-BA87-8285640D0C8D}" dt="2022-06-23T21:06:43.804" v="863"/>
        <pc:sldMkLst>
          <pc:docMk/>
          <pc:sldMk cId="0" sldId="289"/>
        </pc:sldMkLst>
      </pc:sldChg>
      <pc:sldChg chg="add">
        <pc:chgData name="Molly Dushay" userId="5096554b-788a-4cb2-9e08-0f20c604c047" providerId="ADAL" clId="{C71BEC56-3F9B-49EF-BA87-8285640D0C8D}" dt="2022-06-23T21:06:43.804" v="863"/>
        <pc:sldMkLst>
          <pc:docMk/>
          <pc:sldMk cId="0" sldId="290"/>
        </pc:sldMkLst>
      </pc:sldChg>
      <pc:sldChg chg="add">
        <pc:chgData name="Molly Dushay" userId="5096554b-788a-4cb2-9e08-0f20c604c047" providerId="ADAL" clId="{C71BEC56-3F9B-49EF-BA87-8285640D0C8D}" dt="2022-06-23T21:06:43.804" v="863"/>
        <pc:sldMkLst>
          <pc:docMk/>
          <pc:sldMk cId="0" sldId="291"/>
        </pc:sldMkLst>
      </pc:sldChg>
      <pc:sldChg chg="add">
        <pc:chgData name="Molly Dushay" userId="5096554b-788a-4cb2-9e08-0f20c604c047" providerId="ADAL" clId="{C71BEC56-3F9B-49EF-BA87-8285640D0C8D}" dt="2022-06-23T21:06:43.804" v="863"/>
        <pc:sldMkLst>
          <pc:docMk/>
          <pc:sldMk cId="0" sldId="292"/>
        </pc:sldMkLst>
      </pc:sldChg>
      <pc:sldChg chg="add">
        <pc:chgData name="Molly Dushay" userId="5096554b-788a-4cb2-9e08-0f20c604c047" providerId="ADAL" clId="{C71BEC56-3F9B-49EF-BA87-8285640D0C8D}" dt="2022-06-23T21:06:43.804" v="863"/>
        <pc:sldMkLst>
          <pc:docMk/>
          <pc:sldMk cId="0" sldId="293"/>
        </pc:sldMkLst>
      </pc:sldChg>
      <pc:sldChg chg="add">
        <pc:chgData name="Molly Dushay" userId="5096554b-788a-4cb2-9e08-0f20c604c047" providerId="ADAL" clId="{C71BEC56-3F9B-49EF-BA87-8285640D0C8D}" dt="2022-06-23T21:06:43.804" v="863"/>
        <pc:sldMkLst>
          <pc:docMk/>
          <pc:sldMk cId="0" sldId="294"/>
        </pc:sldMkLst>
      </pc:sldChg>
      <pc:sldChg chg="add">
        <pc:chgData name="Molly Dushay" userId="5096554b-788a-4cb2-9e08-0f20c604c047" providerId="ADAL" clId="{C71BEC56-3F9B-49EF-BA87-8285640D0C8D}" dt="2022-06-23T21:06:43.804" v="863"/>
        <pc:sldMkLst>
          <pc:docMk/>
          <pc:sldMk cId="0" sldId="295"/>
        </pc:sldMkLst>
      </pc:sldChg>
      <pc:sldChg chg="add">
        <pc:chgData name="Molly Dushay" userId="5096554b-788a-4cb2-9e08-0f20c604c047" providerId="ADAL" clId="{C71BEC56-3F9B-49EF-BA87-8285640D0C8D}" dt="2022-06-23T21:06:43.804" v="863"/>
        <pc:sldMkLst>
          <pc:docMk/>
          <pc:sldMk cId="0" sldId="296"/>
        </pc:sldMkLst>
      </pc:sldChg>
      <pc:sldChg chg="add">
        <pc:chgData name="Molly Dushay" userId="5096554b-788a-4cb2-9e08-0f20c604c047" providerId="ADAL" clId="{C71BEC56-3F9B-49EF-BA87-8285640D0C8D}" dt="2022-06-23T21:06:43.804" v="863"/>
        <pc:sldMkLst>
          <pc:docMk/>
          <pc:sldMk cId="0" sldId="297"/>
        </pc:sldMkLst>
      </pc:sldChg>
      <pc:sldChg chg="add">
        <pc:chgData name="Molly Dushay" userId="5096554b-788a-4cb2-9e08-0f20c604c047" providerId="ADAL" clId="{C71BEC56-3F9B-49EF-BA87-8285640D0C8D}" dt="2022-06-23T21:06:43.804" v="863"/>
        <pc:sldMkLst>
          <pc:docMk/>
          <pc:sldMk cId="0" sldId="298"/>
        </pc:sldMkLst>
      </pc:sldChg>
      <pc:sldMasterChg chg="setBg delSldLayout modSldLayout">
        <pc:chgData name="Molly Dushay" userId="5096554b-788a-4cb2-9e08-0f20c604c047" providerId="ADAL" clId="{C71BEC56-3F9B-49EF-BA87-8285640D0C8D}" dt="2022-06-23T19:26:44.743" v="708" actId="47"/>
        <pc:sldMasterMkLst>
          <pc:docMk/>
          <pc:sldMasterMk cId="0" sldId="2147483670"/>
        </pc:sldMasterMkLst>
        <pc:sldLayoutChg chg="setBg">
          <pc:chgData name="Molly Dushay" userId="5096554b-788a-4cb2-9e08-0f20c604c047" providerId="ADAL" clId="{C71BEC56-3F9B-49EF-BA87-8285640D0C8D}" dt="2022-06-23T19:11:03.433" v="13"/>
          <pc:sldLayoutMkLst>
            <pc:docMk/>
            <pc:sldMasterMk cId="0" sldId="2147483670"/>
            <pc:sldLayoutMk cId="0" sldId="2147483659"/>
          </pc:sldLayoutMkLst>
        </pc:sldLayoutChg>
        <pc:sldLayoutChg chg="setBg">
          <pc:chgData name="Molly Dushay" userId="5096554b-788a-4cb2-9e08-0f20c604c047" providerId="ADAL" clId="{C71BEC56-3F9B-49EF-BA87-8285640D0C8D}" dt="2022-06-23T19:11:03.433" v="13"/>
          <pc:sldLayoutMkLst>
            <pc:docMk/>
            <pc:sldMasterMk cId="0" sldId="2147483670"/>
            <pc:sldLayoutMk cId="0" sldId="2147483660"/>
          </pc:sldLayoutMkLst>
        </pc:sldLayoutChg>
        <pc:sldLayoutChg chg="setBg">
          <pc:chgData name="Molly Dushay" userId="5096554b-788a-4cb2-9e08-0f20c604c047" providerId="ADAL" clId="{C71BEC56-3F9B-49EF-BA87-8285640D0C8D}" dt="2022-06-23T19:11:03.433" v="13"/>
          <pc:sldLayoutMkLst>
            <pc:docMk/>
            <pc:sldMasterMk cId="0" sldId="2147483670"/>
            <pc:sldLayoutMk cId="0" sldId="2147483661"/>
          </pc:sldLayoutMkLst>
        </pc:sldLayoutChg>
        <pc:sldLayoutChg chg="setBg">
          <pc:chgData name="Molly Dushay" userId="5096554b-788a-4cb2-9e08-0f20c604c047" providerId="ADAL" clId="{C71BEC56-3F9B-49EF-BA87-8285640D0C8D}" dt="2022-06-23T19:11:03.433" v="13"/>
          <pc:sldLayoutMkLst>
            <pc:docMk/>
            <pc:sldMasterMk cId="0" sldId="2147483670"/>
            <pc:sldLayoutMk cId="0" sldId="2147483662"/>
          </pc:sldLayoutMkLst>
        </pc:sldLayoutChg>
        <pc:sldLayoutChg chg="del setBg">
          <pc:chgData name="Molly Dushay" userId="5096554b-788a-4cb2-9e08-0f20c604c047" providerId="ADAL" clId="{C71BEC56-3F9B-49EF-BA87-8285640D0C8D}" dt="2022-06-23T19:26:44.743" v="708" actId="47"/>
          <pc:sldLayoutMkLst>
            <pc:docMk/>
            <pc:sldMasterMk cId="0" sldId="2147483670"/>
            <pc:sldLayoutMk cId="0" sldId="2147483663"/>
          </pc:sldLayoutMkLst>
        </pc:sldLayoutChg>
        <pc:sldLayoutChg chg="setBg">
          <pc:chgData name="Molly Dushay" userId="5096554b-788a-4cb2-9e08-0f20c604c047" providerId="ADAL" clId="{C71BEC56-3F9B-49EF-BA87-8285640D0C8D}" dt="2022-06-23T19:11:03.433" v="13"/>
          <pc:sldLayoutMkLst>
            <pc:docMk/>
            <pc:sldMasterMk cId="0" sldId="2147483670"/>
            <pc:sldLayoutMk cId="0" sldId="2147483664"/>
          </pc:sldLayoutMkLst>
        </pc:sldLayoutChg>
        <pc:sldLayoutChg chg="setBg">
          <pc:chgData name="Molly Dushay" userId="5096554b-788a-4cb2-9e08-0f20c604c047" providerId="ADAL" clId="{C71BEC56-3F9B-49EF-BA87-8285640D0C8D}" dt="2022-06-23T19:11:03.433" v="13"/>
          <pc:sldLayoutMkLst>
            <pc:docMk/>
            <pc:sldMasterMk cId="0" sldId="2147483670"/>
            <pc:sldLayoutMk cId="0" sldId="2147483665"/>
          </pc:sldLayoutMkLst>
        </pc:sldLayoutChg>
        <pc:sldLayoutChg chg="setBg">
          <pc:chgData name="Molly Dushay" userId="5096554b-788a-4cb2-9e08-0f20c604c047" providerId="ADAL" clId="{C71BEC56-3F9B-49EF-BA87-8285640D0C8D}" dt="2022-06-23T19:11:03.433" v="13"/>
          <pc:sldLayoutMkLst>
            <pc:docMk/>
            <pc:sldMasterMk cId="0" sldId="2147483670"/>
            <pc:sldLayoutMk cId="0" sldId="2147483666"/>
          </pc:sldLayoutMkLst>
        </pc:sldLayoutChg>
        <pc:sldLayoutChg chg="setBg">
          <pc:chgData name="Molly Dushay" userId="5096554b-788a-4cb2-9e08-0f20c604c047" providerId="ADAL" clId="{C71BEC56-3F9B-49EF-BA87-8285640D0C8D}" dt="2022-06-23T19:11:03.433" v="13"/>
          <pc:sldLayoutMkLst>
            <pc:docMk/>
            <pc:sldMasterMk cId="0" sldId="2147483670"/>
            <pc:sldLayoutMk cId="0" sldId="2147483667"/>
          </pc:sldLayoutMkLst>
        </pc:sldLayoutChg>
        <pc:sldLayoutChg chg="setBg">
          <pc:chgData name="Molly Dushay" userId="5096554b-788a-4cb2-9e08-0f20c604c047" providerId="ADAL" clId="{C71BEC56-3F9B-49EF-BA87-8285640D0C8D}" dt="2022-06-23T19:11:03.433" v="13"/>
          <pc:sldLayoutMkLst>
            <pc:docMk/>
            <pc:sldMasterMk cId="0" sldId="2147483670"/>
            <pc:sldLayoutMk cId="0" sldId="2147483668"/>
          </pc:sldLayoutMkLst>
        </pc:sldLayoutChg>
      </pc:sldMasterChg>
    </pc:docChg>
  </pc:docChgLst>
  <pc:docChgLst>
    <pc:chgData name="Namepa Intern" userId="S::namepa.intern@namepa.net::6878e64b-0120-41cc-8b81-05d10d7b24f7" providerId="AD" clId="Web-{26ADEC14-2EF3-4BF9-87C7-07A73E1DDCD9}"/>
    <pc:docChg chg="modSld">
      <pc:chgData name="Namepa Intern" userId="S::namepa.intern@namepa.net::6878e64b-0120-41cc-8b81-05d10d7b24f7" providerId="AD" clId="Web-{26ADEC14-2EF3-4BF9-87C7-07A73E1DDCD9}" dt="2022-01-25T16:15:55.889" v="109"/>
      <pc:docMkLst>
        <pc:docMk/>
      </pc:docMkLst>
      <pc:sldChg chg="modNotes">
        <pc:chgData name="Namepa Intern" userId="S::namepa.intern@namepa.net::6878e64b-0120-41cc-8b81-05d10d7b24f7" providerId="AD" clId="Web-{26ADEC14-2EF3-4BF9-87C7-07A73E1DDCD9}" dt="2022-01-25T16:15:55.889" v="109"/>
        <pc:sldMkLst>
          <pc:docMk/>
          <pc:sldMk cId="0" sldId="262"/>
        </pc:sldMkLst>
      </pc:sldChg>
    </pc:docChg>
  </pc:docChgLst>
  <pc:docChgLst>
    <pc:chgData name="Namepa Intern" userId="S::namepa.intern@namepa.net::6878e64b-0120-41cc-8b81-05d10d7b24f7" providerId="AD" clId="Web-{C55D6E5E-70A8-47F9-B245-951F970F71DE}"/>
    <pc:docChg chg="modSld">
      <pc:chgData name="Namepa Intern" userId="S::namepa.intern@namepa.net::6878e64b-0120-41cc-8b81-05d10d7b24f7" providerId="AD" clId="Web-{C55D6E5E-70A8-47F9-B245-951F970F71DE}" dt="2022-01-21T16:17:00.784" v="2" actId="20577"/>
      <pc:docMkLst>
        <pc:docMk/>
      </pc:docMkLst>
      <pc:sldChg chg="modSp">
        <pc:chgData name="Namepa Intern" userId="S::namepa.intern@namepa.net::6878e64b-0120-41cc-8b81-05d10d7b24f7" providerId="AD" clId="Web-{C55D6E5E-70A8-47F9-B245-951F970F71DE}" dt="2022-01-21T16:16:46.315" v="1" actId="20577"/>
        <pc:sldMkLst>
          <pc:docMk/>
          <pc:sldMk cId="0" sldId="259"/>
        </pc:sldMkLst>
        <pc:spChg chg="mod">
          <ac:chgData name="Namepa Intern" userId="S::namepa.intern@namepa.net::6878e64b-0120-41cc-8b81-05d10d7b24f7" providerId="AD" clId="Web-{C55D6E5E-70A8-47F9-B245-951F970F71DE}" dt="2022-01-21T16:16:46.315" v="1" actId="20577"/>
          <ac:spMkLst>
            <pc:docMk/>
            <pc:sldMk cId="0" sldId="259"/>
            <ac:spMk id="592" creationId="{00000000-0000-0000-0000-000000000000}"/>
          </ac:spMkLst>
        </pc:spChg>
      </pc:sldChg>
      <pc:sldChg chg="modSp">
        <pc:chgData name="Namepa Intern" userId="S::namepa.intern@namepa.net::6878e64b-0120-41cc-8b81-05d10d7b24f7" providerId="AD" clId="Web-{C55D6E5E-70A8-47F9-B245-951F970F71DE}" dt="2022-01-21T16:17:00.784" v="2" actId="20577"/>
        <pc:sldMkLst>
          <pc:docMk/>
          <pc:sldMk cId="0" sldId="270"/>
        </pc:sldMkLst>
        <pc:spChg chg="mod">
          <ac:chgData name="Namepa Intern" userId="S::namepa.intern@namepa.net::6878e64b-0120-41cc-8b81-05d10d7b24f7" providerId="AD" clId="Web-{C55D6E5E-70A8-47F9-B245-951F970F71DE}" dt="2022-01-21T16:17:00.784" v="2" actId="20577"/>
          <ac:spMkLst>
            <pc:docMk/>
            <pc:sldMk cId="0" sldId="270"/>
            <ac:spMk id="677" creationId="{00000000-0000-0000-0000-000000000000}"/>
          </ac:spMkLst>
        </pc:spChg>
      </pc:sldChg>
    </pc:docChg>
  </pc:docChgLst>
  <pc:docChgLst>
    <pc:chgData name="NAMEPA Intern" userId="6878e64b-0120-41cc-8b81-05d10d7b24f7" providerId="ADAL" clId="{0CB340FA-6142-48CA-A265-C1348717C6E3}"/>
    <pc:docChg chg="modSld">
      <pc:chgData name="NAMEPA Intern" userId="6878e64b-0120-41cc-8b81-05d10d7b24f7" providerId="ADAL" clId="{0CB340FA-6142-48CA-A265-C1348717C6E3}" dt="2022-01-24T15:25:40.789" v="146" actId="20577"/>
      <pc:docMkLst>
        <pc:docMk/>
      </pc:docMkLst>
      <pc:sldChg chg="modSp mod">
        <pc:chgData name="NAMEPA Intern" userId="6878e64b-0120-41cc-8b81-05d10d7b24f7" providerId="ADAL" clId="{0CB340FA-6142-48CA-A265-C1348717C6E3}" dt="2022-01-21T15:18:20.188" v="33" actId="1076"/>
        <pc:sldMkLst>
          <pc:docMk/>
          <pc:sldMk cId="0" sldId="266"/>
        </pc:sldMkLst>
        <pc:picChg chg="mod">
          <ac:chgData name="NAMEPA Intern" userId="6878e64b-0120-41cc-8b81-05d10d7b24f7" providerId="ADAL" clId="{0CB340FA-6142-48CA-A265-C1348717C6E3}" dt="2022-01-21T15:18:20.188" v="33" actId="1076"/>
          <ac:picMkLst>
            <pc:docMk/>
            <pc:sldMk cId="0" sldId="266"/>
            <ac:picMk id="641" creationId="{00000000-0000-0000-0000-000000000000}"/>
          </ac:picMkLst>
        </pc:picChg>
      </pc:sldChg>
      <pc:sldChg chg="modNotesTx">
        <pc:chgData name="NAMEPA Intern" userId="6878e64b-0120-41cc-8b81-05d10d7b24f7" providerId="ADAL" clId="{0CB340FA-6142-48CA-A265-C1348717C6E3}" dt="2022-01-21T15:12:45.642" v="0" actId="20577"/>
        <pc:sldMkLst>
          <pc:docMk/>
          <pc:sldMk cId="0" sldId="267"/>
        </pc:sldMkLst>
      </pc:sldChg>
      <pc:sldChg chg="modNotesTx">
        <pc:chgData name="NAMEPA Intern" userId="6878e64b-0120-41cc-8b81-05d10d7b24f7" providerId="ADAL" clId="{0CB340FA-6142-48CA-A265-C1348717C6E3}" dt="2022-01-24T15:25:40.789" v="146" actId="20577"/>
        <pc:sldMkLst>
          <pc:docMk/>
          <pc:sldMk cId="0" sldId="268"/>
        </pc:sldMkLst>
      </pc:sldChg>
      <pc:sldChg chg="modSp mod">
        <pc:chgData name="NAMEPA Intern" userId="6878e64b-0120-41cc-8b81-05d10d7b24f7" providerId="ADAL" clId="{0CB340FA-6142-48CA-A265-C1348717C6E3}" dt="2022-01-21T15:14:17.240" v="32" actId="1076"/>
        <pc:sldMkLst>
          <pc:docMk/>
          <pc:sldMk cId="0" sldId="269"/>
        </pc:sldMkLst>
        <pc:spChg chg="mod">
          <ac:chgData name="NAMEPA Intern" userId="6878e64b-0120-41cc-8b81-05d10d7b24f7" providerId="ADAL" clId="{0CB340FA-6142-48CA-A265-C1348717C6E3}" dt="2022-01-21T15:14:17.240" v="32" actId="1076"/>
          <ac:spMkLst>
            <pc:docMk/>
            <pc:sldMk cId="0" sldId="269"/>
            <ac:spMk id="668" creationId="{00000000-0000-0000-0000-000000000000}"/>
          </ac:spMkLst>
        </pc:spChg>
      </pc:sldChg>
      <pc:sldChg chg="modSp mod">
        <pc:chgData name="NAMEPA Intern" userId="6878e64b-0120-41cc-8b81-05d10d7b24f7" providerId="ADAL" clId="{0CB340FA-6142-48CA-A265-C1348717C6E3}" dt="2022-01-21T15:19:14.495" v="35" actId="113"/>
        <pc:sldMkLst>
          <pc:docMk/>
          <pc:sldMk cId="0" sldId="270"/>
        </pc:sldMkLst>
        <pc:spChg chg="mod">
          <ac:chgData name="NAMEPA Intern" userId="6878e64b-0120-41cc-8b81-05d10d7b24f7" providerId="ADAL" clId="{0CB340FA-6142-48CA-A265-C1348717C6E3}" dt="2022-01-21T15:19:14.495" v="35" actId="113"/>
          <ac:spMkLst>
            <pc:docMk/>
            <pc:sldMk cId="0" sldId="270"/>
            <ac:spMk id="677" creationId="{00000000-0000-0000-0000-000000000000}"/>
          </ac:spMkLst>
        </pc:spChg>
      </pc:sldChg>
      <pc:sldChg chg="modNotesTx">
        <pc:chgData name="NAMEPA Intern" userId="6878e64b-0120-41cc-8b81-05d10d7b24f7" providerId="ADAL" clId="{0CB340FA-6142-48CA-A265-C1348717C6E3}" dt="2022-01-21T15:26:11.702" v="54" actId="20577"/>
        <pc:sldMkLst>
          <pc:docMk/>
          <pc:sldMk cId="0" sldId="271"/>
        </pc:sldMkLst>
      </pc:sldChg>
    </pc:docChg>
  </pc:docChgLst>
  <pc:docChgLst>
    <pc:chgData name="Namepa Intern" userId="S::namepa.intern@namepa.net::6878e64b-0120-41cc-8b81-05d10d7b24f7" providerId="AD" clId="Web-{382E2F73-5204-44B4-BC76-C5A103E918B3}"/>
    <pc:docChg chg="modSld">
      <pc:chgData name="Namepa Intern" userId="S::namepa.intern@namepa.net::6878e64b-0120-41cc-8b81-05d10d7b24f7" providerId="AD" clId="Web-{382E2F73-5204-44B4-BC76-C5A103E918B3}" dt="2022-01-21T19:30:07.312" v="13" actId="20577"/>
      <pc:docMkLst>
        <pc:docMk/>
      </pc:docMkLst>
      <pc:sldChg chg="modSp">
        <pc:chgData name="Namepa Intern" userId="S::namepa.intern@namepa.net::6878e64b-0120-41cc-8b81-05d10d7b24f7" providerId="AD" clId="Web-{382E2F73-5204-44B4-BC76-C5A103E918B3}" dt="2022-01-21T19:29:51.811" v="12" actId="20577"/>
        <pc:sldMkLst>
          <pc:docMk/>
          <pc:sldMk cId="0" sldId="269"/>
        </pc:sldMkLst>
        <pc:spChg chg="mod">
          <ac:chgData name="Namepa Intern" userId="S::namepa.intern@namepa.net::6878e64b-0120-41cc-8b81-05d10d7b24f7" providerId="AD" clId="Web-{382E2F73-5204-44B4-BC76-C5A103E918B3}" dt="2022-01-21T19:29:51.811" v="12" actId="20577"/>
          <ac:spMkLst>
            <pc:docMk/>
            <pc:sldMk cId="0" sldId="269"/>
            <ac:spMk id="669" creationId="{00000000-0000-0000-0000-000000000000}"/>
          </ac:spMkLst>
        </pc:spChg>
      </pc:sldChg>
      <pc:sldChg chg="modSp">
        <pc:chgData name="Namepa Intern" userId="S::namepa.intern@namepa.net::6878e64b-0120-41cc-8b81-05d10d7b24f7" providerId="AD" clId="Web-{382E2F73-5204-44B4-BC76-C5A103E918B3}" dt="2022-01-21T19:30:07.312" v="13" actId="20577"/>
        <pc:sldMkLst>
          <pc:docMk/>
          <pc:sldMk cId="0" sldId="270"/>
        </pc:sldMkLst>
        <pc:spChg chg="mod">
          <ac:chgData name="Namepa Intern" userId="S::namepa.intern@namepa.net::6878e64b-0120-41cc-8b81-05d10d7b24f7" providerId="AD" clId="Web-{382E2F73-5204-44B4-BC76-C5A103E918B3}" dt="2022-01-21T19:30:07.312" v="13" actId="20577"/>
          <ac:spMkLst>
            <pc:docMk/>
            <pc:sldMk cId="0" sldId="270"/>
            <ac:spMk id="677" creationId="{00000000-0000-0000-0000-000000000000}"/>
          </ac:spMkLst>
        </pc:spChg>
      </pc:sldChg>
    </pc:docChg>
  </pc:docChgLst>
  <pc:docChgLst>
    <pc:chgData name="Lyn Harris" userId="S::l.harris@namepa.net::aa14c07a-e0b7-45aa-8f58-a5dd3661cacd" providerId="AD" clId="Web-{B7B7D814-2C33-0B7B-AC2C-743F40E3F4FC}"/>
    <pc:docChg chg="mod modSld">
      <pc:chgData name="Lyn Harris" userId="S::l.harris@namepa.net::aa14c07a-e0b7-45aa-8f58-a5dd3661cacd" providerId="AD" clId="Web-{B7B7D814-2C33-0B7B-AC2C-743F40E3F4FC}" dt="2022-03-15T18:15:23.441" v="209" actId="20577"/>
      <pc:docMkLst>
        <pc:docMk/>
      </pc:docMkLst>
      <pc:sldChg chg="addSp delSp modSp">
        <pc:chgData name="Lyn Harris" userId="S::l.harris@namepa.net::aa14c07a-e0b7-45aa-8f58-a5dd3661cacd" providerId="AD" clId="Web-{B7B7D814-2C33-0B7B-AC2C-743F40E3F4FC}" dt="2022-03-15T17:50:55.276" v="124" actId="1076"/>
        <pc:sldMkLst>
          <pc:docMk/>
          <pc:sldMk cId="0" sldId="256"/>
        </pc:sldMkLst>
        <pc:spChg chg="mod">
          <ac:chgData name="Lyn Harris" userId="S::l.harris@namepa.net::aa14c07a-e0b7-45aa-8f58-a5dd3661cacd" providerId="AD" clId="Web-{B7B7D814-2C33-0B7B-AC2C-743F40E3F4FC}" dt="2022-03-15T17:50:55.276" v="124" actId="1076"/>
          <ac:spMkLst>
            <pc:docMk/>
            <pc:sldMk cId="0" sldId="256"/>
            <ac:spMk id="570" creationId="{00000000-0000-0000-0000-000000000000}"/>
          </ac:spMkLst>
        </pc:spChg>
        <pc:picChg chg="add mod">
          <ac:chgData name="Lyn Harris" userId="S::l.harris@namepa.net::aa14c07a-e0b7-45aa-8f58-a5dd3661cacd" providerId="AD" clId="Web-{B7B7D814-2C33-0B7B-AC2C-743F40E3F4FC}" dt="2022-03-15T17:50:44.135" v="123" actId="1076"/>
          <ac:picMkLst>
            <pc:docMk/>
            <pc:sldMk cId="0" sldId="256"/>
            <ac:picMk id="2" creationId="{63F78A39-C932-42AC-A33F-CFD3006AC04D}"/>
          </ac:picMkLst>
        </pc:picChg>
        <pc:picChg chg="del">
          <ac:chgData name="Lyn Harris" userId="S::l.harris@namepa.net::aa14c07a-e0b7-45aa-8f58-a5dd3661cacd" providerId="AD" clId="Web-{B7B7D814-2C33-0B7B-AC2C-743F40E3F4FC}" dt="2022-03-15T17:50:40.119" v="122"/>
          <ac:picMkLst>
            <pc:docMk/>
            <pc:sldMk cId="0" sldId="256"/>
            <ac:picMk id="571" creationId="{00000000-0000-0000-0000-000000000000}"/>
          </ac:picMkLst>
        </pc:picChg>
      </pc:sldChg>
      <pc:sldChg chg="addSp delSp modSp">
        <pc:chgData name="Lyn Harris" userId="S::l.harris@namepa.net::aa14c07a-e0b7-45aa-8f58-a5dd3661cacd" providerId="AD" clId="Web-{B7B7D814-2C33-0B7B-AC2C-743F40E3F4FC}" dt="2022-03-15T17:47:34.771" v="118" actId="1076"/>
        <pc:sldMkLst>
          <pc:docMk/>
          <pc:sldMk cId="0" sldId="257"/>
        </pc:sldMkLst>
        <pc:spChg chg="mod">
          <ac:chgData name="Lyn Harris" userId="S::l.harris@namepa.net::aa14c07a-e0b7-45aa-8f58-a5dd3661cacd" providerId="AD" clId="Web-{B7B7D814-2C33-0B7B-AC2C-743F40E3F4FC}" dt="2022-03-15T17:47:24.255" v="117" actId="20577"/>
          <ac:spMkLst>
            <pc:docMk/>
            <pc:sldMk cId="0" sldId="257"/>
            <ac:spMk id="577" creationId="{00000000-0000-0000-0000-000000000000}"/>
          </ac:spMkLst>
        </pc:spChg>
        <pc:picChg chg="add mod">
          <ac:chgData name="Lyn Harris" userId="S::l.harris@namepa.net::aa14c07a-e0b7-45aa-8f58-a5dd3661cacd" providerId="AD" clId="Web-{B7B7D814-2C33-0B7B-AC2C-743F40E3F4FC}" dt="2022-03-15T17:47:34.771" v="118" actId="1076"/>
          <ac:picMkLst>
            <pc:docMk/>
            <pc:sldMk cId="0" sldId="257"/>
            <ac:picMk id="2" creationId="{BD4F12C0-B628-4699-84FB-1EFBBFC68E05}"/>
          </ac:picMkLst>
        </pc:picChg>
        <pc:picChg chg="del">
          <ac:chgData name="Lyn Harris" userId="S::l.harris@namepa.net::aa14c07a-e0b7-45aa-8f58-a5dd3661cacd" providerId="AD" clId="Web-{B7B7D814-2C33-0B7B-AC2C-743F40E3F4FC}" dt="2022-03-15T17:39:52.993" v="0"/>
          <ac:picMkLst>
            <pc:docMk/>
            <pc:sldMk cId="0" sldId="257"/>
            <ac:picMk id="578" creationId="{00000000-0000-0000-0000-000000000000}"/>
          </ac:picMkLst>
        </pc:picChg>
      </pc:sldChg>
      <pc:sldChg chg="addCm">
        <pc:chgData name="Lyn Harris" userId="S::l.harris@namepa.net::aa14c07a-e0b7-45aa-8f58-a5dd3661cacd" providerId="AD" clId="Web-{B7B7D814-2C33-0B7B-AC2C-743F40E3F4FC}" dt="2022-03-15T17:51:28.418" v="125"/>
        <pc:sldMkLst>
          <pc:docMk/>
          <pc:sldMk cId="0" sldId="258"/>
        </pc:sldMkLst>
      </pc:sldChg>
      <pc:sldChg chg="modSp">
        <pc:chgData name="Lyn Harris" userId="S::l.harris@namepa.net::aa14c07a-e0b7-45aa-8f58-a5dd3661cacd" providerId="AD" clId="Web-{B7B7D814-2C33-0B7B-AC2C-743F40E3F4FC}" dt="2022-03-15T17:52:45.217" v="154" actId="20577"/>
        <pc:sldMkLst>
          <pc:docMk/>
          <pc:sldMk cId="0" sldId="259"/>
        </pc:sldMkLst>
        <pc:spChg chg="mod">
          <ac:chgData name="Lyn Harris" userId="S::l.harris@namepa.net::aa14c07a-e0b7-45aa-8f58-a5dd3661cacd" providerId="AD" clId="Web-{B7B7D814-2C33-0B7B-AC2C-743F40E3F4FC}" dt="2022-03-15T17:52:45.217" v="154" actId="20577"/>
          <ac:spMkLst>
            <pc:docMk/>
            <pc:sldMk cId="0" sldId="259"/>
            <ac:spMk id="592" creationId="{00000000-0000-0000-0000-000000000000}"/>
          </ac:spMkLst>
        </pc:spChg>
      </pc:sldChg>
      <pc:sldChg chg="modSp">
        <pc:chgData name="Lyn Harris" userId="S::l.harris@namepa.net::aa14c07a-e0b7-45aa-8f58-a5dd3661cacd" providerId="AD" clId="Web-{B7B7D814-2C33-0B7B-AC2C-743F40E3F4FC}" dt="2022-03-15T18:08:38.117" v="171" actId="1076"/>
        <pc:sldMkLst>
          <pc:docMk/>
          <pc:sldMk cId="0" sldId="267"/>
        </pc:sldMkLst>
        <pc:spChg chg="mod">
          <ac:chgData name="Lyn Harris" userId="S::l.harris@namepa.net::aa14c07a-e0b7-45aa-8f58-a5dd3661cacd" providerId="AD" clId="Web-{B7B7D814-2C33-0B7B-AC2C-743F40E3F4FC}" dt="2022-03-15T17:54:55.939" v="161" actId="14100"/>
          <ac:spMkLst>
            <pc:docMk/>
            <pc:sldMk cId="0" sldId="267"/>
            <ac:spMk id="649" creationId="{00000000-0000-0000-0000-000000000000}"/>
          </ac:spMkLst>
        </pc:spChg>
        <pc:spChg chg="mod">
          <ac:chgData name="Lyn Harris" userId="S::l.harris@namepa.net::aa14c07a-e0b7-45aa-8f58-a5dd3661cacd" providerId="AD" clId="Web-{B7B7D814-2C33-0B7B-AC2C-743F40E3F4FC}" dt="2022-03-15T17:54:47.642" v="159" actId="14100"/>
          <ac:spMkLst>
            <pc:docMk/>
            <pc:sldMk cId="0" sldId="267"/>
            <ac:spMk id="650" creationId="{00000000-0000-0000-0000-000000000000}"/>
          </ac:spMkLst>
        </pc:spChg>
        <pc:spChg chg="mod">
          <ac:chgData name="Lyn Harris" userId="S::l.harris@namepa.net::aa14c07a-e0b7-45aa-8f58-a5dd3661cacd" providerId="AD" clId="Web-{B7B7D814-2C33-0B7B-AC2C-743F40E3F4FC}" dt="2022-03-15T18:06:52.271" v="164" actId="14100"/>
          <ac:spMkLst>
            <pc:docMk/>
            <pc:sldMk cId="0" sldId="267"/>
            <ac:spMk id="652" creationId="{00000000-0000-0000-0000-000000000000}"/>
          </ac:spMkLst>
        </pc:spChg>
        <pc:spChg chg="mod">
          <ac:chgData name="Lyn Harris" userId="S::l.harris@namepa.net::aa14c07a-e0b7-45aa-8f58-a5dd3661cacd" providerId="AD" clId="Web-{B7B7D814-2C33-0B7B-AC2C-743F40E3F4FC}" dt="2022-03-15T17:55:05.673" v="163" actId="14100"/>
          <ac:spMkLst>
            <pc:docMk/>
            <pc:sldMk cId="0" sldId="267"/>
            <ac:spMk id="654" creationId="{00000000-0000-0000-0000-000000000000}"/>
          </ac:spMkLst>
        </pc:spChg>
        <pc:picChg chg="mod">
          <ac:chgData name="Lyn Harris" userId="S::l.harris@namepa.net::aa14c07a-e0b7-45aa-8f58-a5dd3661cacd" providerId="AD" clId="Web-{B7B7D814-2C33-0B7B-AC2C-743F40E3F4FC}" dt="2022-03-15T18:08:38.117" v="171" actId="1076"/>
          <ac:picMkLst>
            <pc:docMk/>
            <pc:sldMk cId="0" sldId="267"/>
            <ac:picMk id="648" creationId="{00000000-0000-0000-0000-000000000000}"/>
          </ac:picMkLst>
        </pc:picChg>
      </pc:sldChg>
      <pc:sldChg chg="modSp">
        <pc:chgData name="Lyn Harris" userId="S::l.harris@namepa.net::aa14c07a-e0b7-45aa-8f58-a5dd3661cacd" providerId="AD" clId="Web-{B7B7D814-2C33-0B7B-AC2C-743F40E3F4FC}" dt="2022-03-15T18:11:07.449" v="205" actId="14100"/>
        <pc:sldMkLst>
          <pc:docMk/>
          <pc:sldMk cId="0" sldId="269"/>
        </pc:sldMkLst>
        <pc:spChg chg="mod">
          <ac:chgData name="Lyn Harris" userId="S::l.harris@namepa.net::aa14c07a-e0b7-45aa-8f58-a5dd3661cacd" providerId="AD" clId="Web-{B7B7D814-2C33-0B7B-AC2C-743F40E3F4FC}" dt="2022-03-15T18:10:59.340" v="204" actId="14100"/>
          <ac:spMkLst>
            <pc:docMk/>
            <pc:sldMk cId="0" sldId="269"/>
            <ac:spMk id="668" creationId="{00000000-0000-0000-0000-000000000000}"/>
          </ac:spMkLst>
        </pc:spChg>
        <pc:spChg chg="mod">
          <ac:chgData name="Lyn Harris" userId="S::l.harris@namepa.net::aa14c07a-e0b7-45aa-8f58-a5dd3661cacd" providerId="AD" clId="Web-{B7B7D814-2C33-0B7B-AC2C-743F40E3F4FC}" dt="2022-03-15T18:11:07.449" v="205" actId="14100"/>
          <ac:spMkLst>
            <pc:docMk/>
            <pc:sldMk cId="0" sldId="269"/>
            <ac:spMk id="669" creationId="{00000000-0000-0000-0000-000000000000}"/>
          </ac:spMkLst>
        </pc:spChg>
      </pc:sldChg>
      <pc:sldChg chg="modSp">
        <pc:chgData name="Lyn Harris" userId="S::l.harris@namepa.net::aa14c07a-e0b7-45aa-8f58-a5dd3661cacd" providerId="AD" clId="Web-{B7B7D814-2C33-0B7B-AC2C-743F40E3F4FC}" dt="2022-03-15T18:14:33.736" v="206" actId="20577"/>
        <pc:sldMkLst>
          <pc:docMk/>
          <pc:sldMk cId="0" sldId="272"/>
        </pc:sldMkLst>
        <pc:spChg chg="mod">
          <ac:chgData name="Lyn Harris" userId="S::l.harris@namepa.net::aa14c07a-e0b7-45aa-8f58-a5dd3661cacd" providerId="AD" clId="Web-{B7B7D814-2C33-0B7B-AC2C-743F40E3F4FC}" dt="2022-03-15T18:14:33.736" v="206" actId="20577"/>
          <ac:spMkLst>
            <pc:docMk/>
            <pc:sldMk cId="0" sldId="272"/>
            <ac:spMk id="709" creationId="{00000000-0000-0000-0000-000000000000}"/>
          </ac:spMkLst>
        </pc:spChg>
      </pc:sldChg>
      <pc:sldChg chg="modSp">
        <pc:chgData name="Lyn Harris" userId="S::l.harris@namepa.net::aa14c07a-e0b7-45aa-8f58-a5dd3661cacd" providerId="AD" clId="Web-{B7B7D814-2C33-0B7B-AC2C-743F40E3F4FC}" dt="2022-03-15T18:15:23.441" v="209" actId="20577"/>
        <pc:sldMkLst>
          <pc:docMk/>
          <pc:sldMk cId="0" sldId="273"/>
        </pc:sldMkLst>
        <pc:spChg chg="mod">
          <ac:chgData name="Lyn Harris" userId="S::l.harris@namepa.net::aa14c07a-e0b7-45aa-8f58-a5dd3661cacd" providerId="AD" clId="Web-{B7B7D814-2C33-0B7B-AC2C-743F40E3F4FC}" dt="2022-03-15T18:15:23.441" v="209" actId="20577"/>
          <ac:spMkLst>
            <pc:docMk/>
            <pc:sldMk cId="0" sldId="273"/>
            <ac:spMk id="715" creationId="{00000000-0000-0000-0000-000000000000}"/>
          </ac:spMkLst>
        </pc:spChg>
      </pc:sldChg>
    </pc:docChg>
  </pc:docChgLst>
  <pc:docChgLst>
    <pc:chgData name="Namepa Intern" userId="S::namepa.intern@namepa.net::6878e64b-0120-41cc-8b81-05d10d7b24f7" providerId="AD" clId="Web-{CE897005-04CD-4F85-9119-A1977C059F7E}"/>
    <pc:docChg chg="modSld">
      <pc:chgData name="Namepa Intern" userId="S::namepa.intern@namepa.net::6878e64b-0120-41cc-8b81-05d10d7b24f7" providerId="AD" clId="Web-{CE897005-04CD-4F85-9119-A1977C059F7E}" dt="2022-01-24T15:19:49.897" v="0" actId="1076"/>
      <pc:docMkLst>
        <pc:docMk/>
      </pc:docMkLst>
      <pc:sldChg chg="modSp">
        <pc:chgData name="Namepa Intern" userId="S::namepa.intern@namepa.net::6878e64b-0120-41cc-8b81-05d10d7b24f7" providerId="AD" clId="Web-{CE897005-04CD-4F85-9119-A1977C059F7E}" dt="2022-01-24T15:19:49.897" v="0" actId="1076"/>
        <pc:sldMkLst>
          <pc:docMk/>
          <pc:sldMk cId="0" sldId="258"/>
        </pc:sldMkLst>
        <pc:picChg chg="mod">
          <ac:chgData name="Namepa Intern" userId="S::namepa.intern@namepa.net::6878e64b-0120-41cc-8b81-05d10d7b24f7" providerId="AD" clId="Web-{CE897005-04CD-4F85-9119-A1977C059F7E}" dt="2022-01-24T15:19:49.897" v="0" actId="1076"/>
          <ac:picMkLst>
            <pc:docMk/>
            <pc:sldMk cId="0" sldId="258"/>
            <ac:picMk id="584" creationId="{00000000-0000-0000-0000-000000000000}"/>
          </ac:picMkLst>
        </pc:picChg>
      </pc:sldChg>
    </pc:docChg>
  </pc:docChgLst>
</pc:chgInfo>
</file>

<file path=ppt/comments/modernComment_102_0.xml><?xml version="1.0" encoding="utf-8"?>
<p188:cmLst xmlns:a="http://schemas.openxmlformats.org/drawingml/2006/main" xmlns:r="http://schemas.openxmlformats.org/officeDocument/2006/relationships" xmlns:p188="http://schemas.microsoft.com/office/powerpoint/2018/8/main">
  <p188:cm id="{8C8F36D4-88EF-4D21-BCDF-D044A6600226}" authorId="{F1007EFF-A798-D21B-56C6-06F9BF334FE4}" created="2022-03-15T17:50:17.588">
    <pc:sldMkLst xmlns:pc="http://schemas.microsoft.com/office/powerpoint/2013/main/command">
      <pc:docMk/>
      <pc:sldMk cId="0" sldId="258"/>
    </pc:sldMkLst>
    <p188:txBody>
      <a:bodyPr/>
      <a:lstStyle/>
      <a:p>
        <a:r>
          <a:rPr lang="en-US"/>
          <a:t>please update photo to students/industry</a:t>
        </a:r>
      </a:p>
    </p188:txBody>
  </p188:cm>
  <p188:cm id="{5E09C71C-34B2-4AE4-BC51-4EFF05024C02}" authorId="{F1007EFF-A798-D21B-56C6-06F9BF334FE4}" created="2022-03-15T17:51:28.418">
    <ac:deMkLst xmlns:ac="http://schemas.microsoft.com/office/drawing/2013/main/command">
      <pc:docMk xmlns:pc="http://schemas.microsoft.com/office/powerpoint/2013/main/command"/>
      <pc:sldMk xmlns:pc="http://schemas.microsoft.com/office/powerpoint/2013/main/command" cId="0" sldId="258"/>
      <ac:picMk id="586" creationId="{00000000-0000-0000-0000-000000000000}"/>
    </ac:deMkLst>
    <p188:txBody>
      <a:bodyPr/>
      <a:lstStyle/>
      <a:p>
        <a:r>
          <a:rPr lang="en-US"/>
          <a:t>update with 15th year N
throughout</a:t>
        </a:r>
      </a:p>
    </p188:txBody>
  </p188:cm>
</p188:cmLst>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3" Type="http://schemas.openxmlformats.org/officeDocument/2006/relationships/hyperlink" Target="https://th.bing.com/th/id/OIP.iNr_UXv3Zzhf2HBIlqO5SwHaFu?pid=ImgDet&amp;rs=1" TargetMode="External"/><Relationship Id="rId2" Type="http://schemas.openxmlformats.org/officeDocument/2006/relationships/slide" Target="../slides/slide26.xml"/><Relationship Id="rId1" Type="http://schemas.openxmlformats.org/officeDocument/2006/relationships/notesMaster" Target="../notesMasters/notesMaster1.xml"/><Relationship Id="rId4" Type="http://schemas.openxmlformats.org/officeDocument/2006/relationships/hyperlink" Target="https://i.pinimg.com/originals/ee/dd/dc/eedddcd024bcd0abc5f0083833e9c058.jpg" TargetMode="Externa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hyperlink" Target="https://www.youtube.com/watch?v=lII8W_5Yg1Q&amp;list=PLKDHq8Nrk9xblzh5UM24EqZmU1CpldvI_" TargetMode="External"/><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3" Type="http://schemas.openxmlformats.org/officeDocument/2006/relationships/hyperlink" Target="https://th.bing.com/th/id/OIP.Hm7vDXxJ19oYhg3wnWReGgHaHJ?w=189&amp;h=180&amp;c=7&amp;o=5&amp;dpr=1.5&amp;pid=1.7" TargetMode="External"/><Relationship Id="rId2" Type="http://schemas.openxmlformats.org/officeDocument/2006/relationships/slide" Target="../slides/slide31.xml"/><Relationship Id="rId1" Type="http://schemas.openxmlformats.org/officeDocument/2006/relationships/notesMaster" Target="../notesMasters/notesMaster1.xml"/><Relationship Id="rId4" Type="http://schemas.openxmlformats.org/officeDocument/2006/relationships/hyperlink" Target="https://o.quizlet.com/i/Mn4UWn1KvGzQHYZ-zmheWA_m.jpg" TargetMode="Externa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US" sz="1100" b="1" dirty="0"/>
              <a:t>SAY: </a:t>
            </a:r>
            <a:r>
              <a:rPr lang="en-US" sz="1100" dirty="0"/>
              <a:t>Welcome everyone &amp; thank you for joining us today! My name is ___________ and I am the __________ with the North American Marine Environment Protection Association, also known as NAMEPA. Today we are going to dive in and talk about Ecosystems. Throughout each lesson, we are going to learn about the marine environment to become more environmentally aware!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6AAE0F2-55F0-49B8-8FD0-83330BD1DD8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Arial"/>
              <a:sym typeface="Arial"/>
            </a:endParaRPr>
          </a:p>
        </p:txBody>
      </p:sp>
    </p:spTree>
    <p:extLst>
      <p:ext uri="{BB962C8B-B14F-4D97-AF65-F5344CB8AC3E}">
        <p14:creationId xmlns:p14="http://schemas.microsoft.com/office/powerpoint/2010/main" val="135488522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7"/>
        <p:cNvGrpSpPr/>
        <p:nvPr/>
      </p:nvGrpSpPr>
      <p:grpSpPr>
        <a:xfrm>
          <a:off x="0" y="0"/>
          <a:ext cx="0" cy="0"/>
          <a:chOff x="0" y="0"/>
          <a:chExt cx="0" cy="0"/>
        </a:xfrm>
      </p:grpSpPr>
      <p:sp>
        <p:nvSpPr>
          <p:cNvPr id="628" name="Google Shape;628;ge0bfdfad4e_2_11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9" name="Google Shape;629;ge0bfdfad4e_2_11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600" b="1" dirty="0">
                <a:solidFill>
                  <a:schemeClr val="dk1"/>
                </a:solidFill>
              </a:rPr>
              <a:t>SAY:</a:t>
            </a:r>
            <a:r>
              <a:rPr lang="en" sz="1600" dirty="0">
                <a:solidFill>
                  <a:schemeClr val="dk1"/>
                </a:solidFill>
              </a:rPr>
              <a:t> Now, let’s change the species. Take a few moments to think. Looking at this photo of kelp, what do you think it needs for survival? (wait 3-5 seconds). </a:t>
            </a:r>
            <a:endParaRPr sz="1600" dirty="0">
              <a:solidFill>
                <a:schemeClr val="dk1"/>
              </a:solidFill>
            </a:endParaRPr>
          </a:p>
          <a:p>
            <a:pPr marL="457200" lvl="0" indent="-330200" algn="l" rtl="0">
              <a:spcBef>
                <a:spcPts val="0"/>
              </a:spcBef>
              <a:spcAft>
                <a:spcPts val="0"/>
              </a:spcAft>
              <a:buClr>
                <a:schemeClr val="dk1"/>
              </a:buClr>
              <a:buSzPts val="1600"/>
              <a:buChar char="-"/>
            </a:pPr>
            <a:r>
              <a:rPr lang="en" sz="1600" dirty="0">
                <a:solidFill>
                  <a:schemeClr val="dk1"/>
                </a:solidFill>
              </a:rPr>
              <a:t>Again, it may help to think about what you need for survival or what we said for the turtle</a:t>
            </a:r>
            <a:endParaRPr sz="1600" dirty="0">
              <a:solidFill>
                <a:schemeClr val="dk1"/>
              </a:solidFill>
            </a:endParaRPr>
          </a:p>
          <a:p>
            <a:pPr marL="0" lvl="0" indent="0" algn="l" rtl="0">
              <a:spcBef>
                <a:spcPts val="0"/>
              </a:spcBef>
              <a:spcAft>
                <a:spcPts val="0"/>
              </a:spcAft>
              <a:buClr>
                <a:schemeClr val="dk1"/>
              </a:buClr>
              <a:buSzPts val="1100"/>
              <a:buFont typeface="Arial"/>
              <a:buNone/>
            </a:pPr>
            <a:endParaRPr sz="1600" dirty="0">
              <a:solidFill>
                <a:schemeClr val="dk1"/>
              </a:solidFill>
            </a:endParaRPr>
          </a:p>
          <a:p>
            <a:pPr marL="0" lvl="0" indent="0" algn="l" rtl="0">
              <a:spcBef>
                <a:spcPts val="0"/>
              </a:spcBef>
              <a:spcAft>
                <a:spcPts val="0"/>
              </a:spcAft>
              <a:buNone/>
            </a:pPr>
            <a:r>
              <a:rPr lang="en" sz="1600" b="1" dirty="0">
                <a:solidFill>
                  <a:schemeClr val="dk1"/>
                </a:solidFill>
              </a:rPr>
              <a:t>ASK:</a:t>
            </a:r>
            <a:r>
              <a:rPr lang="en" sz="1600" dirty="0">
                <a:solidFill>
                  <a:schemeClr val="dk1"/>
                </a:solidFill>
              </a:rPr>
              <a:t> Can someone volunteer what they think this turtle needs to survive? (guide to answers → food </a:t>
            </a:r>
            <a:r>
              <a:rPr lang="en" sz="1600" b="1" dirty="0">
                <a:solidFill>
                  <a:schemeClr val="dk1"/>
                </a:solidFill>
              </a:rPr>
              <a:t>SUN!!</a:t>
            </a:r>
            <a:r>
              <a:rPr lang="en" sz="1600" dirty="0">
                <a:solidFill>
                  <a:schemeClr val="dk1"/>
                </a:solidFill>
              </a:rPr>
              <a:t>, water, shelter, family, clean environment) </a:t>
            </a:r>
            <a:endParaRPr sz="1600" dirty="0">
              <a:solidFill>
                <a:schemeClr val="dk1"/>
              </a:solidFill>
            </a:endParaRPr>
          </a:p>
          <a:p>
            <a:pPr marL="0" lvl="0" indent="0" algn="l" rtl="0">
              <a:spcBef>
                <a:spcPts val="0"/>
              </a:spcBef>
              <a:spcAft>
                <a:spcPts val="0"/>
              </a:spcAft>
              <a:buNone/>
            </a:pPr>
            <a:endParaRPr sz="1600" dirty="0">
              <a:solidFill>
                <a:schemeClr val="dk1"/>
              </a:solidFill>
            </a:endParaRPr>
          </a:p>
          <a:p>
            <a:pPr marL="0" lvl="0" indent="0" algn="l" rtl="0">
              <a:spcBef>
                <a:spcPts val="0"/>
              </a:spcBef>
              <a:spcAft>
                <a:spcPts val="0"/>
              </a:spcAft>
              <a:buClr>
                <a:schemeClr val="dk1"/>
              </a:buClr>
              <a:buSzPts val="1100"/>
              <a:buFont typeface="Arial"/>
              <a:buNone/>
            </a:pPr>
            <a:r>
              <a:rPr lang="en" sz="1600" b="1" dirty="0">
                <a:solidFill>
                  <a:schemeClr val="dk1"/>
                </a:solidFill>
              </a:rPr>
              <a:t>ASK: </a:t>
            </a:r>
            <a:r>
              <a:rPr lang="en" sz="1600" dirty="0">
                <a:solidFill>
                  <a:schemeClr val="dk1"/>
                </a:solidFill>
              </a:rPr>
              <a:t>If students haven’t mentioned the sun, ask - </a:t>
            </a:r>
            <a:r>
              <a:rPr lang="en" sz="1600" b="1" dirty="0">
                <a:solidFill>
                  <a:schemeClr val="dk1"/>
                </a:solidFill>
              </a:rPr>
              <a:t>how does this species get its energy if can’t physically eat something? </a:t>
            </a:r>
            <a:r>
              <a:rPr lang="en" sz="1600" dirty="0">
                <a:solidFill>
                  <a:schemeClr val="dk1"/>
                </a:solidFill>
              </a:rPr>
              <a:t>(photosynthesis → sun!!) </a:t>
            </a:r>
            <a:endParaRPr sz="1600" dirty="0">
              <a:solidFill>
                <a:schemeClr val="dk1"/>
              </a:solidFill>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4"/>
        <p:cNvGrpSpPr/>
        <p:nvPr/>
      </p:nvGrpSpPr>
      <p:grpSpPr>
        <a:xfrm>
          <a:off x="0" y="0"/>
          <a:ext cx="0" cy="0"/>
          <a:chOff x="0" y="0"/>
          <a:chExt cx="0" cy="0"/>
        </a:xfrm>
      </p:grpSpPr>
      <p:sp>
        <p:nvSpPr>
          <p:cNvPr id="635" name="Google Shape;635;ge0bfdfad4e_2_16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6" name="Google Shape;636;ge0bfdfad4e_2_16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b="1" dirty="0"/>
              <a:t>SAY:</a:t>
            </a:r>
            <a:r>
              <a:rPr lang="en" sz="1600" dirty="0"/>
              <a:t> Awesome job!  So now that we have investigated what we already know about ecosystems, let’s do a review! So what is an ecosystem? An ecosystem is a community of interacting organisms and their environment. They contain animals, plants, and non-living things. </a:t>
            </a:r>
            <a:endParaRPr sz="1600" dirty="0"/>
          </a:p>
          <a:p>
            <a:pPr marL="0" lvl="0" indent="0" algn="l" rtl="0">
              <a:spcBef>
                <a:spcPts val="0"/>
              </a:spcBef>
              <a:spcAft>
                <a:spcPts val="0"/>
              </a:spcAft>
              <a:buNone/>
            </a:pPr>
            <a:endParaRPr sz="1600" dirty="0"/>
          </a:p>
          <a:p>
            <a:pPr marL="0" lvl="0" indent="0" algn="l" rtl="0">
              <a:spcBef>
                <a:spcPts val="0"/>
              </a:spcBef>
              <a:spcAft>
                <a:spcPts val="0"/>
              </a:spcAft>
              <a:buNone/>
            </a:pPr>
            <a:r>
              <a:rPr lang="en" sz="1600" b="1" dirty="0"/>
              <a:t>ASK:</a:t>
            </a:r>
            <a:r>
              <a:rPr lang="en" sz="1600" dirty="0"/>
              <a:t> Can you give an example of how the parts, meaning the living and non-living things in an ecosystem interact? (guide them to answer → animals drink water, animals live in different forms of shelter or space, eat different kinds of other species → </a:t>
            </a:r>
            <a:r>
              <a:rPr lang="en" sz="1600" b="1" dirty="0"/>
              <a:t>food, space, water &amp; shelter)</a:t>
            </a:r>
            <a:endParaRPr sz="1600" b="1" dirty="0"/>
          </a:p>
          <a:p>
            <a:pPr marL="0" lvl="0" indent="0" algn="l" rtl="0">
              <a:spcBef>
                <a:spcPts val="0"/>
              </a:spcBef>
              <a:spcAft>
                <a:spcPts val="0"/>
              </a:spcAft>
              <a:buNone/>
            </a:pPr>
            <a:endParaRPr dirty="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2"/>
        <p:cNvGrpSpPr/>
        <p:nvPr/>
      </p:nvGrpSpPr>
      <p:grpSpPr>
        <a:xfrm>
          <a:off x="0" y="0"/>
          <a:ext cx="0" cy="0"/>
          <a:chOff x="0" y="0"/>
          <a:chExt cx="0" cy="0"/>
        </a:xfrm>
      </p:grpSpPr>
      <p:sp>
        <p:nvSpPr>
          <p:cNvPr id="643" name="Google Shape;643;ge0bfdfad4e_2_16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4" name="Google Shape;644;ge0bfdfad4e_2_16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500" b="1" dirty="0"/>
              <a:t>SAY:</a:t>
            </a:r>
            <a:r>
              <a:rPr lang="en" sz="1500" dirty="0"/>
              <a:t> Let’s look at some ecosystems in action! </a:t>
            </a:r>
            <a:endParaRPr sz="1500" dirty="0"/>
          </a:p>
          <a:p>
            <a:pPr marL="0" lvl="0" indent="0" algn="l" rtl="0">
              <a:spcBef>
                <a:spcPts val="0"/>
              </a:spcBef>
              <a:spcAft>
                <a:spcPts val="0"/>
              </a:spcAft>
              <a:buNone/>
            </a:pPr>
            <a:endParaRPr sz="1500" dirty="0"/>
          </a:p>
          <a:p>
            <a:pPr marL="457200" lvl="0" indent="-323850" algn="l" rtl="0">
              <a:spcBef>
                <a:spcPts val="0"/>
              </a:spcBef>
              <a:spcAft>
                <a:spcPts val="0"/>
              </a:spcAft>
              <a:buSzPts val="1500"/>
              <a:buChar char="-"/>
            </a:pPr>
            <a:r>
              <a:rPr lang="en" sz="1500" dirty="0"/>
              <a:t>We see Coral Reefs which provide a suitable environment for various species of fish, sharks, algae, sponges and more! This means that the species found in coral reefs have access to the different services they need to survive. </a:t>
            </a:r>
            <a:endParaRPr sz="1500" dirty="0"/>
          </a:p>
          <a:p>
            <a:pPr marL="0" lvl="0" indent="0" algn="l" rtl="0">
              <a:spcBef>
                <a:spcPts val="0"/>
              </a:spcBef>
              <a:spcAft>
                <a:spcPts val="0"/>
              </a:spcAft>
              <a:buNone/>
            </a:pPr>
            <a:endParaRPr sz="1500" dirty="0"/>
          </a:p>
          <a:p>
            <a:pPr marL="457200" lvl="0" indent="-323850" algn="l" rtl="0">
              <a:spcBef>
                <a:spcPts val="0"/>
              </a:spcBef>
              <a:spcAft>
                <a:spcPts val="0"/>
              </a:spcAft>
              <a:buSzPts val="1500"/>
              <a:buChar char="-"/>
            </a:pPr>
            <a:r>
              <a:rPr lang="en" sz="1500" dirty="0"/>
              <a:t>Subtropical forests provide an environment for terrestrial fauna &amp; flora, which is a fancy way to say the various plants and animals</a:t>
            </a:r>
            <a:endParaRPr sz="1500" dirty="0"/>
          </a:p>
          <a:p>
            <a:pPr marL="457200" lvl="0" indent="0" algn="l" rtl="0">
              <a:spcBef>
                <a:spcPts val="0"/>
              </a:spcBef>
              <a:spcAft>
                <a:spcPts val="0"/>
              </a:spcAft>
              <a:buNone/>
            </a:pPr>
            <a:endParaRPr sz="1500" dirty="0"/>
          </a:p>
          <a:p>
            <a:pPr marL="457200" lvl="0" indent="-323850" algn="l" rtl="0">
              <a:spcBef>
                <a:spcPts val="0"/>
              </a:spcBef>
              <a:spcAft>
                <a:spcPts val="0"/>
              </a:spcAft>
              <a:buSzPts val="1500"/>
              <a:buChar char="-"/>
            </a:pPr>
            <a:r>
              <a:rPr lang="en" sz="1500" dirty="0"/>
              <a:t>Streams provide services for species such as shelter, food &amp; water. You can imagine an animal drinking the water, foraging for food in the area, and having protection from the canopy of trees. </a:t>
            </a:r>
            <a:br>
              <a:rPr lang="en" sz="1500" dirty="0"/>
            </a:br>
            <a:endParaRPr sz="1500" dirty="0"/>
          </a:p>
          <a:p>
            <a:pPr marL="457200" lvl="0" indent="-323850" algn="l" rtl="0">
              <a:spcBef>
                <a:spcPts val="0"/>
              </a:spcBef>
              <a:spcAft>
                <a:spcPts val="0"/>
              </a:spcAft>
              <a:buSzPts val="1500"/>
              <a:buChar char="-"/>
            </a:pPr>
            <a:r>
              <a:rPr lang="en" sz="1500" dirty="0"/>
              <a:t>Soil provides nutrients for different plants to grow, and even for animals to eat! </a:t>
            </a:r>
            <a:endParaRPr sz="1500" dirty="0"/>
          </a:p>
          <a:p>
            <a:pPr marL="0" lvl="0" indent="0" algn="l" rtl="0">
              <a:spcBef>
                <a:spcPts val="0"/>
              </a:spcBef>
              <a:spcAft>
                <a:spcPts val="0"/>
              </a:spcAft>
              <a:buNone/>
            </a:pPr>
            <a:endParaRPr sz="1500" dirty="0"/>
          </a:p>
          <a:p>
            <a:pPr marL="0" lvl="0" indent="0" algn="l" rtl="0">
              <a:spcBef>
                <a:spcPts val="0"/>
              </a:spcBef>
              <a:spcAft>
                <a:spcPts val="0"/>
              </a:spcAft>
              <a:buNone/>
            </a:pPr>
            <a:r>
              <a:rPr lang="en" sz="1500" b="1" dirty="0"/>
              <a:t>ASK: </a:t>
            </a:r>
            <a:r>
              <a:rPr lang="en" sz="1500" dirty="0"/>
              <a:t>What species do you think may live in these different ecosystems? </a:t>
            </a:r>
            <a:endParaRPr sz="1500" dirty="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
        <p:cNvGrpSpPr/>
        <p:nvPr/>
      </p:nvGrpSpPr>
      <p:grpSpPr>
        <a:xfrm>
          <a:off x="0" y="0"/>
          <a:ext cx="0" cy="0"/>
          <a:chOff x="0" y="0"/>
          <a:chExt cx="0" cy="0"/>
        </a:xfrm>
      </p:grpSpPr>
      <p:sp>
        <p:nvSpPr>
          <p:cNvPr id="657" name="Google Shape;657;ge0bfdfad4e_2_16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 name="Google Shape;658;ge0bfdfad4e_2_16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b="1" dirty="0"/>
              <a:t>ASK:</a:t>
            </a:r>
            <a:r>
              <a:rPr lang="en" sz="1600" dirty="0"/>
              <a:t> What do they think this relationship is? Circle of Life? (guide them to answer that includes → species eating other species, ‘recycling of energy’, energy is transferred, smaller &amp; abundant species become prey for larger less abundant species). </a:t>
            </a:r>
            <a:endParaRPr sz="1600" dirty="0"/>
          </a:p>
          <a:p>
            <a:pPr marL="0" lvl="0" indent="0" algn="l" rtl="0">
              <a:spcBef>
                <a:spcPts val="0"/>
              </a:spcBef>
              <a:spcAft>
                <a:spcPts val="0"/>
              </a:spcAft>
              <a:buNone/>
            </a:pPr>
            <a:endParaRPr sz="1600" dirty="0"/>
          </a:p>
          <a:p>
            <a:pPr marL="0" lvl="0" indent="0" algn="l" rtl="0">
              <a:spcBef>
                <a:spcPts val="0"/>
              </a:spcBef>
              <a:spcAft>
                <a:spcPts val="0"/>
              </a:spcAft>
              <a:buNone/>
            </a:pPr>
            <a:r>
              <a:rPr lang="en" sz="1600" b="1" dirty="0"/>
              <a:t>SAY:</a:t>
            </a:r>
            <a:r>
              <a:rPr lang="en" sz="1600" dirty="0"/>
              <a:t> Similarly to Lions as a top predator, what specie(s) would be a top predator in an aquatic ecosystem? (guide answer → sharks, orcas, barracuda, blue marlin, HUMANS!)</a:t>
            </a:r>
            <a:endParaRPr sz="1600" dirty="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4"/>
        <p:cNvGrpSpPr/>
        <p:nvPr/>
      </p:nvGrpSpPr>
      <p:grpSpPr>
        <a:xfrm>
          <a:off x="0" y="0"/>
          <a:ext cx="0" cy="0"/>
          <a:chOff x="0" y="0"/>
          <a:chExt cx="0" cy="0"/>
        </a:xfrm>
      </p:grpSpPr>
      <p:sp>
        <p:nvSpPr>
          <p:cNvPr id="665" name="Google Shape;665;ge0bfdfad4e_2_16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6" name="Google Shape;666;ge0bfdfad4e_2_16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500" b="1" dirty="0"/>
              <a:t>SAY:</a:t>
            </a:r>
            <a:r>
              <a:rPr lang="en" sz="1500" dirty="0"/>
              <a:t> So now that we have established what an ecosystem is and one of the ways they can interact (through eating!), let’s talk about food chains &amp; webs. </a:t>
            </a:r>
            <a:endParaRPr sz="1500" dirty="0"/>
          </a:p>
          <a:p>
            <a:pPr marL="0" lvl="0" indent="0" algn="l" rtl="0">
              <a:spcBef>
                <a:spcPts val="0"/>
              </a:spcBef>
              <a:spcAft>
                <a:spcPts val="0"/>
              </a:spcAft>
              <a:buNone/>
            </a:pPr>
            <a:endParaRPr sz="1500" dirty="0"/>
          </a:p>
          <a:p>
            <a:pPr marL="0" lvl="0" indent="0" algn="l" rtl="0">
              <a:spcBef>
                <a:spcPts val="0"/>
              </a:spcBef>
              <a:spcAft>
                <a:spcPts val="0"/>
              </a:spcAft>
              <a:buNone/>
            </a:pPr>
            <a:r>
              <a:rPr lang="en" sz="1500" b="1" dirty="0"/>
              <a:t>ASK: </a:t>
            </a:r>
            <a:r>
              <a:rPr lang="en" sz="1500" dirty="0"/>
              <a:t>What kind of information do we get from food chains &amp; webs? (guide to answer → energy! Kids may say food but we want to shift the word from food now to energy) </a:t>
            </a:r>
            <a:endParaRPr sz="1500" dirty="0"/>
          </a:p>
          <a:p>
            <a:pPr marL="0" lvl="0" indent="0" algn="l" rtl="0">
              <a:spcBef>
                <a:spcPts val="0"/>
              </a:spcBef>
              <a:spcAft>
                <a:spcPts val="0"/>
              </a:spcAft>
              <a:buNone/>
            </a:pPr>
            <a:endParaRPr sz="1500" dirty="0"/>
          </a:p>
          <a:p>
            <a:pPr marL="0" lvl="0" indent="0" algn="l" rtl="0">
              <a:spcBef>
                <a:spcPts val="0"/>
              </a:spcBef>
              <a:spcAft>
                <a:spcPts val="0"/>
              </a:spcAft>
              <a:buNone/>
            </a:pPr>
            <a:r>
              <a:rPr lang="en" sz="1500" b="1" dirty="0"/>
              <a:t>ASK: </a:t>
            </a:r>
            <a:r>
              <a:rPr lang="en" sz="1500" dirty="0"/>
              <a:t>Where does the energy you need to move around with come from? (guide to answer → the food they eat!)</a:t>
            </a:r>
            <a:endParaRPr sz="1500" dirty="0"/>
          </a:p>
          <a:p>
            <a:pPr marL="0" lvl="0" indent="0" algn="l" rtl="0">
              <a:spcBef>
                <a:spcPts val="0"/>
              </a:spcBef>
              <a:spcAft>
                <a:spcPts val="0"/>
              </a:spcAft>
              <a:buNone/>
            </a:pPr>
            <a:endParaRPr dirty="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1"/>
        <p:cNvGrpSpPr/>
        <p:nvPr/>
      </p:nvGrpSpPr>
      <p:grpSpPr>
        <a:xfrm>
          <a:off x="0" y="0"/>
          <a:ext cx="0" cy="0"/>
          <a:chOff x="0" y="0"/>
          <a:chExt cx="0" cy="0"/>
        </a:xfrm>
      </p:grpSpPr>
      <p:sp>
        <p:nvSpPr>
          <p:cNvPr id="672" name="Google Shape;672;ge0bfdfad4e_2_16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3" name="Google Shape;673;ge0bfdfad4e_2_16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500" b="1"/>
              <a:t>SAY: </a:t>
            </a:r>
            <a:r>
              <a:rPr lang="en" sz="1500"/>
              <a:t>Now that we know the information food chains &amp; webs can give us about ecosystems (remember, it’s the flow of energy between species). Let’s look at how the energy actually flows! First let’s start with our producers. </a:t>
            </a:r>
            <a:endParaRPr sz="1500"/>
          </a:p>
          <a:p>
            <a:pPr marL="0" lvl="0" indent="0" algn="l" rtl="0">
              <a:spcBef>
                <a:spcPts val="0"/>
              </a:spcBef>
              <a:spcAft>
                <a:spcPts val="0"/>
              </a:spcAft>
              <a:buNone/>
            </a:pPr>
            <a:endParaRPr sz="1500"/>
          </a:p>
          <a:p>
            <a:pPr marL="457200" lvl="0" indent="-323850" algn="l" rtl="0">
              <a:spcBef>
                <a:spcPts val="0"/>
              </a:spcBef>
              <a:spcAft>
                <a:spcPts val="0"/>
              </a:spcAft>
              <a:buSzPts val="1500"/>
              <a:buChar char="-"/>
            </a:pPr>
            <a:r>
              <a:rPr lang="en" sz="1500"/>
              <a:t>Producers are plants that </a:t>
            </a:r>
            <a:r>
              <a:rPr lang="en" sz="1500" b="1"/>
              <a:t>produce</a:t>
            </a:r>
            <a:r>
              <a:rPr lang="en" sz="1500"/>
              <a:t> their own food during the process of photosynthesis by converting sunlight into usable energy. </a:t>
            </a:r>
            <a:endParaRPr sz="1500"/>
          </a:p>
          <a:p>
            <a:pPr marL="0" lvl="0" indent="0" algn="l" rtl="0">
              <a:spcBef>
                <a:spcPts val="0"/>
              </a:spcBef>
              <a:spcAft>
                <a:spcPts val="0"/>
              </a:spcAft>
              <a:buNone/>
            </a:pPr>
            <a:endParaRPr sz="1500"/>
          </a:p>
          <a:p>
            <a:pPr marL="457200" lvl="0" indent="-323850" algn="l" rtl="0">
              <a:spcBef>
                <a:spcPts val="0"/>
              </a:spcBef>
              <a:spcAft>
                <a:spcPts val="0"/>
              </a:spcAft>
              <a:buSzPts val="1500"/>
              <a:buChar char="-"/>
            </a:pPr>
            <a:r>
              <a:rPr lang="en" sz="1500"/>
              <a:t>Next we have consumers. Consumers are animals that can’t make or </a:t>
            </a:r>
            <a:r>
              <a:rPr lang="en" sz="1500" b="1"/>
              <a:t>produce </a:t>
            </a:r>
            <a:r>
              <a:rPr lang="en" sz="1500"/>
              <a:t>their own food (they can’t do the process of photosynthesis), so they need to get their energy from plants, other animals or both. </a:t>
            </a:r>
            <a:br>
              <a:rPr lang="en" sz="1500"/>
            </a:br>
            <a:endParaRPr sz="1500"/>
          </a:p>
          <a:p>
            <a:pPr marL="457200" lvl="0" indent="-323850" algn="l" rtl="0">
              <a:spcBef>
                <a:spcPts val="0"/>
              </a:spcBef>
              <a:spcAft>
                <a:spcPts val="0"/>
              </a:spcAft>
              <a:buSzPts val="1500"/>
              <a:buChar char="-"/>
            </a:pPr>
            <a:r>
              <a:rPr lang="en" sz="1500"/>
              <a:t>These are herbivores (plant eaters!), carnivores (animal eaters!), or omnivores (both!). </a:t>
            </a:r>
            <a:br>
              <a:rPr lang="en" sz="1500"/>
            </a:br>
            <a:endParaRPr sz="1500"/>
          </a:p>
          <a:p>
            <a:pPr marL="457200" lvl="0" indent="-323850" algn="l" rtl="0">
              <a:spcBef>
                <a:spcPts val="0"/>
              </a:spcBef>
              <a:spcAft>
                <a:spcPts val="0"/>
              </a:spcAft>
              <a:buSzPts val="1500"/>
              <a:buChar char="-"/>
            </a:pPr>
            <a:r>
              <a:rPr lang="en" sz="1500"/>
              <a:t>Decomposers like bacteria and fungus break down decaying (or rotting) matter for food. </a:t>
            </a:r>
            <a:endParaRPr sz="1500"/>
          </a:p>
          <a:p>
            <a:pPr marL="0" lvl="0" indent="0" algn="l" rtl="0">
              <a:spcBef>
                <a:spcPts val="0"/>
              </a:spcBef>
              <a:spcAft>
                <a:spcPts val="0"/>
              </a:spcAft>
              <a:buNone/>
            </a:pPr>
            <a:endParaRPr sz="1500"/>
          </a:p>
          <a:p>
            <a:pPr marL="0" lvl="0" indent="0" algn="l" rtl="0">
              <a:spcBef>
                <a:spcPts val="0"/>
              </a:spcBef>
              <a:spcAft>
                <a:spcPts val="0"/>
              </a:spcAft>
              <a:buNone/>
            </a:pPr>
            <a:r>
              <a:rPr lang="en" sz="1500" b="1"/>
              <a:t>SAY: </a:t>
            </a:r>
            <a:r>
              <a:rPr lang="en" sz="1500"/>
              <a:t>To simplify it - energy enters an ecosystem as sunlight and gets turned into food by plants. That energy is transferred to the organism that eats the plant, and transferred again when it is eaten by another organism. Different types of species play different roles in the ecosystem</a:t>
            </a:r>
            <a:endParaRPr sz="1500"/>
          </a:p>
          <a:p>
            <a:pPr marL="0" lvl="0" indent="0" algn="l" rtl="0">
              <a:spcBef>
                <a:spcPts val="0"/>
              </a:spcBef>
              <a:spcAft>
                <a:spcPts val="0"/>
              </a:spcAft>
              <a:buNone/>
            </a:pPr>
            <a:endParaRPr sz="1500"/>
          </a:p>
          <a:p>
            <a:pPr marL="0" lvl="0" indent="0" algn="l" rtl="0">
              <a:spcBef>
                <a:spcPts val="0"/>
              </a:spcBef>
              <a:spcAft>
                <a:spcPts val="0"/>
              </a:spcAft>
              <a:buNone/>
            </a:pPr>
            <a:r>
              <a:rPr lang="en" sz="1500" b="1"/>
              <a:t>ASK: </a:t>
            </a:r>
            <a:r>
              <a:rPr lang="en" sz="1500"/>
              <a:t>What do you think the flow of energy in a marine ecosystem looks like? What are some of the living and nonliving things?</a:t>
            </a:r>
            <a:endParaRPr sz="1500"/>
          </a:p>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9"/>
        <p:cNvGrpSpPr/>
        <p:nvPr/>
      </p:nvGrpSpPr>
      <p:grpSpPr>
        <a:xfrm>
          <a:off x="0" y="0"/>
          <a:ext cx="0" cy="0"/>
          <a:chOff x="0" y="0"/>
          <a:chExt cx="0" cy="0"/>
        </a:xfrm>
      </p:grpSpPr>
      <p:sp>
        <p:nvSpPr>
          <p:cNvPr id="680" name="Google Shape;680;ge0bfdfad4e_2_22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1" name="Google Shape;681;ge0bfdfad4e_2_22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500" b="1" dirty="0"/>
              <a:t>SAY:</a:t>
            </a:r>
            <a:r>
              <a:rPr lang="en" sz="1500" dirty="0"/>
              <a:t> So now that we broke it down - let’s look at an aquatic food chain! A chain is a single feeding pattern among organisms in an ecosystem. In the example above… </a:t>
            </a:r>
            <a:endParaRPr sz="1500" dirty="0"/>
          </a:p>
          <a:p>
            <a:pPr marL="0" lvl="0" indent="0" algn="l" rtl="0">
              <a:spcBef>
                <a:spcPts val="0"/>
              </a:spcBef>
              <a:spcAft>
                <a:spcPts val="0"/>
              </a:spcAft>
              <a:buNone/>
            </a:pPr>
            <a:endParaRPr sz="1500" dirty="0"/>
          </a:p>
          <a:p>
            <a:pPr marL="0" lvl="0" indent="0" algn="l" rtl="0">
              <a:spcBef>
                <a:spcPts val="0"/>
              </a:spcBef>
              <a:spcAft>
                <a:spcPts val="0"/>
              </a:spcAft>
              <a:buNone/>
            </a:pPr>
            <a:r>
              <a:rPr lang="en" sz="1500" dirty="0"/>
              <a:t>We start with the sun which allows the algae (plant in the ocean) to undergo photosynthesis by converting the sunlight into usable energy (food). It’s our </a:t>
            </a:r>
            <a:r>
              <a:rPr lang="en" sz="1500" b="1" dirty="0"/>
              <a:t>producer!</a:t>
            </a:r>
            <a:r>
              <a:rPr lang="en" sz="1500" dirty="0"/>
              <a:t> </a:t>
            </a:r>
            <a:endParaRPr sz="1500" dirty="0"/>
          </a:p>
          <a:p>
            <a:pPr marL="0" lvl="0" indent="0" algn="l" rtl="0">
              <a:spcBef>
                <a:spcPts val="0"/>
              </a:spcBef>
              <a:spcAft>
                <a:spcPts val="0"/>
              </a:spcAft>
              <a:buNone/>
            </a:pPr>
            <a:endParaRPr sz="1500" dirty="0"/>
          </a:p>
          <a:p>
            <a:pPr marL="0" lvl="0" indent="0" algn="l" rtl="0">
              <a:spcBef>
                <a:spcPts val="0"/>
              </a:spcBef>
              <a:spcAft>
                <a:spcPts val="0"/>
              </a:spcAft>
              <a:buNone/>
            </a:pPr>
            <a:r>
              <a:rPr lang="en" sz="1500" dirty="0"/>
              <a:t>Then zooplankton, like Krill, eat the algae. This is a </a:t>
            </a:r>
            <a:r>
              <a:rPr lang="en" sz="1500" b="1" dirty="0"/>
              <a:t>consumer! </a:t>
            </a:r>
            <a:endParaRPr sz="1500" b="1" dirty="0"/>
          </a:p>
          <a:p>
            <a:pPr marL="0" lvl="0" indent="0" algn="l" rtl="0">
              <a:spcBef>
                <a:spcPts val="0"/>
              </a:spcBef>
              <a:spcAft>
                <a:spcPts val="0"/>
              </a:spcAft>
              <a:buNone/>
            </a:pPr>
            <a:r>
              <a:rPr lang="en" sz="1500" dirty="0"/>
              <a:t> </a:t>
            </a:r>
            <a:endParaRPr sz="1500" dirty="0"/>
          </a:p>
          <a:p>
            <a:pPr marL="0" lvl="0" indent="0" algn="l" rtl="0">
              <a:spcBef>
                <a:spcPts val="0"/>
              </a:spcBef>
              <a:spcAft>
                <a:spcPts val="0"/>
              </a:spcAft>
              <a:buNone/>
            </a:pPr>
            <a:r>
              <a:rPr lang="en" sz="1500" dirty="0"/>
              <a:t>Then, a small fish (another consumer), eats the krill. </a:t>
            </a:r>
            <a:endParaRPr sz="1500" dirty="0"/>
          </a:p>
          <a:p>
            <a:pPr marL="0" lvl="0" indent="0" algn="l" rtl="0">
              <a:spcBef>
                <a:spcPts val="0"/>
              </a:spcBef>
              <a:spcAft>
                <a:spcPts val="0"/>
              </a:spcAft>
              <a:buNone/>
            </a:pPr>
            <a:endParaRPr sz="1500" dirty="0"/>
          </a:p>
          <a:p>
            <a:pPr marL="0" lvl="0" indent="0" algn="l" rtl="0">
              <a:spcBef>
                <a:spcPts val="0"/>
              </a:spcBef>
              <a:spcAft>
                <a:spcPts val="0"/>
              </a:spcAft>
              <a:buNone/>
            </a:pPr>
            <a:r>
              <a:rPr lang="en" sz="1500" dirty="0"/>
              <a:t>Then, a larger fish eats the small fish. </a:t>
            </a:r>
            <a:endParaRPr sz="1500" dirty="0"/>
          </a:p>
          <a:p>
            <a:pPr marL="0" lvl="0" indent="0" algn="l" rtl="0">
              <a:spcBef>
                <a:spcPts val="0"/>
              </a:spcBef>
              <a:spcAft>
                <a:spcPts val="0"/>
              </a:spcAft>
              <a:buNone/>
            </a:pPr>
            <a:endParaRPr sz="1500" dirty="0"/>
          </a:p>
          <a:p>
            <a:pPr marL="0" lvl="0" indent="0" algn="l" rtl="0">
              <a:spcBef>
                <a:spcPts val="0"/>
              </a:spcBef>
              <a:spcAft>
                <a:spcPts val="0"/>
              </a:spcAft>
              <a:buNone/>
            </a:pPr>
            <a:r>
              <a:rPr lang="en" sz="1500" dirty="0"/>
              <a:t>Finally, a predator, like a shark eats the larger fish. At each species, energy is released in the form of heat, but the rest is transferred into the next organism, aka, the Circle of Life!</a:t>
            </a:r>
            <a:endParaRPr sz="1500" dirty="0"/>
          </a:p>
          <a:p>
            <a:pPr marL="0" lvl="0" indent="0" algn="l" rtl="0">
              <a:spcBef>
                <a:spcPts val="0"/>
              </a:spcBef>
              <a:spcAft>
                <a:spcPts val="0"/>
              </a:spcAft>
              <a:buNone/>
            </a:pPr>
            <a:endParaRPr sz="1500" dirty="0"/>
          </a:p>
          <a:p>
            <a:pPr marL="0" lvl="0" indent="0" algn="l" rtl="0">
              <a:spcBef>
                <a:spcPts val="0"/>
              </a:spcBef>
              <a:spcAft>
                <a:spcPts val="0"/>
              </a:spcAft>
              <a:buNone/>
            </a:pPr>
            <a:r>
              <a:rPr lang="en" sz="1500" b="1" dirty="0"/>
              <a:t>ASK:</a:t>
            </a:r>
            <a:r>
              <a:rPr lang="en" sz="1500" dirty="0"/>
              <a:t> </a:t>
            </a:r>
            <a:r>
              <a:rPr lang="en" sz="1500" dirty="0">
                <a:solidFill>
                  <a:schemeClr val="dk1"/>
                </a:solidFill>
              </a:rPr>
              <a:t>Do you think that the higher up on the food chain the species are larger or smaller?</a:t>
            </a:r>
            <a:endParaRPr sz="1500" dirty="0">
              <a:solidFill>
                <a:schemeClr val="dk1"/>
              </a:solidFill>
            </a:endParaRPr>
          </a:p>
          <a:p>
            <a:pPr marL="0" lvl="0" indent="0" algn="l" rtl="0">
              <a:spcBef>
                <a:spcPts val="0"/>
              </a:spcBef>
              <a:spcAft>
                <a:spcPts val="0"/>
              </a:spcAft>
              <a:buNone/>
            </a:pPr>
            <a:endParaRPr sz="1500" dirty="0">
              <a:solidFill>
                <a:schemeClr val="dk1"/>
              </a:solidFill>
            </a:endParaRPr>
          </a:p>
          <a:p>
            <a:pPr marL="0" lvl="0" indent="0" algn="l" rtl="0">
              <a:spcBef>
                <a:spcPts val="0"/>
              </a:spcBef>
              <a:spcAft>
                <a:spcPts val="0"/>
              </a:spcAft>
              <a:buNone/>
            </a:pPr>
            <a:r>
              <a:rPr lang="en" sz="1500" dirty="0"/>
              <a:t>Do you think that the large predators are larger or fewer in number? How about their size? (guide to answer → increase in physical size compared to their prey, decrease in number of species). </a:t>
            </a:r>
            <a:endParaRPr sz="1500" dirty="0"/>
          </a:p>
          <a:p>
            <a:pPr marL="0" lvl="0" indent="0" algn="l" rtl="0">
              <a:spcBef>
                <a:spcPts val="0"/>
              </a:spcBef>
              <a:spcAft>
                <a:spcPts val="0"/>
              </a:spcAft>
              <a:buNone/>
            </a:pPr>
            <a:endParaRPr sz="1500" dirty="0"/>
          </a:p>
          <a:p>
            <a:pPr marL="0" lvl="0" indent="0" algn="l" rtl="0">
              <a:spcBef>
                <a:spcPts val="0"/>
              </a:spcBef>
              <a:spcAft>
                <a:spcPts val="0"/>
              </a:spcAft>
              <a:buNone/>
            </a:pPr>
            <a:r>
              <a:rPr lang="en" sz="1500" b="1" dirty="0"/>
              <a:t>SAY: </a:t>
            </a:r>
            <a:r>
              <a:rPr lang="en" sz="1500" dirty="0"/>
              <a:t>As we decrease in population size and we climb up the food chain, we see energy decreasing. This means those large predators need to eat a lot more! </a:t>
            </a:r>
            <a:endParaRPr sz="1500" dirty="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2"/>
        <p:cNvGrpSpPr/>
        <p:nvPr/>
      </p:nvGrpSpPr>
      <p:grpSpPr>
        <a:xfrm>
          <a:off x="0" y="0"/>
          <a:ext cx="0" cy="0"/>
          <a:chOff x="0" y="0"/>
          <a:chExt cx="0" cy="0"/>
        </a:xfrm>
      </p:grpSpPr>
      <p:sp>
        <p:nvSpPr>
          <p:cNvPr id="703" name="Google Shape;703;ge0bfdfad4e_2_22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4" name="Google Shape;704;ge0bfdfad4e_2_22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b="1" dirty="0"/>
              <a:t>SAY:</a:t>
            </a:r>
            <a:r>
              <a:rPr lang="en" sz="1600" dirty="0"/>
              <a:t> In a food web, we see all the feeding patterns and ways energy can flow in an ecosystem. What is different about this web compared to the chain? (guide to answer → there are more arrows / increased complexity). We see many food chains in a food web. (EXPLAIN THE ARROWS)</a:t>
            </a:r>
            <a:endParaRPr sz="1600" dirty="0"/>
          </a:p>
          <a:p>
            <a:pPr marL="0" lvl="0" indent="0" algn="l" rtl="0">
              <a:spcBef>
                <a:spcPts val="0"/>
              </a:spcBef>
              <a:spcAft>
                <a:spcPts val="0"/>
              </a:spcAft>
              <a:buNone/>
            </a:pPr>
            <a:endParaRPr sz="1600" dirty="0"/>
          </a:p>
          <a:p>
            <a:pPr marL="0" lvl="0" indent="0" algn="l" rtl="0">
              <a:spcBef>
                <a:spcPts val="0"/>
              </a:spcBef>
              <a:spcAft>
                <a:spcPts val="0"/>
              </a:spcAft>
              <a:buNone/>
            </a:pPr>
            <a:r>
              <a:rPr lang="en" sz="1600" b="1" dirty="0"/>
              <a:t>ASK:</a:t>
            </a:r>
            <a:r>
              <a:rPr lang="en" sz="1600" dirty="0"/>
              <a:t> What may happen if we remove the fish from the web? (guide to potential answers below) </a:t>
            </a:r>
            <a:endParaRPr sz="1600" dirty="0"/>
          </a:p>
          <a:p>
            <a:pPr marL="457200" lvl="0" indent="-298450" algn="l" rtl="0">
              <a:lnSpc>
                <a:spcPct val="115000"/>
              </a:lnSpc>
              <a:spcBef>
                <a:spcPts val="1200"/>
              </a:spcBef>
              <a:spcAft>
                <a:spcPts val="0"/>
              </a:spcAft>
              <a:buClr>
                <a:schemeClr val="dk1"/>
              </a:buClr>
              <a:buSzPts val="1100"/>
              <a:buChar char="●"/>
            </a:pPr>
            <a:r>
              <a:rPr lang="en" dirty="0">
                <a:solidFill>
                  <a:schemeClr val="dk1"/>
                </a:solidFill>
              </a:rPr>
              <a:t>Seagull population might decrease because they have lost a food source </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 If the Seagull population decreases, the mussel population might increase because it has fewer consumers</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If the mussel population increases due to the seagull population decreasing, then the octopus might have more food</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The Zooplankton population might increase because it has fewer predators</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If the Zooplankton population increases due to the fish population decrease, then the phytoplankton population might decrease because there are more zooplankton predators. Then again, if the fish population is gone, the phytoplankton might increase because it has fewer predators. Or maybe they would balance out.</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 If the phytoplankton population decreases, then the mussel population might increase therefore providing more food for the octopus, seagull, and humans</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 The Shark population might decrease because it has lost a source of food.</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If the shark population decreases, then the octopus population might increase because it has fewer predators</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The starfish population might increase because of the decrease in the shark population. If the starfish population increases, there might be fewer limpets which might mean more algae but less food supply for the octopus</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The Seagull population might decrease because they have lost a source of food</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 If the Seagull population decreases, the mussel population might increase because it has fewer consumers</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If the mussel population increases due to the seagull population decreasing, then the octopus might have more food</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The Zooplankton population might increase because it has fewer predators</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 If the Zooplankton population increases due to the fish population decrease, then the phytoplankton population might decrease because there are more zooplankton predators. Then again, if the fish population is gone, the phytoplankton might increase because it has fewer predators. Or maybe they would balance out.</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If the phytoplankton population decreases, then the mussel population might increase therefore providing more food for the octopus, seagull, and humans</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The Shark population might decrease because it has lost a source of food.</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 If the shark population decreases, then the octopus population might increase because it has fewer predators</a:t>
            </a:r>
            <a:endParaRPr dirty="0">
              <a:solidFill>
                <a:schemeClr val="dk1"/>
              </a:solidFill>
            </a:endParaRPr>
          </a:p>
          <a:p>
            <a:pPr marL="457200" lvl="0" indent="-298450" algn="l" rtl="0">
              <a:lnSpc>
                <a:spcPct val="115000"/>
              </a:lnSpc>
              <a:spcBef>
                <a:spcPts val="0"/>
              </a:spcBef>
              <a:spcAft>
                <a:spcPts val="0"/>
              </a:spcAft>
              <a:buClr>
                <a:schemeClr val="dk1"/>
              </a:buClr>
              <a:buSzPts val="1100"/>
              <a:buChar char="●"/>
            </a:pPr>
            <a:r>
              <a:rPr lang="en" dirty="0">
                <a:solidFill>
                  <a:schemeClr val="dk1"/>
                </a:solidFill>
              </a:rPr>
              <a:t>The starfish population might increase because of the decrease in the shark population. If the starfish population increases, there might be fewer limpets which might mean more algae but less food supply for the octopus</a:t>
            </a:r>
            <a:endParaRPr dirty="0">
              <a:solidFill>
                <a:schemeClr val="dk1"/>
              </a:solidFill>
            </a:endParaRPr>
          </a:p>
          <a:p>
            <a:pPr marL="0" lvl="0" indent="0" algn="l" rtl="0">
              <a:spcBef>
                <a:spcPts val="1200"/>
              </a:spcBef>
              <a:spcAft>
                <a:spcPts val="0"/>
              </a:spcAft>
              <a:buNone/>
            </a:pP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ge0bfdfad4e_2_22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 name="Google Shape;712;ge0bfdfad4e_2_22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b="1"/>
              <a:t>SAY:</a:t>
            </a:r>
            <a:r>
              <a:rPr lang="en"/>
              <a:t> </a:t>
            </a:r>
            <a:r>
              <a:rPr lang="en" sz="1500"/>
              <a:t>So let’s break down what we’ve discussed today. We introduced what an ecosystem is and the parts that make it up. So an ecosystem is a community of living (biotic) and nonliving (abiotic) things! We talked about how a species or population within an ecosystem can only survive when their needs are met. That’s our food, water, space and shelter! </a:t>
            </a:r>
            <a:endParaRPr sz="1500"/>
          </a:p>
          <a:p>
            <a:pPr marL="0" lvl="0" indent="0" algn="l" rtl="0">
              <a:spcBef>
                <a:spcPts val="0"/>
              </a:spcBef>
              <a:spcAft>
                <a:spcPts val="0"/>
              </a:spcAft>
              <a:buClr>
                <a:schemeClr val="dk1"/>
              </a:buClr>
              <a:buSzPts val="1100"/>
              <a:buFont typeface="Arial"/>
              <a:buNone/>
            </a:pPr>
            <a:endParaRPr sz="1500"/>
          </a:p>
          <a:p>
            <a:pPr marL="0" lvl="0" indent="0" algn="l" rtl="0">
              <a:spcBef>
                <a:spcPts val="0"/>
              </a:spcBef>
              <a:spcAft>
                <a:spcPts val="0"/>
              </a:spcAft>
              <a:buNone/>
            </a:pPr>
            <a:r>
              <a:rPr lang="en" sz="1500"/>
              <a:t>Then, we looked at how energy flows in an aquatic ecosystem through food chains and food webs. </a:t>
            </a:r>
            <a:endParaRPr sz="1500"/>
          </a:p>
          <a:p>
            <a:pPr marL="0" lvl="0" indent="0" algn="l" rtl="0">
              <a:spcBef>
                <a:spcPts val="0"/>
              </a:spcBef>
              <a:spcAft>
                <a:spcPts val="0"/>
              </a:spcAft>
              <a:buNone/>
            </a:pPr>
            <a:endParaRPr sz="1500"/>
          </a:p>
          <a:p>
            <a:pPr marL="0" lvl="0" indent="0" algn="l" rtl="0">
              <a:spcBef>
                <a:spcPts val="0"/>
              </a:spcBef>
              <a:spcAft>
                <a:spcPts val="0"/>
              </a:spcAft>
              <a:buNone/>
            </a:pPr>
            <a:r>
              <a:rPr lang="en" sz="1500"/>
              <a:t>We analyzed how species interact with each other using food webs and predicted what might happen if we remove a species from the chain (we looked to see what would happen if we removed the fish!)</a:t>
            </a:r>
            <a:endParaRPr sz="1500"/>
          </a:p>
          <a:p>
            <a:pPr marL="0" lvl="0" indent="0" algn="l" rtl="0">
              <a:spcBef>
                <a:spcPts val="0"/>
              </a:spcBef>
              <a:spcAft>
                <a:spcPts val="0"/>
              </a:spcAft>
              <a:buNone/>
            </a:pPr>
            <a:endParaRPr sz="1500"/>
          </a:p>
          <a:p>
            <a:pPr marL="0" lvl="0" indent="0" algn="l" rtl="0">
              <a:spcBef>
                <a:spcPts val="0"/>
              </a:spcBef>
              <a:spcAft>
                <a:spcPts val="0"/>
              </a:spcAft>
              <a:buNone/>
            </a:pPr>
            <a:r>
              <a:rPr lang="en" sz="1500"/>
              <a:t>When combined, these describe the interdependence we see in ecosystems. What do you think is meant by the word interdependence? (guide to answer → </a:t>
            </a:r>
            <a:r>
              <a:rPr lang="en" sz="1500" b="1"/>
              <a:t>they depend on each other</a:t>
            </a:r>
            <a:r>
              <a:rPr lang="en" sz="1500"/>
              <a:t>!)</a:t>
            </a:r>
            <a:endParaRPr sz="1500"/>
          </a:p>
          <a:p>
            <a:pPr marL="0" lvl="0" indent="0" algn="l" rtl="0">
              <a:spcBef>
                <a:spcPts val="0"/>
              </a:spcBef>
              <a:spcAft>
                <a:spcPts val="0"/>
              </a:spcAft>
              <a:buNone/>
            </a:pPr>
            <a:endParaRPr sz="1500"/>
          </a:p>
          <a:p>
            <a:pPr marL="0" lvl="0" indent="0" algn="l" rtl="0">
              <a:spcBef>
                <a:spcPts val="0"/>
              </a:spcBef>
              <a:spcAft>
                <a:spcPts val="0"/>
              </a:spcAft>
              <a:buNone/>
            </a:pPr>
            <a:r>
              <a:rPr lang="en" sz="1500"/>
              <a:t>Next time we are going to dive deeper into three specific coastal ecosystems. </a:t>
            </a:r>
            <a:endParaRPr sz="150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7"/>
        <p:cNvGrpSpPr/>
        <p:nvPr/>
      </p:nvGrpSpPr>
      <p:grpSpPr>
        <a:xfrm>
          <a:off x="0" y="0"/>
          <a:ext cx="0" cy="0"/>
          <a:chOff x="0" y="0"/>
          <a:chExt cx="0" cy="0"/>
        </a:xfrm>
      </p:grpSpPr>
      <p:sp>
        <p:nvSpPr>
          <p:cNvPr id="598" name="Google Shape;598;ge1142a1864_0_15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9" name="Google Shape;599;ge1142a1864_0_15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Welcome back everyone &amp; thank you for joining us today! In case you forgot, my name is ___________ and I am the __________ with the North American Marine Environment Protection Association, always known as NAMEPA. </a:t>
            </a:r>
            <a:endParaRPr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ge0bfdfad4e_2_5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ge0bfdfad4e_2_5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900" b="1" dirty="0"/>
              <a:t>SAY: </a:t>
            </a:r>
            <a:r>
              <a:rPr lang="en" sz="1900" dirty="0"/>
              <a:t>At NAMEPA, we strive to educate seafarers, students &amp; the public on the marine environment, marine pollution, and the maritime industry. We work with students like you and even adults too to inspire you to become better ocean stewards! </a:t>
            </a:r>
          </a:p>
          <a:p>
            <a:pPr marL="0" lvl="0" indent="0" algn="l" rtl="0">
              <a:spcBef>
                <a:spcPts val="0"/>
              </a:spcBef>
              <a:spcAft>
                <a:spcPts val="0"/>
              </a:spcAft>
              <a:buNone/>
            </a:pPr>
            <a:endParaRPr lang="en" sz="1900" dirty="0"/>
          </a:p>
          <a:p>
            <a:pPr marL="0" lvl="0" indent="0" algn="l" rtl="0">
              <a:spcBef>
                <a:spcPts val="0"/>
              </a:spcBef>
              <a:spcAft>
                <a:spcPts val="0"/>
              </a:spcAft>
              <a:buNone/>
            </a:pPr>
            <a:r>
              <a:rPr lang="en" sz="1900" dirty="0"/>
              <a:t>We are located in Weston, Connecticut! That’s right! Connecticut. We are on the other side of the United States! It’s currently ________ o’clock here! </a:t>
            </a:r>
            <a:endParaRPr sz="1900"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3"/>
        <p:cNvGrpSpPr/>
        <p:nvPr/>
      </p:nvGrpSpPr>
      <p:grpSpPr>
        <a:xfrm>
          <a:off x="0" y="0"/>
          <a:ext cx="0" cy="0"/>
          <a:chOff x="0" y="0"/>
          <a:chExt cx="0" cy="0"/>
        </a:xfrm>
      </p:grpSpPr>
      <p:sp>
        <p:nvSpPr>
          <p:cNvPr id="604" name="Google Shape;604;ge1142a1864_0_10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5" name="Google Shape;605;ge1142a1864_0_10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457200" lvl="0" indent="-298450" algn="l" rtl="0">
              <a:spcBef>
                <a:spcPts val="0"/>
              </a:spcBef>
              <a:spcAft>
                <a:spcPts val="0"/>
              </a:spcAft>
              <a:buSzPts val="1100"/>
              <a:buAutoNum type="arabicPeriod"/>
            </a:pPr>
            <a:r>
              <a:rPr lang="en"/>
              <a:t>An Ecosystem!</a:t>
            </a:r>
            <a:endParaRPr/>
          </a:p>
          <a:p>
            <a:pPr marL="457200" lvl="0" indent="-298450" algn="l" rtl="0">
              <a:spcBef>
                <a:spcPts val="0"/>
              </a:spcBef>
              <a:spcAft>
                <a:spcPts val="0"/>
              </a:spcAft>
              <a:buSzPts val="1100"/>
              <a:buAutoNum type="arabicPeriod"/>
            </a:pPr>
            <a:r>
              <a:rPr lang="en"/>
              <a:t>A food chain!</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1"/>
        <p:cNvGrpSpPr/>
        <p:nvPr/>
      </p:nvGrpSpPr>
      <p:grpSpPr>
        <a:xfrm>
          <a:off x="0" y="0"/>
          <a:ext cx="0" cy="0"/>
          <a:chOff x="0" y="0"/>
          <a:chExt cx="0" cy="0"/>
        </a:xfrm>
      </p:grpSpPr>
      <p:sp>
        <p:nvSpPr>
          <p:cNvPr id="612" name="Google Shape;612;ge1142a1864_0_21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3" name="Google Shape;613;ge1142a1864_0_2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b="1"/>
              <a:t>SAY:</a:t>
            </a:r>
            <a:r>
              <a:rPr lang="en"/>
              <a:t> Last time we collaborated on  what an ecosystem is and the parts that make it up. We talked about how a species or population within an ecosystem can only survive when their needs are met. Then, we looked at how energy flows in an aquatic ecosystem through food chains and food webs. We analyzed how species interact with each other using food webs and predicted what might happen if we remove a species from the chain. We concluded by describing these interactions as the interdependence we see in ecosystems. Today we are going to dive deeper into three specific coastal ecosystems.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8"/>
        <p:cNvGrpSpPr/>
        <p:nvPr/>
      </p:nvGrpSpPr>
      <p:grpSpPr>
        <a:xfrm>
          <a:off x="0" y="0"/>
          <a:ext cx="0" cy="0"/>
          <a:chOff x="0" y="0"/>
          <a:chExt cx="0" cy="0"/>
        </a:xfrm>
      </p:grpSpPr>
      <p:sp>
        <p:nvSpPr>
          <p:cNvPr id="619" name="Google Shape;619;ge1142a1864_0_21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0" name="Google Shape;620;ge1142a1864_0_21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SAY:</a:t>
            </a:r>
            <a:r>
              <a:rPr lang="en"/>
              <a:t> First, let’s go over some vocabulary words to help us with this lesson. Some of these words may be familiar to you, or it may be the first time you are hearing them. </a:t>
            </a:r>
            <a:endParaRPr/>
          </a:p>
          <a:p>
            <a:pPr marL="0" lvl="0" indent="0" algn="l" rtl="0">
              <a:spcBef>
                <a:spcPts val="0"/>
              </a:spcBef>
              <a:spcAft>
                <a:spcPts val="0"/>
              </a:spcAft>
              <a:buNone/>
            </a:pPr>
            <a:endParaRPr/>
          </a:p>
          <a:p>
            <a:pPr marL="0" lvl="0" indent="0" algn="l" rtl="0">
              <a:spcBef>
                <a:spcPts val="0"/>
              </a:spcBef>
              <a:spcAft>
                <a:spcPts val="0"/>
              </a:spcAft>
              <a:buNone/>
            </a:pPr>
            <a:r>
              <a:rPr lang="en" b="1"/>
              <a:t>ASK:</a:t>
            </a:r>
            <a:r>
              <a:rPr lang="en"/>
              <a:t> Does anyone have any ideas what these words mean? Or have an example? (guide to potential answers below)</a:t>
            </a:r>
            <a:endParaRPr/>
          </a:p>
          <a:p>
            <a:pPr marL="0" lvl="0" indent="0" algn="l" rtl="0">
              <a:spcBef>
                <a:spcPts val="0"/>
              </a:spcBef>
              <a:spcAft>
                <a:spcPts val="0"/>
              </a:spcAft>
              <a:buNone/>
            </a:pPr>
            <a:endParaRPr/>
          </a:p>
          <a:p>
            <a:pPr marL="0" lvl="0" indent="0" algn="l" rtl="0">
              <a:spcBef>
                <a:spcPts val="0"/>
              </a:spcBef>
              <a:spcAft>
                <a:spcPts val="0"/>
              </a:spcAft>
              <a:buNone/>
            </a:pPr>
            <a:r>
              <a:rPr lang="en" b="1"/>
              <a:t>Adaptations</a:t>
            </a:r>
            <a:r>
              <a:rPr lang="en"/>
              <a:t> → species adapt to help them survive in their environment (color, shape, sounds and more) </a:t>
            </a:r>
            <a:endParaRPr/>
          </a:p>
          <a:p>
            <a:pPr marL="0" lvl="0" indent="0" algn="l" rtl="0">
              <a:spcBef>
                <a:spcPts val="0"/>
              </a:spcBef>
              <a:spcAft>
                <a:spcPts val="0"/>
              </a:spcAft>
              <a:buNone/>
            </a:pPr>
            <a:endParaRPr/>
          </a:p>
          <a:p>
            <a:pPr marL="0" lvl="0" indent="0" algn="l" rtl="0">
              <a:spcBef>
                <a:spcPts val="0"/>
              </a:spcBef>
              <a:spcAft>
                <a:spcPts val="0"/>
              </a:spcAft>
              <a:buNone/>
            </a:pPr>
            <a:r>
              <a:rPr lang="en" b="1"/>
              <a:t>Biodiversity </a:t>
            </a:r>
            <a:r>
              <a:rPr lang="en"/>
              <a:t>→ lot of different species </a:t>
            </a:r>
            <a:endParaRPr/>
          </a:p>
          <a:p>
            <a:pPr marL="0" lvl="0" indent="0" algn="l" rtl="0">
              <a:spcBef>
                <a:spcPts val="0"/>
              </a:spcBef>
              <a:spcAft>
                <a:spcPts val="0"/>
              </a:spcAft>
              <a:buNone/>
            </a:pPr>
            <a:endParaRPr/>
          </a:p>
          <a:p>
            <a:pPr marL="0" lvl="0" indent="0" algn="l" rtl="0">
              <a:spcBef>
                <a:spcPts val="0"/>
              </a:spcBef>
              <a:spcAft>
                <a:spcPts val="0"/>
              </a:spcAft>
              <a:buNone/>
            </a:pPr>
            <a:r>
              <a:rPr lang="en" b="1"/>
              <a:t>Resilience </a:t>
            </a:r>
            <a:r>
              <a:rPr lang="en"/>
              <a:t>→ come back, strong </a:t>
            </a:r>
            <a:endParaRPr/>
          </a:p>
          <a:p>
            <a:pPr marL="0" lvl="0" indent="0" algn="l" rtl="0">
              <a:spcBef>
                <a:spcPts val="0"/>
              </a:spcBef>
              <a:spcAft>
                <a:spcPts val="0"/>
              </a:spcAft>
              <a:buNone/>
            </a:pPr>
            <a:endParaRPr b="1"/>
          </a:p>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5"/>
        <p:cNvGrpSpPr/>
        <p:nvPr/>
      </p:nvGrpSpPr>
      <p:grpSpPr>
        <a:xfrm>
          <a:off x="0" y="0"/>
          <a:ext cx="0" cy="0"/>
          <a:chOff x="0" y="0"/>
          <a:chExt cx="0" cy="0"/>
        </a:xfrm>
      </p:grpSpPr>
      <p:sp>
        <p:nvSpPr>
          <p:cNvPr id="626" name="Google Shape;626;ge1142a1864_0_26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7" name="Google Shape;627;ge1142a1864_0_26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Let’s match the adaptation to the species!! What do you think shivering to generate heat may be? What about color changing to help blend in? And what about a bear hibernating?</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DO: </a:t>
            </a:r>
            <a:r>
              <a:rPr lang="en" dirty="0"/>
              <a:t>Move the words over into the text boxes (Shivering → Physiological, Hibernating → Behavioral, and Color Changing → Structural adaptation) </a:t>
            </a:r>
            <a:endParaRPr dirty="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4"/>
        <p:cNvGrpSpPr/>
        <p:nvPr/>
      </p:nvGrpSpPr>
      <p:grpSpPr>
        <a:xfrm>
          <a:off x="0" y="0"/>
          <a:ext cx="0" cy="0"/>
          <a:chOff x="0" y="0"/>
          <a:chExt cx="0" cy="0"/>
        </a:xfrm>
      </p:grpSpPr>
      <p:sp>
        <p:nvSpPr>
          <p:cNvPr id="645" name="Google Shape;645;ge1142a1864_0_31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6" name="Google Shape;646;ge1142a1864_0_31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Great job with those adaptations! Now that we know more about adaptations, let’s talk about coastal ecosystems!!! We’re going to look into the adaptations we may find here.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The three aquatic systems we are going to look at are wetlands, coral reefs, and mangroves.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 </a:t>
            </a:r>
            <a:r>
              <a:rPr lang="en" dirty="0"/>
              <a:t>What do you know about these coastal ecosystems? (guide to answers → may talk about local areas to them, coral reefs and how biodiverse they are)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 </a:t>
            </a:r>
            <a:r>
              <a:rPr lang="en" dirty="0"/>
              <a:t>What do the three coastal ecosystems have in common? (guide to possible answers → aquatic system, have specific roles in supporting the different species found, structure is important for humans, niches filled) </a:t>
            </a:r>
            <a:endParaRPr dirty="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7"/>
        <p:cNvGrpSpPr/>
        <p:nvPr/>
      </p:nvGrpSpPr>
      <p:grpSpPr>
        <a:xfrm>
          <a:off x="0" y="0"/>
          <a:ext cx="0" cy="0"/>
          <a:chOff x="0" y="0"/>
          <a:chExt cx="0" cy="0"/>
        </a:xfrm>
      </p:grpSpPr>
      <p:sp>
        <p:nvSpPr>
          <p:cNvPr id="658" name="Google Shape;658;ge1142a1864_0_31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9" name="Google Shape;659;ge1142a1864_0_31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a:t>
            </a:r>
            <a:r>
              <a:rPr lang="en" dirty="0"/>
              <a:t> So let’s talk about wetlands.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 </a:t>
            </a:r>
            <a:r>
              <a:rPr lang="en" dirty="0"/>
              <a:t>What exactly is a wetland? (guide to answers → wet, lots of water or full of water, swamps or bogs may be mentioned)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A wetland is a flooded ecosystem. This means it’s an area where the land where water covers the soil for different lengths of time. The vegetation (mention the word flora again), or plants, act as natural filters in streams and lakes. It’s also important to know that there is little to no oxygen present. This is critical because it limits the kinds of species that can thrive in wetlands.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If this is an ecosystem that has different amounts of water at different times, what kind of species do we expect to find here? Hint: vegetation (guide to answer → plants!!, fish, birds and insects).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kind of adaptations would we expect to see? Hint: remember there is limited oxygen found here. (guide to answer → we can expect species being adapted to not need oxygen, plants (photosynthesis!). </a:t>
            </a:r>
            <a:endParaRPr dirty="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7"/>
        <p:cNvGrpSpPr/>
        <p:nvPr/>
      </p:nvGrpSpPr>
      <p:grpSpPr>
        <a:xfrm>
          <a:off x="0" y="0"/>
          <a:ext cx="0" cy="0"/>
          <a:chOff x="0" y="0"/>
          <a:chExt cx="0" cy="0"/>
        </a:xfrm>
      </p:grpSpPr>
      <p:sp>
        <p:nvSpPr>
          <p:cNvPr id="668" name="Google Shape;668;ge1142a1864_0_32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9" name="Google Shape;669;ge1142a1864_0_32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a:t>
            </a:r>
            <a:r>
              <a:rPr lang="en" dirty="0"/>
              <a:t> Let’s look at some images of wetlands. First, let’s look at the different types of wetlands we may come across. We have marshes, swamps, and bogs. Remember, a wetland is an ecosystem where water covers the soil for varying amounts of time. In a marsh, we can see high tide and low tides that cover the soil in cycles. Wetlands can be flooded in water at different times of day, or over weeks or even seasonally. In swamps and bogs for example, the water levels may increase or decrease periodically.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Can you think of any wetlands near you? Or maybe you’ve visited a place where there is a wetland? You may have even seen a wetland in a movie!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There are many different species we see in wetlands - Plants like cattails are common, insects like dragonflies, amphibians like spring peepers frogs, and birds like osprey and ducks. We’ll look at more species in a moment. </a:t>
            </a: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a:p>
            <a:pPr marL="0" lvl="0" indent="0" algn="l" rtl="0">
              <a:spcBef>
                <a:spcPts val="0"/>
              </a:spcBef>
              <a:spcAft>
                <a:spcPts val="0"/>
              </a:spcAft>
              <a:buNone/>
            </a:pPr>
            <a:r>
              <a:rPr lang="en" dirty="0"/>
              <a:t>Source:</a:t>
            </a:r>
            <a:endParaRPr dirty="0"/>
          </a:p>
          <a:p>
            <a:pPr marL="0" lvl="0" indent="0" algn="l" rtl="0">
              <a:spcBef>
                <a:spcPts val="0"/>
              </a:spcBef>
              <a:spcAft>
                <a:spcPts val="0"/>
              </a:spcAft>
              <a:buNone/>
            </a:pPr>
            <a:r>
              <a:rPr lang="en" u="sng" dirty="0">
                <a:solidFill>
                  <a:schemeClr val="hlink"/>
                </a:solidFill>
                <a:hlinkClick r:id="rId3"/>
              </a:rPr>
              <a:t>https://th.bing.com/th/id/OIP.iNr_UXv3Zzhf2HBIlqO5SwHaFu?pid=ImgDet&amp;rs=1</a:t>
            </a: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a:p>
            <a:pPr marL="0" lvl="0" indent="0" algn="l" rtl="0">
              <a:spcBef>
                <a:spcPts val="0"/>
              </a:spcBef>
              <a:spcAft>
                <a:spcPts val="0"/>
              </a:spcAft>
              <a:buNone/>
            </a:pPr>
            <a:r>
              <a:rPr lang="en" u="sng" dirty="0">
                <a:solidFill>
                  <a:schemeClr val="hlink"/>
                </a:solidFill>
                <a:hlinkClick r:id="rId4"/>
              </a:rPr>
              <a:t>https://i.pinimg.com/originals/ee/dd/dc/eedddcd024bcd0abc5f0083833e9c058.jpg</a:t>
            </a: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7"/>
        <p:cNvGrpSpPr/>
        <p:nvPr/>
      </p:nvGrpSpPr>
      <p:grpSpPr>
        <a:xfrm>
          <a:off x="0" y="0"/>
          <a:ext cx="0" cy="0"/>
          <a:chOff x="0" y="0"/>
          <a:chExt cx="0" cy="0"/>
        </a:xfrm>
      </p:grpSpPr>
      <p:sp>
        <p:nvSpPr>
          <p:cNvPr id="678" name="Google Shape;678;ge1142a1864_0_3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9" name="Google Shape;679;ge1142a1864_0_3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Wetlands can support many insects, reptiles, amphibians, and fish. But birds thrive the most in this ecosystem. More than 1,900 bird species in North America use wetlands at some point in their lifetime. Spoonbills, herons, ducks, geese, swans and egrets are just some of the species who thrive in wetlands. They take full advantage of the resources available like open air to travel, water for fishing, and the land for their nests.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dirty="0"/>
              <a:t>Migratory species depend on wetlands as a place to stay overnight or for a few days to rest and refuel. They depend on other species like fish, amphibians, insects and crustaceans for their fuel. Think about a food web in a wetland! In this photo we see the Solitary Sandpiper which spends the winter in South American near the Amazon basin and then fly north to Canada to breed!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dirty="0"/>
              <a:t>Nursery grounds are paramount for various species which include waterfowl, fish, invertebrates, mammals, amphibians, insects, and reptiles as a food source and for hiding spaces. The interconnected roots and plants under the water provide hiding spaces for juvenile species from predators and protection from storm wave energy. </a:t>
            </a: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9"/>
        <p:cNvGrpSpPr/>
        <p:nvPr/>
      </p:nvGrpSpPr>
      <p:grpSpPr>
        <a:xfrm>
          <a:off x="0" y="0"/>
          <a:ext cx="0" cy="0"/>
          <a:chOff x="0" y="0"/>
          <a:chExt cx="0" cy="0"/>
        </a:xfrm>
      </p:grpSpPr>
      <p:sp>
        <p:nvSpPr>
          <p:cNvPr id="690" name="Google Shape;690;ge1142a1864_0_37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1" name="Google Shape;691;ge1142a1864_0_37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Wetlands provide a link between aquatic and terrestrial ecosystems. They are not always submerged underwater like the open ocean is and they aren’t always on dry land. This means the flora and fauna require </a:t>
            </a:r>
            <a:r>
              <a:rPr lang="en" b="1" dirty="0"/>
              <a:t>adaptations</a:t>
            </a:r>
            <a:r>
              <a:rPr lang="en" dirty="0"/>
              <a:t> that can support their unique needs.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Looking at the photo - what kind of adaptations do you think this plant found in a wetland may have? (guide to answers - look at how long the stems are!)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 </a:t>
            </a:r>
            <a:r>
              <a:rPr lang="en" dirty="0"/>
              <a:t>The stems are longer than usual terrestrial plants. Adaptations are not always something we can physically see. Many adaptations happen inside an organism. Inside these long stems are special air pockets that deliver more oxygen to the roots. In addition, they have complex root systems that allow them to stabilize themselves in the soil and collect sediment from the water.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Is this a behavioral, structural, or physiological adaptation?</a:t>
            </a:r>
            <a:endParaRPr dirty="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4"/>
        <p:cNvGrpSpPr/>
        <p:nvPr/>
      </p:nvGrpSpPr>
      <p:grpSpPr>
        <a:xfrm>
          <a:off x="0" y="0"/>
          <a:ext cx="0" cy="0"/>
          <a:chOff x="0" y="0"/>
          <a:chExt cx="0" cy="0"/>
        </a:xfrm>
      </p:grpSpPr>
      <p:sp>
        <p:nvSpPr>
          <p:cNvPr id="705" name="Google Shape;705;ge1142a1864_0_37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6" name="Google Shape;706;ge1142a1864_0_37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Remember, species that live in wetlands are not always underwater and not always in dry land. The water is usually stagnant or at a stand-still. This kind of water is not ideal because the amount of oxygen is limited. Just like humans, fish and crustaceans need oxygen for respiration or to “breathe.”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kind of adaptations do you think a fish would have to increase or have more oxygen?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 </a:t>
            </a:r>
            <a:r>
              <a:rPr lang="en" dirty="0"/>
              <a:t>Some fish have special gills and breathable skin to extract available oxygen. Similarly to the air pockets inside the stem of wetland plants, some fish have high concentrations of hemoglobin, a protein, which carries oxygen. </a:t>
            </a:r>
            <a:endParaRPr dirty="0"/>
          </a:p>
          <a:p>
            <a:pPr marL="0" lvl="0" indent="0" algn="l" rtl="0">
              <a:spcBef>
                <a:spcPts val="0"/>
              </a:spcBef>
              <a:spcAft>
                <a:spcPts val="0"/>
              </a:spcAft>
              <a:buNone/>
            </a:pPr>
            <a:endParaRPr dirty="0"/>
          </a:p>
          <a:p>
            <a:pPr marL="0" lvl="0" indent="0" algn="l" rtl="0">
              <a:spcBef>
                <a:spcPts val="0"/>
              </a:spcBef>
              <a:spcAft>
                <a:spcPts val="0"/>
              </a:spcAft>
              <a:buClr>
                <a:schemeClr val="dk1"/>
              </a:buClr>
              <a:buSzPts val="1100"/>
              <a:buFont typeface="Arial"/>
              <a:buNone/>
            </a:pPr>
            <a:r>
              <a:rPr lang="en" b="1" dirty="0">
                <a:solidFill>
                  <a:schemeClr val="dk1"/>
                </a:solidFill>
              </a:rPr>
              <a:t>ASK:</a:t>
            </a:r>
            <a:r>
              <a:rPr lang="en" dirty="0">
                <a:solidFill>
                  <a:schemeClr val="dk1"/>
                </a:solidFill>
              </a:rPr>
              <a:t> Is this a behavioral, structural, or physiological adaptation? </a:t>
            </a:r>
            <a:endParaRPr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
        <p:cNvGrpSpPr/>
        <p:nvPr/>
      </p:nvGrpSpPr>
      <p:grpSpPr>
        <a:xfrm>
          <a:off x="0" y="0"/>
          <a:ext cx="0" cy="0"/>
          <a:chOff x="0" y="0"/>
          <a:chExt cx="0" cy="0"/>
        </a:xfrm>
      </p:grpSpPr>
      <p:sp>
        <p:nvSpPr>
          <p:cNvPr id="581" name="Google Shape;581;ge0bfdfad4e_2_5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 name="Google Shape;582;ge0bfdfad4e_2_5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700" b="1" dirty="0"/>
              <a:t>SAY: </a:t>
            </a:r>
            <a:r>
              <a:rPr lang="en" sz="1700" dirty="0"/>
              <a:t>Our headquarters are based in Connecticut, that’s right we are on the EAST COAST, right next to New York, but we work with many organizations and institutions, like your school district, in North America. </a:t>
            </a:r>
            <a:endParaRPr sz="1700" dirty="0"/>
          </a:p>
          <a:p>
            <a:pPr marL="0" lvl="0" indent="0" algn="l" rtl="0">
              <a:spcBef>
                <a:spcPts val="0"/>
              </a:spcBef>
              <a:spcAft>
                <a:spcPts val="0"/>
              </a:spcAft>
              <a:buNone/>
            </a:pPr>
            <a:endParaRPr sz="1700" dirty="0"/>
          </a:p>
          <a:p>
            <a:pPr marL="0" lvl="0" indent="0" algn="l" rtl="0">
              <a:spcBef>
                <a:spcPts val="0"/>
              </a:spcBef>
              <a:spcAft>
                <a:spcPts val="0"/>
              </a:spcAft>
              <a:buNone/>
            </a:pPr>
            <a:r>
              <a:rPr lang="en" sz="1700" dirty="0"/>
              <a:t>Let’s watch this video so you can get a better idea of who NAMEPA is and what we do - </a:t>
            </a:r>
            <a:r>
              <a:rPr lang="en" u="sng" dirty="0">
                <a:solidFill>
                  <a:schemeClr val="hlink"/>
                </a:solidFill>
                <a:hlinkClick r:id="rId3"/>
              </a:rPr>
              <a:t>(1) Meet NAMEPA! - YouTube</a:t>
            </a:r>
            <a:r>
              <a:rPr lang="en" sz="1700" dirty="0"/>
              <a:t> </a:t>
            </a:r>
            <a:endParaRPr sz="1700" dirty="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9"/>
        <p:cNvGrpSpPr/>
        <p:nvPr/>
      </p:nvGrpSpPr>
      <p:grpSpPr>
        <a:xfrm>
          <a:off x="0" y="0"/>
          <a:ext cx="0" cy="0"/>
          <a:chOff x="0" y="0"/>
          <a:chExt cx="0" cy="0"/>
        </a:xfrm>
      </p:grpSpPr>
      <p:sp>
        <p:nvSpPr>
          <p:cNvPr id="720" name="Google Shape;720;ge1142a1864_0_42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1" name="Google Shape;721;ge1142a1864_0_42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a:t>
            </a:r>
            <a:r>
              <a:rPr lang="en" dirty="0"/>
              <a:t> Now let’s talk about Coral Reefs.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do you know about Coral Reefs? It can be anything! (guide to answers → Finding Nemo, clownfish and anemones, lots of color, Great Barrier Reef, Coral bleaching, corals are dying, biodiversity, fixed in one place, grow slowly)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Coral reefs are large underwater structures made of a material called calcium carbonate which they extract from the surrounding seawater. These reefs are made of individual corals (animals) which we call polyps. They use calcium carbonate to build the cup-like structures that surround them. There are 2 types of corals that can be found in reefs. You have your reef builders which are stong stoney corals like brain corals. Than we have our soft corals like sea fans, sea whips, and sponges that enhance the reef.</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 </a:t>
            </a:r>
            <a:r>
              <a:rPr lang="en" dirty="0"/>
              <a:t>What kind of other organisms do you think we may find in coral reefs? (guide to answer → fish, sharks, rays, algae, octopus, crabs, seastars, shrimp, schools of fish) </a:t>
            </a:r>
            <a:endParaRPr dirty="0"/>
          </a:p>
          <a:p>
            <a:pPr marL="0" lvl="0" indent="0" algn="l" rtl="0">
              <a:spcBef>
                <a:spcPts val="0"/>
              </a:spcBef>
              <a:spcAft>
                <a:spcPts val="0"/>
              </a:spcAft>
              <a:buNone/>
            </a:pPr>
            <a:endParaRPr dirty="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3"/>
        <p:cNvGrpSpPr/>
        <p:nvPr/>
      </p:nvGrpSpPr>
      <p:grpSpPr>
        <a:xfrm>
          <a:off x="0" y="0"/>
          <a:ext cx="0" cy="0"/>
          <a:chOff x="0" y="0"/>
          <a:chExt cx="0" cy="0"/>
        </a:xfrm>
      </p:grpSpPr>
      <p:sp>
        <p:nvSpPr>
          <p:cNvPr id="734" name="Google Shape;734;ge1142a1864_0_4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5" name="Google Shape;735;ge1142a1864_0_4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a:t>
            </a:r>
            <a:r>
              <a:rPr lang="en" dirty="0"/>
              <a:t> Let’s look at the different formations of coral reefs. First we have a fringing reef, then a barrier reef, and finally an atoll.</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is the difference between these three types of coral reefs? (guide to answer→ if the island is above or below sea level, maybe where they are found)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a:t>
            </a:r>
            <a:r>
              <a:rPr lang="en" b="1" dirty="0"/>
              <a:t>Fringing reefs</a:t>
            </a:r>
            <a:r>
              <a:rPr lang="en" dirty="0"/>
              <a:t> are the most common and grow in a narrow band (also called a fringe) near the shore. They sort of “surround” an island. </a:t>
            </a:r>
            <a:r>
              <a:rPr lang="en" b="1" dirty="0"/>
              <a:t>Barrier reefs </a:t>
            </a:r>
            <a:r>
              <a:rPr lang="en" dirty="0"/>
              <a:t>are found along the coast but are typically farther out and separated by a deep lagoon. </a:t>
            </a:r>
            <a:r>
              <a:rPr lang="en" b="1" dirty="0"/>
              <a:t>Atolls </a:t>
            </a:r>
            <a:r>
              <a:rPr lang="en" dirty="0"/>
              <a:t>are a ring of coral reefs that surround one central lagoon and are usually found far from land.  Atolls can be found on top of a submerged island or volcano</a:t>
            </a:r>
            <a:r>
              <a:rPr lang="en" sz="1350" dirty="0">
                <a:solidFill>
                  <a:srgbClr val="616161"/>
                </a:solidFill>
              </a:rPr>
              <a:t>.</a:t>
            </a: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a:p>
            <a:pPr marL="0" lvl="0" indent="0" algn="l" rtl="0">
              <a:spcBef>
                <a:spcPts val="0"/>
              </a:spcBef>
              <a:spcAft>
                <a:spcPts val="0"/>
              </a:spcAft>
              <a:buNone/>
            </a:pPr>
            <a:r>
              <a:rPr lang="en" u="sng" dirty="0">
                <a:solidFill>
                  <a:schemeClr val="hlink"/>
                </a:solidFill>
                <a:hlinkClick r:id="rId3"/>
              </a:rPr>
              <a:t>https://th.bing.com/th/id/OIP.Hm7vDXxJ19oYhg3wnWReGgHaHJ?w=189&amp;h=180&amp;c=7&amp;o=5&amp;dpr=1.5&amp;pid=1.7</a:t>
            </a: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a:p>
            <a:pPr marL="0" lvl="0" indent="0" algn="l" rtl="0">
              <a:spcBef>
                <a:spcPts val="0"/>
              </a:spcBef>
              <a:spcAft>
                <a:spcPts val="0"/>
              </a:spcAft>
              <a:buNone/>
            </a:pPr>
            <a:r>
              <a:rPr lang="en" u="sng" dirty="0">
                <a:solidFill>
                  <a:schemeClr val="hlink"/>
                </a:solidFill>
                <a:hlinkClick r:id="rId4"/>
              </a:rPr>
              <a:t>https://o.quizlet.com/i/Mn4UWn1KvGzQHYZ-zmheWA_m.jpg</a:t>
            </a: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3"/>
        <p:cNvGrpSpPr/>
        <p:nvPr/>
      </p:nvGrpSpPr>
      <p:grpSpPr>
        <a:xfrm>
          <a:off x="0" y="0"/>
          <a:ext cx="0" cy="0"/>
          <a:chOff x="0" y="0"/>
          <a:chExt cx="0" cy="0"/>
        </a:xfrm>
      </p:grpSpPr>
      <p:sp>
        <p:nvSpPr>
          <p:cNvPr id="744" name="Google Shape;744;ge1142a1864_0_43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5" name="Google Shape;745;ge1142a1864_0_43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As we’ve already discussed, coral reefs are diverse aquatic ecosystems. Some species live there year-round, some use it as nursery grounds, and some pop in for a cleaning or to feed on prey.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 </a:t>
            </a:r>
            <a:r>
              <a:rPr lang="en" dirty="0"/>
              <a:t>Similar to the wetlands, there are species that live there year-round. Often these species are </a:t>
            </a:r>
            <a:r>
              <a:rPr lang="en" b="1" dirty="0"/>
              <a:t>sessile </a:t>
            </a:r>
            <a:r>
              <a:rPr lang="en" dirty="0"/>
              <a:t>meaning they are unable to move. Examples are this giant clam which is the largest </a:t>
            </a:r>
            <a:r>
              <a:rPr lang="en" b="1" dirty="0"/>
              <a:t>bivalve. </a:t>
            </a:r>
            <a:r>
              <a:rPr lang="en" b="0" dirty="0"/>
              <a:t>Let’s break this word down. First, think of the difference between a bicycle and a unicycle. The bicycle has 2 wheels and a unicycle has 1. So a bivalve doesn’t have wheels but has something else, (wait a few seconds and let them think…) Shells, that’s right!! Bivalves are invertebrates that have 2 shells that are hinged together such as oysters, clams, mussels, and scallops. </a:t>
            </a:r>
          </a:p>
          <a:p>
            <a:pPr marL="0" lvl="0" indent="0" algn="l" rtl="0">
              <a:spcBef>
                <a:spcPts val="0"/>
              </a:spcBef>
              <a:spcAft>
                <a:spcPts val="0"/>
              </a:spcAft>
              <a:buNone/>
            </a:pPr>
            <a:endParaRPr dirty="0"/>
          </a:p>
          <a:p>
            <a:pPr marL="0" lvl="0" indent="0" algn="l" rtl="0">
              <a:spcBef>
                <a:spcPts val="0"/>
              </a:spcBef>
              <a:spcAft>
                <a:spcPts val="0"/>
              </a:spcAft>
              <a:buNone/>
            </a:pPr>
            <a:r>
              <a:rPr lang="en" b="1" dirty="0"/>
              <a:t>ASK: </a:t>
            </a:r>
            <a:r>
              <a:rPr lang="en" b="0" dirty="0"/>
              <a:t>Where have you seen bivalves</a:t>
            </a:r>
            <a:r>
              <a:rPr lang="en" dirty="0"/>
              <a:t>?! Has anyone tried a bivalve?</a:t>
            </a:r>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The vast biodiversity of coral reefs allows different </a:t>
            </a:r>
            <a:r>
              <a:rPr lang="en" b="1" dirty="0"/>
              <a:t>niches</a:t>
            </a:r>
            <a:r>
              <a:rPr lang="en" dirty="0"/>
              <a:t>, to be filled. Sometimes, these niches are filled by species just visiting the reef. Eels and turtles frequent reefs to get a good cleaning from parasites, algae, bacteria, and other nuisances from cleaner fish and cleaner shrimp. This is an example of a mutual symbiotic relationship. The eel in the photo is getting a cleaning from the shrimp who ends up getting a free meal!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Coral reefs like wetlands are also a nursery ground for many reef fish. Reef fish spawn over coral reefs using chemical cues in the water column and moon phases to know when to release their eggs. Young fish and many other juvenile species rely on the nooks and crannies of reefs for hiding spots from predators and for shelter. </a:t>
            </a: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5"/>
        <p:cNvGrpSpPr/>
        <p:nvPr/>
      </p:nvGrpSpPr>
      <p:grpSpPr>
        <a:xfrm>
          <a:off x="0" y="0"/>
          <a:ext cx="0" cy="0"/>
          <a:chOff x="0" y="0"/>
          <a:chExt cx="0" cy="0"/>
        </a:xfrm>
      </p:grpSpPr>
      <p:sp>
        <p:nvSpPr>
          <p:cNvPr id="756" name="Google Shape;756;ge1142a1864_0_48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7" name="Google Shape;757;ge1142a1864_0_48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Coral reefs often are referred to as the rainforest of the sea. This is due to the diverse habitat that corals create. These species must be adapted to live in shallow, low nutrient waters*. One adaptation we see is found in zooxanthellae. Zooxanthellae are microscopic photosynthetic symbiotic algae and provide nutrition to the coral. They need the sun to perform photosynthesis and corals need shallow clear water. The coral structure provides the zooxanthellae with a structure to grow in.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kind of symbiotic relationship is this? (guide to answer → they both benefit mutually so this is an example of mutualism) Who benefits?</a:t>
            </a:r>
            <a:endParaRPr dirty="0"/>
          </a:p>
          <a:p>
            <a:pPr marL="0" lvl="0" indent="0" algn="l" rtl="0">
              <a:spcBef>
                <a:spcPts val="0"/>
              </a:spcBef>
              <a:spcAft>
                <a:spcPts val="0"/>
              </a:spcAft>
              <a:buNone/>
            </a:pPr>
            <a:endParaRPr dirty="0"/>
          </a:p>
          <a:p>
            <a:pPr marL="0" lvl="0" indent="0" algn="l" rtl="0">
              <a:spcBef>
                <a:spcPts val="0"/>
              </a:spcBef>
              <a:spcAft>
                <a:spcPts val="0"/>
              </a:spcAft>
              <a:buClr>
                <a:schemeClr val="dk1"/>
              </a:buClr>
              <a:buSzPts val="1100"/>
              <a:buFont typeface="Arial"/>
              <a:buNone/>
            </a:pPr>
            <a:r>
              <a:rPr lang="en" b="1" dirty="0">
                <a:solidFill>
                  <a:schemeClr val="dk1"/>
                </a:solidFill>
              </a:rPr>
              <a:t>ASK:</a:t>
            </a:r>
            <a:r>
              <a:rPr lang="en" dirty="0">
                <a:solidFill>
                  <a:schemeClr val="dk1"/>
                </a:solidFill>
              </a:rPr>
              <a:t> What kind of adaptation is this?</a:t>
            </a:r>
            <a:endParaRPr dirty="0">
              <a:solidFill>
                <a:schemeClr val="dk1"/>
              </a:solidFill>
            </a:endParaRPr>
          </a:p>
          <a:p>
            <a:pPr marL="0" lvl="0" indent="0" algn="l" rtl="0">
              <a:spcBef>
                <a:spcPts val="0"/>
              </a:spcBef>
              <a:spcAft>
                <a:spcPts val="0"/>
              </a:spcAft>
              <a:buClr>
                <a:schemeClr val="dk1"/>
              </a:buClr>
              <a:buSzPts val="1100"/>
              <a:buFont typeface="Arial"/>
              <a:buNone/>
            </a:pPr>
            <a:endParaRPr dirty="0">
              <a:solidFill>
                <a:schemeClr val="dk1"/>
              </a:solidFill>
            </a:endParaRPr>
          </a:p>
          <a:p>
            <a:pPr marL="0" lvl="0" indent="0" algn="l" rtl="0">
              <a:spcBef>
                <a:spcPts val="0"/>
              </a:spcBef>
              <a:spcAft>
                <a:spcPts val="0"/>
              </a:spcAft>
              <a:buClr>
                <a:schemeClr val="dk1"/>
              </a:buClr>
              <a:buSzPts val="1100"/>
              <a:buFont typeface="Arial"/>
              <a:buNone/>
            </a:pPr>
            <a:r>
              <a:rPr lang="en" dirty="0">
                <a:solidFill>
                  <a:schemeClr val="dk1"/>
                </a:solidFill>
              </a:rPr>
              <a:t>*the clear waters of the tropics where corals live have less nutrients than say coastal waters that have a murky/cloudy look to them.</a:t>
            </a:r>
            <a:endParaRPr dirty="0">
              <a:solidFill>
                <a:schemeClr val="dk1"/>
              </a:solidFill>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3"/>
        <p:cNvGrpSpPr/>
        <p:nvPr/>
      </p:nvGrpSpPr>
      <p:grpSpPr>
        <a:xfrm>
          <a:off x="0" y="0"/>
          <a:ext cx="0" cy="0"/>
          <a:chOff x="0" y="0"/>
          <a:chExt cx="0" cy="0"/>
        </a:xfrm>
      </p:grpSpPr>
      <p:sp>
        <p:nvSpPr>
          <p:cNvPr id="774" name="Google Shape;774;ge1142a1864_0_48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5" name="Google Shape;775;ge1142a1864_0_48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We just saw Zooxanthellae and their relationship to Coral Reefs, but what about other species that use the coral reefs?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kind of adaptations do you think we may see??</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We could see reef fish that have flatter bodies so they can maneuver between the coral. They also tend to be bright, and vibrant colors. This allows them to camouflage into the reef!! </a:t>
            </a:r>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kind of adaptation would vibrant coloration be? (</a:t>
            </a:r>
            <a:r>
              <a:rPr lang="en" b="1" dirty="0"/>
              <a:t>STRUCTURAL!)</a:t>
            </a:r>
            <a:endParaRPr b="1" dirty="0"/>
          </a:p>
          <a:p>
            <a:pPr marL="0" lvl="0" indent="0" algn="l" rtl="0">
              <a:spcBef>
                <a:spcPts val="0"/>
              </a:spcBef>
              <a:spcAft>
                <a:spcPts val="0"/>
              </a:spcAft>
              <a:buNone/>
            </a:pPr>
            <a:endParaRPr b="1" dirty="0"/>
          </a:p>
          <a:p>
            <a:pPr marL="0" lvl="0" indent="0" algn="l" rtl="0">
              <a:spcBef>
                <a:spcPts val="0"/>
              </a:spcBef>
              <a:spcAft>
                <a:spcPts val="0"/>
              </a:spcAft>
              <a:buNone/>
            </a:pPr>
            <a:r>
              <a:rPr lang="en" b="1" dirty="0"/>
              <a:t>SAY: </a:t>
            </a:r>
            <a:r>
              <a:rPr lang="en" dirty="0"/>
              <a:t>The butterflyfish has a dot on its dorsal fin.  And the dot actually tricks predators into thinking it’s their head.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kind of adaptation would this be? </a:t>
            </a:r>
            <a:r>
              <a:rPr lang="en" b="1" dirty="0"/>
              <a:t>(STRUCTURAL) </a:t>
            </a:r>
          </a:p>
          <a:p>
            <a:pPr marL="0" lvl="0" indent="0" algn="l" rtl="0">
              <a:spcBef>
                <a:spcPts val="0"/>
              </a:spcBef>
              <a:spcAft>
                <a:spcPts val="0"/>
              </a:spcAft>
              <a:buNone/>
            </a:pPr>
            <a:endParaRPr lang="en" b="1" dirty="0"/>
          </a:p>
          <a:p>
            <a:pPr marL="0" lvl="0" indent="0" algn="l" rtl="0">
              <a:spcBef>
                <a:spcPts val="0"/>
              </a:spcBef>
              <a:spcAft>
                <a:spcPts val="0"/>
              </a:spcAft>
              <a:buNone/>
            </a:pPr>
            <a:r>
              <a:rPr lang="en-US" b="1" dirty="0"/>
              <a:t>SAY: </a:t>
            </a:r>
            <a:r>
              <a:rPr lang="en-US" b="0" dirty="0"/>
              <a:t>The corals themselves have evolved to survive coral bleaching by producing a special fluorescent pigment similar to us using sunblock. </a:t>
            </a:r>
          </a:p>
          <a:p>
            <a:pPr marL="0" lvl="0" indent="0" algn="l" rtl="0">
              <a:spcBef>
                <a:spcPts val="0"/>
              </a:spcBef>
              <a:spcAft>
                <a:spcPts val="0"/>
              </a:spcAft>
              <a:buNone/>
            </a:pPr>
            <a:endParaRPr b="1" dirty="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3"/>
        <p:cNvGrpSpPr/>
        <p:nvPr/>
      </p:nvGrpSpPr>
      <p:grpSpPr>
        <a:xfrm>
          <a:off x="0" y="0"/>
          <a:ext cx="0" cy="0"/>
          <a:chOff x="0" y="0"/>
          <a:chExt cx="0" cy="0"/>
        </a:xfrm>
      </p:grpSpPr>
      <p:sp>
        <p:nvSpPr>
          <p:cNvPr id="784" name="Google Shape;784;ge1142a1864_0_48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5" name="Google Shape;785;ge1142a1864_0_48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a:t>
            </a:r>
            <a:r>
              <a:rPr lang="en" dirty="0"/>
              <a:t> So let’s talk about mangroves!</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 </a:t>
            </a:r>
            <a:r>
              <a:rPr lang="en" dirty="0"/>
              <a:t>What exactly is a mangrove?</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A mangrove refers to the actual species of a tree that make up a Mangrove Forest. Mangroves can be trees or shrubs that grow in coastal “swamps” that have bidaily flooding with high tide. </a:t>
            </a:r>
            <a:r>
              <a:rPr lang="en-US" dirty="0"/>
              <a:t>They are found between 25 degree north and 25 degrees south of the equator. Mangrove forests are located along the coasts of tropical and subtropical countries. Nearly 75% of tropical coastlines have mangroves.</a:t>
            </a:r>
          </a:p>
          <a:p>
            <a:pPr marL="0" lvl="0" indent="0" algn="l" rtl="0">
              <a:spcBef>
                <a:spcPts val="0"/>
              </a:spcBef>
              <a:spcAft>
                <a:spcPts val="0"/>
              </a:spcAft>
              <a:buNone/>
            </a:pPr>
            <a:endParaRPr lang="en-US" dirty="0"/>
          </a:p>
          <a:p>
            <a:pPr marL="0" lvl="0" indent="0" algn="l" rtl="0">
              <a:spcBef>
                <a:spcPts val="0"/>
              </a:spcBef>
              <a:spcAft>
                <a:spcPts val="0"/>
              </a:spcAft>
              <a:buNone/>
            </a:pPr>
            <a:r>
              <a:rPr lang="en-US" b="1" dirty="0"/>
              <a:t>SAY: </a:t>
            </a:r>
            <a:r>
              <a:rPr lang="en" dirty="0"/>
              <a:t>These trees live in some of the harshest environments on earth with strong tides, intense sun, and being overwhelmed by saltwater. They grow in low oxygenated soil and areas with slow-moving water that allow for fine sediment buildup and with very little freshwater influence they have many adaptions for get rid of excess salt and holding onto the fresh water.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kind of species and adaptations do we think we might find in a mangrove?</a:t>
            </a:r>
            <a:endParaRPr dirty="0"/>
          </a:p>
          <a:p>
            <a:pPr marL="0" lvl="0" indent="0" algn="l" rtl="0">
              <a:spcBef>
                <a:spcPts val="0"/>
              </a:spcBef>
              <a:spcAft>
                <a:spcPts val="0"/>
              </a:spcAft>
              <a:buNone/>
            </a:pPr>
            <a:endParaRPr dirty="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2"/>
        <p:cNvGrpSpPr/>
        <p:nvPr/>
      </p:nvGrpSpPr>
      <p:grpSpPr>
        <a:xfrm>
          <a:off x="0" y="0"/>
          <a:ext cx="0" cy="0"/>
          <a:chOff x="0" y="0"/>
          <a:chExt cx="0" cy="0"/>
        </a:xfrm>
      </p:grpSpPr>
      <p:sp>
        <p:nvSpPr>
          <p:cNvPr id="793" name="Google Shape;793;ge1142a1864_0_48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4" name="Google Shape;794;ge1142a1864_0_48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a:t>
            </a:r>
            <a:r>
              <a:rPr lang="en" dirty="0"/>
              <a:t> Let’s look at this example of a mangrove ecosystem.</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kind of characteristics do we see? (guide to answer → look at those unique roots and different species living and foraging in the roots and on top of the mangroves!) </a:t>
            </a:r>
          </a:p>
          <a:p>
            <a:pPr marL="0" lvl="0" indent="0" algn="l" rtl="0">
              <a:spcBef>
                <a:spcPts val="0"/>
              </a:spcBef>
              <a:spcAft>
                <a:spcPts val="0"/>
              </a:spcAft>
              <a:buNone/>
            </a:pPr>
            <a:endParaRPr lang="en" dirty="0"/>
          </a:p>
          <a:p>
            <a:pPr marL="0" lvl="0" indent="0" algn="l" rtl="0">
              <a:spcBef>
                <a:spcPts val="0"/>
              </a:spcBef>
              <a:spcAft>
                <a:spcPts val="0"/>
              </a:spcAft>
              <a:buNone/>
            </a:pPr>
            <a:r>
              <a:rPr lang="en" b="1" dirty="0"/>
              <a:t>ASK:</a:t>
            </a:r>
            <a:r>
              <a:rPr lang="en" b="0" dirty="0"/>
              <a:t> What kind of relationships do we see? (mutalism-** smbiotic**</a:t>
            </a:r>
            <a:endParaRPr b="1" dirty="0"/>
          </a:p>
          <a:p>
            <a:pPr marL="0" lvl="0" indent="0" algn="l" rtl="0">
              <a:spcBef>
                <a:spcPts val="0"/>
              </a:spcBef>
              <a:spcAft>
                <a:spcPts val="0"/>
              </a:spcAft>
              <a:buNone/>
            </a:pPr>
            <a:endParaRPr dirty="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1"/>
        <p:cNvGrpSpPr/>
        <p:nvPr/>
      </p:nvGrpSpPr>
      <p:grpSpPr>
        <a:xfrm>
          <a:off x="0" y="0"/>
          <a:ext cx="0" cy="0"/>
          <a:chOff x="0" y="0"/>
          <a:chExt cx="0" cy="0"/>
        </a:xfrm>
      </p:grpSpPr>
      <p:sp>
        <p:nvSpPr>
          <p:cNvPr id="802" name="Google Shape;802;ge1142a1864_0_54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3" name="Google Shape;803;ge1142a1864_0_54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 </a:t>
            </a:r>
            <a:r>
              <a:rPr lang="en" dirty="0"/>
              <a:t>Mangroves have complex root systems.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 </a:t>
            </a:r>
            <a:r>
              <a:rPr lang="en" dirty="0"/>
              <a:t>Why are roots so important? (a guide to answer → nutrients, water, food, sugar, structure, and support)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 </a:t>
            </a:r>
            <a:r>
              <a:rPr lang="en" dirty="0"/>
              <a:t>Roots are used for the uptake and supply of things like nutrients, freshwater, and oxygen. They also are used for structure and support. First let’s look at Snorkel Roots.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 </a:t>
            </a:r>
            <a:r>
              <a:rPr lang="en" dirty="0"/>
              <a:t>These roots have an interesting name - what do we think it might mean? (guide to answer → Humans use snorkels when they go snorkeling. It’s a special tube that allows us to breathe with our faces underwater)</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Snorkel roots similarly extend from the underwater root to above the water level and provide a way for the mangrove to breathe. </a:t>
            </a:r>
            <a:endParaRPr dirty="0"/>
          </a:p>
          <a:p>
            <a:pPr marL="0" lvl="0" indent="0" algn="l" rtl="0">
              <a:spcBef>
                <a:spcPts val="0"/>
              </a:spcBef>
              <a:spcAft>
                <a:spcPts val="0"/>
              </a:spcAft>
              <a:buNone/>
            </a:pPr>
            <a:endParaRPr dirty="0"/>
          </a:p>
          <a:p>
            <a:pPr marL="0" lvl="0" indent="0" algn="l" rtl="0">
              <a:spcBef>
                <a:spcPts val="0"/>
              </a:spcBef>
              <a:spcAft>
                <a:spcPts val="0"/>
              </a:spcAft>
              <a:buClr>
                <a:schemeClr val="dk1"/>
              </a:buClr>
              <a:buSzPts val="1100"/>
              <a:buFont typeface="Arial"/>
              <a:buNone/>
            </a:pPr>
            <a:r>
              <a:rPr lang="en" b="1" dirty="0">
                <a:solidFill>
                  <a:schemeClr val="dk1"/>
                </a:solidFill>
              </a:rPr>
              <a:t>ASK:</a:t>
            </a:r>
            <a:r>
              <a:rPr lang="en" dirty="0">
                <a:solidFill>
                  <a:schemeClr val="dk1"/>
                </a:solidFill>
              </a:rPr>
              <a:t> What kind of adaptation is this?</a:t>
            </a:r>
            <a:endParaRPr dirty="0"/>
          </a:p>
          <a:p>
            <a:pPr marL="0" lvl="0" indent="0" algn="l" rtl="0">
              <a:spcBef>
                <a:spcPts val="0"/>
              </a:spcBef>
              <a:spcAft>
                <a:spcPts val="0"/>
              </a:spcAft>
              <a:buNone/>
            </a:pPr>
            <a:endParaRPr dirty="0"/>
          </a:p>
          <a:p>
            <a:pPr marL="0" lvl="0" indent="0" algn="l" rtl="0">
              <a:spcBef>
                <a:spcPts val="0"/>
              </a:spcBef>
              <a:spcAft>
                <a:spcPts val="0"/>
              </a:spcAft>
              <a:buNone/>
            </a:pPr>
            <a:endParaRPr dirty="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0"/>
        <p:cNvGrpSpPr/>
        <p:nvPr/>
      </p:nvGrpSpPr>
      <p:grpSpPr>
        <a:xfrm>
          <a:off x="0" y="0"/>
          <a:ext cx="0" cy="0"/>
          <a:chOff x="0" y="0"/>
          <a:chExt cx="0" cy="0"/>
        </a:xfrm>
      </p:grpSpPr>
      <p:sp>
        <p:nvSpPr>
          <p:cNvPr id="811" name="Google Shape;811;ge1142a1864_0_54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2" name="Google Shape;812;ge1142a1864_0_54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a:t>
            </a:r>
            <a:r>
              <a:rPr lang="en" dirty="0"/>
              <a:t> Now let’s look at our next mangrove adaptation.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 </a:t>
            </a:r>
            <a:r>
              <a:rPr lang="en" dirty="0"/>
              <a:t>Looking at the picture, what is unique about it? How do these roots project from the bottom of the tree?</a:t>
            </a:r>
            <a:r>
              <a:rPr lang="en" b="1" dirty="0"/>
              <a:t> </a:t>
            </a:r>
            <a:r>
              <a:rPr lang="en" dirty="0"/>
              <a:t>(guide to answer- stability, wide base, may be seen in modern architecture).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a:t>
            </a:r>
            <a:r>
              <a:rPr lang="en" dirty="0"/>
              <a:t> These trunks have shallow roots, but the large trunk provides the stability needed for the mangrove to be resilient against strong storms*.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solidFill>
                  <a:schemeClr val="dk1"/>
                </a:solidFill>
              </a:rPr>
              <a:t>ASK:</a:t>
            </a:r>
            <a:r>
              <a:rPr lang="en" dirty="0">
                <a:solidFill>
                  <a:schemeClr val="dk1"/>
                </a:solidFill>
              </a:rPr>
              <a:t> What does this structural adaption tell us about where these live and what might have caused them to adapt this way?</a:t>
            </a:r>
            <a:endParaRPr dirty="0">
              <a:solidFill>
                <a:schemeClr val="dk1"/>
              </a:solidFill>
            </a:endParaRPr>
          </a:p>
          <a:p>
            <a:pPr marL="0" lvl="0" indent="0" algn="l" rtl="0">
              <a:spcBef>
                <a:spcPts val="0"/>
              </a:spcBef>
              <a:spcAft>
                <a:spcPts val="0"/>
              </a:spcAft>
              <a:buClr>
                <a:schemeClr val="dk1"/>
              </a:buClr>
              <a:buSzPts val="1100"/>
              <a:buFont typeface="Arial"/>
              <a:buNone/>
            </a:pPr>
            <a:endParaRPr dirty="0">
              <a:solidFill>
                <a:schemeClr val="dk1"/>
              </a:solidFill>
            </a:endParaRPr>
          </a:p>
          <a:p>
            <a:pPr marL="0" lvl="0" indent="0" algn="l" rtl="0">
              <a:spcBef>
                <a:spcPts val="0"/>
              </a:spcBef>
              <a:spcAft>
                <a:spcPts val="0"/>
              </a:spcAft>
              <a:buClr>
                <a:schemeClr val="dk1"/>
              </a:buClr>
              <a:buSzPts val="1100"/>
              <a:buFont typeface="Arial"/>
              <a:buNone/>
            </a:pPr>
            <a:r>
              <a:rPr lang="en" dirty="0">
                <a:solidFill>
                  <a:schemeClr val="dk1"/>
                </a:solidFill>
              </a:rPr>
              <a:t>*mangroves typically are found in shallow  sandy or muddy bottoms so these buttressing trunks help to stabilize the tree</a:t>
            </a:r>
            <a:endParaRPr dirty="0">
              <a:solidFill>
                <a:schemeClr val="dk1"/>
              </a:solidFill>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8"/>
        <p:cNvGrpSpPr/>
        <p:nvPr/>
      </p:nvGrpSpPr>
      <p:grpSpPr>
        <a:xfrm>
          <a:off x="0" y="0"/>
          <a:ext cx="0" cy="0"/>
          <a:chOff x="0" y="0"/>
          <a:chExt cx="0" cy="0"/>
        </a:xfrm>
      </p:grpSpPr>
      <p:sp>
        <p:nvSpPr>
          <p:cNvPr id="819" name="Google Shape;819;ge1142a1864_0_54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 name="Google Shape;820;ge1142a1864_0_54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a:t>
            </a:r>
            <a:r>
              <a:rPr lang="en" dirty="0"/>
              <a:t> Now, let’s look at our final adaptation - prop roots</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ASK:</a:t>
            </a:r>
            <a:r>
              <a:rPr lang="en" dirty="0"/>
              <a:t> What stands out to you looking at this photo? (guide to answer → we see long, narrow roots coming out of the water)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 </a:t>
            </a:r>
            <a:r>
              <a:rPr lang="en" dirty="0"/>
              <a:t>Prop roots grow from the branches of the tree and extend down into the water and sand or mud. Plants we are familiar with typically grow up, not down so there must be a reason for this!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SAY: </a:t>
            </a:r>
            <a:r>
              <a:rPr lang="en" dirty="0"/>
              <a:t>It’s to provide structure and support, especially during tropical storms and hurricanes.  </a:t>
            </a:r>
            <a:endParaRPr dirty="0"/>
          </a:p>
          <a:p>
            <a:pPr marL="0" lvl="0" indent="0" algn="l" rtl="0">
              <a:spcBef>
                <a:spcPts val="0"/>
              </a:spcBef>
              <a:spcAft>
                <a:spcPts val="0"/>
              </a:spcAft>
              <a:buNone/>
            </a:pPr>
            <a:endParaRPr dirty="0"/>
          </a:p>
          <a:p>
            <a:pPr marL="0" lvl="0" indent="0" algn="l" rtl="0">
              <a:spcBef>
                <a:spcPts val="0"/>
              </a:spcBef>
              <a:spcAft>
                <a:spcPts val="0"/>
              </a:spcAft>
              <a:buNone/>
            </a:pPr>
            <a:r>
              <a:rPr lang="en" b="1" dirty="0"/>
              <a:t>DO: </a:t>
            </a:r>
            <a:r>
              <a:rPr lang="en" dirty="0"/>
              <a:t>Have the kids stand up. Ask them to imagine they are on a boat with lots of waves coming. How do you keep stable? (guide to answer → arms and legs used for stability - wide stance, knees bent) </a:t>
            </a:r>
            <a:endParaRPr dirty="0"/>
          </a:p>
          <a:p>
            <a:pPr marL="0" lvl="0" indent="0" algn="l" rtl="0">
              <a:spcBef>
                <a:spcPts val="0"/>
              </a:spcBef>
              <a:spcAft>
                <a:spcPts val="0"/>
              </a:spcAft>
              <a:buNone/>
            </a:pPr>
            <a:endParaRPr dirty="0"/>
          </a:p>
          <a:p>
            <a:pPr marL="0" lvl="0" indent="0" algn="l" rtl="0">
              <a:spcBef>
                <a:spcPts val="0"/>
              </a:spcBef>
              <a:spcAft>
                <a:spcPts val="0"/>
              </a:spcAft>
              <a:buClr>
                <a:schemeClr val="dk1"/>
              </a:buClr>
              <a:buSzPts val="1100"/>
              <a:buFont typeface="Arial"/>
              <a:buNone/>
            </a:pPr>
            <a:r>
              <a:rPr lang="en" b="1" dirty="0">
                <a:solidFill>
                  <a:schemeClr val="dk1"/>
                </a:solidFill>
              </a:rPr>
              <a:t>ASK: </a:t>
            </a:r>
            <a:r>
              <a:rPr lang="en" b="0" dirty="0">
                <a:solidFill>
                  <a:schemeClr val="dk1"/>
                </a:solidFill>
              </a:rPr>
              <a:t>What is differ</a:t>
            </a:r>
            <a:r>
              <a:rPr lang="en-US" b="0" dirty="0">
                <a:solidFill>
                  <a:schemeClr val="dk1"/>
                </a:solidFill>
              </a:rPr>
              <a:t>e</a:t>
            </a:r>
            <a:r>
              <a:rPr lang="en" b="0" dirty="0">
                <a:solidFill>
                  <a:schemeClr val="dk1"/>
                </a:solidFill>
              </a:rPr>
              <a:t>nt about this adaption and what is this adaption</a:t>
            </a:r>
            <a:r>
              <a:rPr lang="en" dirty="0">
                <a:solidFill>
                  <a:schemeClr val="dk1"/>
                </a:solidFill>
              </a:rPr>
              <a:t>?</a:t>
            </a:r>
            <a:endParaRPr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7"/>
        <p:cNvGrpSpPr/>
        <p:nvPr/>
      </p:nvGrpSpPr>
      <p:grpSpPr>
        <a:xfrm>
          <a:off x="0" y="0"/>
          <a:ext cx="0" cy="0"/>
          <a:chOff x="0" y="0"/>
          <a:chExt cx="0" cy="0"/>
        </a:xfrm>
      </p:grpSpPr>
      <p:sp>
        <p:nvSpPr>
          <p:cNvPr id="588" name="Google Shape;588;gde04c12a49_1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9" name="Google Shape;589;gde04c12a49_1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900" b="1" dirty="0"/>
              <a:t>SAY:</a:t>
            </a:r>
            <a:r>
              <a:rPr lang="en" sz="1900" dirty="0"/>
              <a:t> Now that you know more about us, let’s get to know you! </a:t>
            </a:r>
            <a:endParaRPr sz="1900" dirty="0"/>
          </a:p>
          <a:p>
            <a:pPr marL="0" lvl="0" indent="0" algn="l" rtl="0">
              <a:spcBef>
                <a:spcPts val="0"/>
              </a:spcBef>
              <a:spcAft>
                <a:spcPts val="0"/>
              </a:spcAft>
              <a:buNone/>
            </a:pPr>
            <a:endParaRPr sz="1900" dirty="0"/>
          </a:p>
          <a:p>
            <a:pPr marL="457200" lvl="0" indent="-349250" algn="l" rtl="0">
              <a:spcBef>
                <a:spcPts val="0"/>
              </a:spcBef>
              <a:spcAft>
                <a:spcPts val="0"/>
              </a:spcAft>
              <a:buSzPts val="1900"/>
              <a:buAutoNum type="arabicParenR"/>
            </a:pPr>
            <a:r>
              <a:rPr lang="en" sz="1900" dirty="0"/>
              <a:t>How have you interacted with the marine environment? (think about what you may eat, if you go to the beach, like to go fishing)</a:t>
            </a:r>
            <a:endParaRPr sz="1900" dirty="0"/>
          </a:p>
          <a:p>
            <a:pPr marL="457200" lvl="0" indent="-349250" algn="l" rtl="0">
              <a:spcBef>
                <a:spcPts val="0"/>
              </a:spcBef>
              <a:spcAft>
                <a:spcPts val="0"/>
              </a:spcAft>
              <a:buSzPts val="1900"/>
              <a:buAutoNum type="arabicParenR"/>
            </a:pPr>
            <a:r>
              <a:rPr lang="en" sz="1900" dirty="0"/>
              <a:t>What is a marine species that shares the same first letter as your name? (Example, my name is Molly so – Mussel! </a:t>
            </a:r>
            <a:r>
              <a:rPr lang="en-US" sz="1900" dirty="0"/>
              <a:t>O</a:t>
            </a:r>
            <a:r>
              <a:rPr lang="en" sz="1900" dirty="0"/>
              <a:t>r Lyn and Lionfish!) </a:t>
            </a:r>
            <a:endParaRPr sz="1900" dirty="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6"/>
        <p:cNvGrpSpPr/>
        <p:nvPr/>
      </p:nvGrpSpPr>
      <p:grpSpPr>
        <a:xfrm>
          <a:off x="0" y="0"/>
          <a:ext cx="0" cy="0"/>
          <a:chOff x="0" y="0"/>
          <a:chExt cx="0" cy="0"/>
        </a:xfrm>
      </p:grpSpPr>
      <p:sp>
        <p:nvSpPr>
          <p:cNvPr id="827" name="Google Shape;827;ge1142a1864_0_54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8" name="Google Shape;828;ge1142a1864_0_54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SAY: </a:t>
            </a:r>
            <a:r>
              <a:rPr lang="en"/>
              <a:t>Awesome job!!! So now that we know about coastal habitat adaptations, let’s take a deeper look at the specific adaptations we may find. </a:t>
            </a:r>
            <a:endParaRPr/>
          </a:p>
          <a:p>
            <a:pPr marL="0" lvl="0" indent="0" algn="l" rtl="0">
              <a:spcBef>
                <a:spcPts val="0"/>
              </a:spcBef>
              <a:spcAft>
                <a:spcPts val="0"/>
              </a:spcAft>
              <a:buNone/>
            </a:pPr>
            <a:endParaRPr/>
          </a:p>
          <a:p>
            <a:pPr marL="0" lvl="0" indent="0" algn="l" rtl="0">
              <a:spcBef>
                <a:spcPts val="0"/>
              </a:spcBef>
              <a:spcAft>
                <a:spcPts val="0"/>
              </a:spcAft>
              <a:buNone/>
            </a:pPr>
            <a:r>
              <a:rPr lang="en" b="1"/>
              <a:t>ASK:</a:t>
            </a:r>
            <a:r>
              <a:rPr lang="en"/>
              <a:t> What kind of adaptation do you think prop roots have that help during intense weather for mangroves? </a:t>
            </a:r>
            <a:endParaRPr/>
          </a:p>
          <a:p>
            <a:pPr marL="0" lvl="0" indent="0" algn="l" rtl="0">
              <a:spcBef>
                <a:spcPts val="0"/>
              </a:spcBef>
              <a:spcAft>
                <a:spcPts val="0"/>
              </a:spcAft>
              <a:buNone/>
            </a:pPr>
            <a:endParaRPr/>
          </a:p>
          <a:p>
            <a:pPr marL="0" lvl="0" indent="0" algn="l" rtl="0">
              <a:spcBef>
                <a:spcPts val="0"/>
              </a:spcBef>
              <a:spcAft>
                <a:spcPts val="0"/>
              </a:spcAft>
              <a:buNone/>
            </a:pPr>
            <a:r>
              <a:rPr lang="en" b="1"/>
              <a:t>ASK:</a:t>
            </a:r>
            <a:r>
              <a:rPr lang="en"/>
              <a:t> What about reef fish? Is their adaptation physiological, behavioral, or structural?</a:t>
            </a:r>
            <a:endParaRPr/>
          </a:p>
          <a:p>
            <a:pPr marL="0" lvl="0" indent="0" algn="l" rtl="0">
              <a:spcBef>
                <a:spcPts val="0"/>
              </a:spcBef>
              <a:spcAft>
                <a:spcPts val="0"/>
              </a:spcAft>
              <a:buNone/>
            </a:pPr>
            <a:endParaRPr/>
          </a:p>
          <a:p>
            <a:pPr marL="0" lvl="0" indent="0" algn="l" rtl="0">
              <a:spcBef>
                <a:spcPts val="0"/>
              </a:spcBef>
              <a:spcAft>
                <a:spcPts val="0"/>
              </a:spcAft>
              <a:buNone/>
            </a:pPr>
            <a:r>
              <a:rPr lang="en" b="1"/>
              <a:t>ASK:</a:t>
            </a:r>
            <a:r>
              <a:rPr lang="en"/>
              <a:t> And finally, the fish in wetlands. Their ability to carry more hemoglobin, is this physiological, behavioral or structural?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5"/>
        <p:cNvGrpSpPr/>
        <p:nvPr/>
      </p:nvGrpSpPr>
      <p:grpSpPr>
        <a:xfrm>
          <a:off x="0" y="0"/>
          <a:ext cx="0" cy="0"/>
          <a:chOff x="0" y="0"/>
          <a:chExt cx="0" cy="0"/>
        </a:xfrm>
      </p:grpSpPr>
      <p:sp>
        <p:nvSpPr>
          <p:cNvPr id="846" name="Google Shape;846;ge1142a1864_0_54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 name="Google Shape;847;ge1142a1864_0_54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b="1"/>
              <a:t>SAY:</a:t>
            </a:r>
            <a:r>
              <a:rPr lang="en"/>
              <a:t> So let’s break down what we’ve discussed today.</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3"/>
        <p:cNvGrpSpPr/>
        <p:nvPr/>
      </p:nvGrpSpPr>
      <p:grpSpPr>
        <a:xfrm>
          <a:off x="0" y="0"/>
          <a:ext cx="0" cy="0"/>
          <a:chOff x="0" y="0"/>
          <a:chExt cx="0" cy="0"/>
        </a:xfrm>
      </p:grpSpPr>
      <p:sp>
        <p:nvSpPr>
          <p:cNvPr id="594" name="Google Shape;594;ge0bfdfad4e_2_10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5" name="Google Shape;595;ge0bfdfad4e_2_10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dirty="0"/>
              <a:t>SAY:</a:t>
            </a:r>
            <a:r>
              <a:rPr lang="en" dirty="0"/>
              <a:t> Let’s complete this opener to activate our prior knowledge.</a:t>
            </a:r>
          </a:p>
          <a:p>
            <a:pPr marL="0" lvl="0" indent="0" algn="l" rtl="0">
              <a:spcBef>
                <a:spcPts val="0"/>
              </a:spcBef>
              <a:spcAft>
                <a:spcPts val="0"/>
              </a:spcAft>
              <a:buNone/>
            </a:pPr>
            <a:endParaRPr lang="en" dirty="0"/>
          </a:p>
          <a:p>
            <a:pPr marL="0" lvl="0" indent="0" algn="l" rtl="0">
              <a:spcBef>
                <a:spcPts val="0"/>
              </a:spcBef>
              <a:spcAft>
                <a:spcPts val="0"/>
              </a:spcAft>
              <a:buNone/>
            </a:pPr>
            <a:r>
              <a:rPr lang="en" dirty="0"/>
              <a:t>Type into the chat Yes or No for each question. For example, 1. Yes 2. No 3. Yes </a:t>
            </a:r>
            <a:endParaRPr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0"/>
        <p:cNvGrpSpPr/>
        <p:nvPr/>
      </p:nvGrpSpPr>
      <p:grpSpPr>
        <a:xfrm>
          <a:off x="0" y="0"/>
          <a:ext cx="0" cy="0"/>
          <a:chOff x="0" y="0"/>
          <a:chExt cx="0" cy="0"/>
        </a:xfrm>
      </p:grpSpPr>
      <p:sp>
        <p:nvSpPr>
          <p:cNvPr id="601" name="Google Shape;601;ge0bfdfad4e_2_11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2" name="Google Shape;602;ge0bfdfad4e_2_11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b="1" dirty="0"/>
              <a:t>SAY: </a:t>
            </a:r>
            <a:r>
              <a:rPr lang="en" sz="1800" dirty="0"/>
              <a:t>Now that you know a little more about NAMEPA, and we have gotten to know a little more about you, let’s dive in to our first topic! Today we are going to talk about Ecosystems. We are going to do some activities together to see what we already know about them! </a:t>
            </a:r>
          </a:p>
          <a:p>
            <a:pPr marL="0" lvl="0" indent="0" algn="l" rtl="0">
              <a:spcBef>
                <a:spcPts val="0"/>
              </a:spcBef>
              <a:spcAft>
                <a:spcPts val="0"/>
              </a:spcAft>
              <a:buNone/>
            </a:pPr>
            <a:endParaRPr lang="en" sz="1800" dirty="0"/>
          </a:p>
          <a:p>
            <a:pPr marL="0" lvl="0" indent="0" algn="l" rtl="0">
              <a:spcBef>
                <a:spcPts val="0"/>
              </a:spcBef>
              <a:spcAft>
                <a:spcPts val="0"/>
              </a:spcAft>
              <a:buNone/>
            </a:pPr>
            <a:r>
              <a:rPr lang="en" sz="1800" dirty="0"/>
              <a:t>Anyone have an idea to what the word Ecosytem means? Or what it may mean to you? </a:t>
            </a:r>
            <a:endParaRPr sz="1800"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6"/>
        <p:cNvGrpSpPr/>
        <p:nvPr/>
      </p:nvGrpSpPr>
      <p:grpSpPr>
        <a:xfrm>
          <a:off x="0" y="0"/>
          <a:ext cx="0" cy="0"/>
          <a:chOff x="0" y="0"/>
          <a:chExt cx="0" cy="0"/>
        </a:xfrm>
      </p:grpSpPr>
      <p:sp>
        <p:nvSpPr>
          <p:cNvPr id="607" name="Google Shape;607;ge0bfdfad4e_2_16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8" name="Google Shape;608;ge0bfdfad4e_2_16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indent="0">
              <a:buNone/>
            </a:pPr>
            <a:r>
              <a:rPr lang="en" sz="1600" b="1" dirty="0"/>
              <a:t>SAY: </a:t>
            </a:r>
            <a:r>
              <a:rPr lang="en" sz="1600" dirty="0"/>
              <a:t>We are going to do an game called Marine Categories. Together, we will come up with words or phrases that relate to the topic of Marine Ecosystems by using the categories as a guide. For example, we can say habitat and think of coral reef, food source and think of algae or animals and think of crabs or seagulls</a:t>
            </a:r>
            <a:endParaRPr sz="1600" dirty="0"/>
          </a:p>
          <a:p>
            <a:pPr marL="0" lvl="0" indent="0" algn="l" rtl="0">
              <a:spcBef>
                <a:spcPts val="0"/>
              </a:spcBef>
              <a:spcAft>
                <a:spcPts val="0"/>
              </a:spcAft>
              <a:buNone/>
            </a:pPr>
            <a:endParaRPr sz="1600" dirty="0"/>
          </a:p>
          <a:p>
            <a:pPr marL="0" lvl="0" indent="0" algn="l" rtl="0">
              <a:spcBef>
                <a:spcPts val="0"/>
              </a:spcBef>
              <a:spcAft>
                <a:spcPts val="0"/>
              </a:spcAft>
              <a:buNone/>
            </a:pPr>
            <a:r>
              <a:rPr lang="en" sz="1600" b="1" dirty="0"/>
              <a:t>SAY: </a:t>
            </a:r>
            <a:r>
              <a:rPr lang="en" sz="1600" dirty="0"/>
              <a:t>It can be a species, parts of the ecosystem, things needed for survival, predators, prey, etc. Use your imagination and be creative! </a:t>
            </a:r>
            <a:endParaRPr sz="1600" dirty="0"/>
          </a:p>
          <a:p>
            <a:pPr marL="0" lvl="0" indent="0" algn="l" rtl="0">
              <a:spcBef>
                <a:spcPts val="0"/>
              </a:spcBef>
              <a:spcAft>
                <a:spcPts val="0"/>
              </a:spcAft>
              <a:buNone/>
            </a:pPr>
            <a:endParaRPr dirty="0"/>
          </a:p>
          <a:p>
            <a:pPr marL="0" lvl="0" indent="0" algn="l" rtl="0">
              <a:spcBef>
                <a:spcPts val="0"/>
              </a:spcBef>
              <a:spcAft>
                <a:spcPts val="0"/>
              </a:spcAft>
              <a:buNone/>
            </a:pPr>
            <a:endParaRPr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3"/>
        <p:cNvGrpSpPr/>
        <p:nvPr/>
      </p:nvGrpSpPr>
      <p:grpSpPr>
        <a:xfrm>
          <a:off x="0" y="0"/>
          <a:ext cx="0" cy="0"/>
          <a:chOff x="0" y="0"/>
          <a:chExt cx="0" cy="0"/>
        </a:xfrm>
      </p:grpSpPr>
      <p:sp>
        <p:nvSpPr>
          <p:cNvPr id="614" name="Google Shape;614;gde04c12a49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5" name="Google Shape;615;gde04c12a49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b="1" dirty="0"/>
              <a:t>What are some other categories? </a:t>
            </a:r>
            <a:r>
              <a:rPr lang="en-US" b="0" dirty="0"/>
              <a:t>Let’s include threats to this habitat, food source, or animal! </a:t>
            </a:r>
            <a:endParaRPr b="1"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e0bfdfad4e_2_11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e0bfdfad4e_2_11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600" b="1" dirty="0"/>
              <a:t>SAY: </a:t>
            </a:r>
            <a:r>
              <a:rPr lang="en" sz="1600" dirty="0"/>
              <a:t>Awesome job again on Categories! So now that we are thinking about marine ecosystems, or the marine environment. We want to build on what we already know! </a:t>
            </a:r>
            <a:endParaRPr sz="1600" dirty="0"/>
          </a:p>
          <a:p>
            <a:pPr marL="0" lvl="0" indent="0" algn="l" rtl="0">
              <a:spcBef>
                <a:spcPts val="0"/>
              </a:spcBef>
              <a:spcAft>
                <a:spcPts val="0"/>
              </a:spcAft>
              <a:buNone/>
            </a:pPr>
            <a:endParaRPr sz="1600" dirty="0"/>
          </a:p>
          <a:p>
            <a:pPr marL="457200" lvl="0" indent="-330200" algn="l" rtl="0">
              <a:spcBef>
                <a:spcPts val="0"/>
              </a:spcBef>
              <a:spcAft>
                <a:spcPts val="0"/>
              </a:spcAft>
              <a:buSzPts val="1600"/>
              <a:buChar char="-"/>
            </a:pPr>
            <a:r>
              <a:rPr lang="en" sz="1600" dirty="0"/>
              <a:t>Let’s take a few moments to think. Looking at this vibrant photo, what do you think this turtle needs for survival? (wait 3-5 seconds)</a:t>
            </a:r>
            <a:endParaRPr sz="1600" dirty="0"/>
          </a:p>
          <a:p>
            <a:pPr marL="457200" lvl="0" indent="0" algn="l" rtl="0">
              <a:spcBef>
                <a:spcPts val="0"/>
              </a:spcBef>
              <a:spcAft>
                <a:spcPts val="0"/>
              </a:spcAft>
              <a:buNone/>
            </a:pPr>
            <a:endParaRPr sz="1600" dirty="0"/>
          </a:p>
          <a:p>
            <a:pPr marL="457200" lvl="0" indent="-330200" algn="l" rtl="0">
              <a:spcBef>
                <a:spcPts val="0"/>
              </a:spcBef>
              <a:spcAft>
                <a:spcPts val="0"/>
              </a:spcAft>
              <a:buSzPts val="1600"/>
              <a:buChar char="-"/>
            </a:pPr>
            <a:r>
              <a:rPr lang="en" sz="1600" dirty="0"/>
              <a:t>It may help to think about what you, as a human need for survival! </a:t>
            </a:r>
            <a:endParaRPr sz="1600" dirty="0"/>
          </a:p>
          <a:p>
            <a:pPr marL="0" lvl="0" indent="0" algn="l" rtl="0">
              <a:spcBef>
                <a:spcPts val="0"/>
              </a:spcBef>
              <a:spcAft>
                <a:spcPts val="0"/>
              </a:spcAft>
              <a:buNone/>
            </a:pPr>
            <a:endParaRPr sz="1600" dirty="0"/>
          </a:p>
          <a:p>
            <a:pPr marL="0" lvl="0" indent="0" algn="l" rtl="0">
              <a:spcBef>
                <a:spcPts val="0"/>
              </a:spcBef>
              <a:spcAft>
                <a:spcPts val="0"/>
              </a:spcAft>
              <a:buNone/>
            </a:pPr>
            <a:r>
              <a:rPr lang="en" sz="1600" b="1" dirty="0"/>
              <a:t>ASK:</a:t>
            </a:r>
            <a:r>
              <a:rPr lang="en" sz="1600" dirty="0"/>
              <a:t> Can someone volunteer what they think this turtle needs to survive? (guide to answers → food, water, shelter, family, clean environment) </a:t>
            </a:r>
            <a:endParaRPr sz="1600" dirty="0"/>
          </a:p>
          <a:p>
            <a:pPr marL="0" lvl="0" indent="0" algn="l" rtl="0">
              <a:spcBef>
                <a:spcPts val="0"/>
              </a:spcBef>
              <a:spcAft>
                <a:spcPts val="0"/>
              </a:spcAft>
              <a:buNone/>
            </a:pPr>
            <a:endParaRPr dirty="0"/>
          </a:p>
          <a:p>
            <a:pPr marL="0" lvl="0" indent="0" algn="l" rtl="0">
              <a:spcBef>
                <a:spcPts val="0"/>
              </a:spcBef>
              <a:spcAft>
                <a:spcPts val="0"/>
              </a:spcAft>
              <a:buNone/>
            </a:pPr>
            <a:endParaRPr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206"/>
        <p:cNvGrpSpPr/>
        <p:nvPr/>
      </p:nvGrpSpPr>
      <p:grpSpPr>
        <a:xfrm>
          <a:off x="0" y="0"/>
          <a:ext cx="0" cy="0"/>
          <a:chOff x="0" y="0"/>
          <a:chExt cx="0" cy="0"/>
        </a:xfrm>
      </p:grpSpPr>
      <p:sp>
        <p:nvSpPr>
          <p:cNvPr id="207" name="Google Shape;207;p14"/>
          <p:cNvSpPr txBox="1">
            <a:spLocks noGrp="1"/>
          </p:cNvSpPr>
          <p:nvPr>
            <p:ph type="ctrTitle"/>
          </p:nvPr>
        </p:nvSpPr>
        <p:spPr>
          <a:xfrm>
            <a:off x="2305100" y="1161050"/>
            <a:ext cx="6153000" cy="11598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dk2"/>
              </a:buClr>
              <a:buSzPts val="4800"/>
              <a:buNone/>
              <a:defRPr sz="4800" b="0">
                <a:solidFill>
                  <a:schemeClr val="dk2"/>
                </a:solidFill>
              </a:defRPr>
            </a:lvl1pPr>
            <a:lvl2pPr lvl="1" algn="r" rtl="0">
              <a:spcBef>
                <a:spcPts val="0"/>
              </a:spcBef>
              <a:spcAft>
                <a:spcPts val="0"/>
              </a:spcAft>
              <a:buClr>
                <a:schemeClr val="dk2"/>
              </a:buClr>
              <a:buSzPts val="4800"/>
              <a:buNone/>
              <a:defRPr sz="4800" b="0">
                <a:solidFill>
                  <a:schemeClr val="dk2"/>
                </a:solidFill>
              </a:defRPr>
            </a:lvl2pPr>
            <a:lvl3pPr lvl="2" algn="r" rtl="0">
              <a:spcBef>
                <a:spcPts val="0"/>
              </a:spcBef>
              <a:spcAft>
                <a:spcPts val="0"/>
              </a:spcAft>
              <a:buClr>
                <a:schemeClr val="dk2"/>
              </a:buClr>
              <a:buSzPts val="4800"/>
              <a:buNone/>
              <a:defRPr sz="4800" b="0">
                <a:solidFill>
                  <a:schemeClr val="dk2"/>
                </a:solidFill>
              </a:defRPr>
            </a:lvl3pPr>
            <a:lvl4pPr lvl="3" algn="r" rtl="0">
              <a:spcBef>
                <a:spcPts val="0"/>
              </a:spcBef>
              <a:spcAft>
                <a:spcPts val="0"/>
              </a:spcAft>
              <a:buClr>
                <a:schemeClr val="dk2"/>
              </a:buClr>
              <a:buSzPts val="4800"/>
              <a:buNone/>
              <a:defRPr sz="4800" b="0">
                <a:solidFill>
                  <a:schemeClr val="dk2"/>
                </a:solidFill>
              </a:defRPr>
            </a:lvl4pPr>
            <a:lvl5pPr lvl="4" algn="r" rtl="0">
              <a:spcBef>
                <a:spcPts val="0"/>
              </a:spcBef>
              <a:spcAft>
                <a:spcPts val="0"/>
              </a:spcAft>
              <a:buClr>
                <a:schemeClr val="dk2"/>
              </a:buClr>
              <a:buSzPts val="4800"/>
              <a:buNone/>
              <a:defRPr sz="4800" b="0">
                <a:solidFill>
                  <a:schemeClr val="dk2"/>
                </a:solidFill>
              </a:defRPr>
            </a:lvl5pPr>
            <a:lvl6pPr lvl="5" algn="r" rtl="0">
              <a:spcBef>
                <a:spcPts val="0"/>
              </a:spcBef>
              <a:spcAft>
                <a:spcPts val="0"/>
              </a:spcAft>
              <a:buClr>
                <a:schemeClr val="dk2"/>
              </a:buClr>
              <a:buSzPts val="4800"/>
              <a:buNone/>
              <a:defRPr sz="4800" b="0">
                <a:solidFill>
                  <a:schemeClr val="dk2"/>
                </a:solidFill>
              </a:defRPr>
            </a:lvl6pPr>
            <a:lvl7pPr lvl="6" algn="r" rtl="0">
              <a:spcBef>
                <a:spcPts val="0"/>
              </a:spcBef>
              <a:spcAft>
                <a:spcPts val="0"/>
              </a:spcAft>
              <a:buClr>
                <a:schemeClr val="dk2"/>
              </a:buClr>
              <a:buSzPts val="4800"/>
              <a:buNone/>
              <a:defRPr sz="4800" b="0">
                <a:solidFill>
                  <a:schemeClr val="dk2"/>
                </a:solidFill>
              </a:defRPr>
            </a:lvl7pPr>
            <a:lvl8pPr lvl="7" algn="r" rtl="0">
              <a:spcBef>
                <a:spcPts val="0"/>
              </a:spcBef>
              <a:spcAft>
                <a:spcPts val="0"/>
              </a:spcAft>
              <a:buClr>
                <a:schemeClr val="dk2"/>
              </a:buClr>
              <a:buSzPts val="4800"/>
              <a:buNone/>
              <a:defRPr sz="4800" b="0">
                <a:solidFill>
                  <a:schemeClr val="dk2"/>
                </a:solidFill>
              </a:defRPr>
            </a:lvl8pPr>
            <a:lvl9pPr lvl="8" algn="r" rtl="0">
              <a:spcBef>
                <a:spcPts val="0"/>
              </a:spcBef>
              <a:spcAft>
                <a:spcPts val="0"/>
              </a:spcAft>
              <a:buClr>
                <a:schemeClr val="dk2"/>
              </a:buClr>
              <a:buSzPts val="4800"/>
              <a:buNone/>
              <a:defRPr sz="4800" b="0">
                <a:solidFill>
                  <a:schemeClr val="dk2"/>
                </a:solidFill>
              </a:defRPr>
            </a:lvl9pPr>
          </a:lstStyle>
          <a:p>
            <a:endParaRPr/>
          </a:p>
        </p:txBody>
      </p:sp>
      <p:sp>
        <p:nvSpPr>
          <p:cNvPr id="208" name="Google Shape;208;p14"/>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9" name="Google Shape;209;p14"/>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0" name="Google Shape;210;p14"/>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1" name="Google Shape;211;p14"/>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2" name="Google Shape;212;p14"/>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3" name="Google Shape;213;p14"/>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4" name="Google Shape;214;p14"/>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5" name="Google Shape;215;p14"/>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6" name="Google Shape;216;p14"/>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7" name="Google Shape;217;p14"/>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8" name="Google Shape;218;p14"/>
          <p:cNvSpPr/>
          <p:nvPr/>
        </p:nvSpPr>
        <p:spPr>
          <a:xfrm>
            <a:off x="1347361" y="3186147"/>
            <a:ext cx="599146" cy="706813"/>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9" name="Google Shape;219;p14"/>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0" name="Google Shape;220;p14"/>
          <p:cNvSpPr/>
          <p:nvPr/>
        </p:nvSpPr>
        <p:spPr>
          <a:xfrm>
            <a:off x="7146421" y="4508764"/>
            <a:ext cx="1040884" cy="730621"/>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1" name="Google Shape;221;p14"/>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2" name="Google Shape;222;p14"/>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3" name="Google Shape;223;p14"/>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4" name="Google Shape;224;p14"/>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5" name="Google Shape;225;p14"/>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6" name="Google Shape;226;p14"/>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7" name="Google Shape;227;p14"/>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8" name="Google Shape;228;p14"/>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9" name="Google Shape;229;p14"/>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0" name="Google Shape;230;p14"/>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1" name="Google Shape;231;p14"/>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2" name="Google Shape;232;p14"/>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3" name="Google Shape;233;p14"/>
          <p:cNvSpPr/>
          <p:nvPr/>
        </p:nvSpPr>
        <p:spPr>
          <a:xfrm rot="-5400000">
            <a:off x="6496794" y="3021440"/>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4" name="Google Shape;234;p14"/>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5" name="Google Shape;235;p14"/>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6" name="Google Shape;236;p14"/>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27CD6A-F96D-4C4F-9DD7-D149C47EEA5B}"/>
              </a:ext>
            </a:extLst>
          </p:cNvPr>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a:extLst>
              <a:ext uri="{FF2B5EF4-FFF2-40B4-BE49-F238E27FC236}">
                <a16:creationId xmlns:a16="http://schemas.microsoft.com/office/drawing/2014/main" id="{CC6F65C2-5833-44B3-BC9E-A3E1B37EF712}"/>
              </a:ext>
            </a:extLst>
          </p:cNvPr>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a:extLst>
              <a:ext uri="{FF2B5EF4-FFF2-40B4-BE49-F238E27FC236}">
                <a16:creationId xmlns:a16="http://schemas.microsoft.com/office/drawing/2014/main" id="{28300379-A077-4E4B-855F-D216727E9035}"/>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5" name="Footer Placeholder 4">
            <a:extLst>
              <a:ext uri="{FF2B5EF4-FFF2-40B4-BE49-F238E27FC236}">
                <a16:creationId xmlns:a16="http://schemas.microsoft.com/office/drawing/2014/main" id="{C5643365-EC25-4EAA-A183-0DCDCB480CAD}"/>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EF2F2229-424E-49A9-8AC2-A43660C4EEED}"/>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394915247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452E51-CA54-4531-AAC3-3BCE836C8C0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A98F867E-BA6A-46BA-AF37-ADEB72A5110F}"/>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B24CD50-BE98-4152-A836-9E8A2A4E0176}"/>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5" name="Footer Placeholder 4">
            <a:extLst>
              <a:ext uri="{FF2B5EF4-FFF2-40B4-BE49-F238E27FC236}">
                <a16:creationId xmlns:a16="http://schemas.microsoft.com/office/drawing/2014/main" id="{E9A5A5AF-E606-4D67-A010-C960C1A798A6}"/>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D2C18D5F-4EFF-4700-8931-8E3A8B6D355A}"/>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74404159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FF3C94-84B4-4250-9EAB-7960E7D9F215}"/>
              </a:ext>
            </a:extLst>
          </p:cNvPr>
          <p:cNvSpPr>
            <a:spLocks noGrp="1"/>
          </p:cNvSpPr>
          <p:nvPr>
            <p:ph type="title"/>
          </p:nvPr>
        </p:nvSpPr>
        <p:spPr>
          <a:xfrm>
            <a:off x="623888" y="1282304"/>
            <a:ext cx="7886700" cy="2139553"/>
          </a:xfrm>
        </p:spPr>
        <p:txBody>
          <a:bodyPr anchor="b"/>
          <a:lstStyle>
            <a:lvl1pPr>
              <a:defRPr sz="4500"/>
            </a:lvl1pPr>
          </a:lstStyle>
          <a:p>
            <a:r>
              <a:rPr lang="en-US"/>
              <a:t>Click to edit Master title style</a:t>
            </a:r>
          </a:p>
        </p:txBody>
      </p:sp>
      <p:sp>
        <p:nvSpPr>
          <p:cNvPr id="3" name="Text Placeholder 2">
            <a:extLst>
              <a:ext uri="{FF2B5EF4-FFF2-40B4-BE49-F238E27FC236}">
                <a16:creationId xmlns:a16="http://schemas.microsoft.com/office/drawing/2014/main" id="{99B4DADD-9BD1-4CA5-8A89-52E1864409B5}"/>
              </a:ext>
            </a:extLst>
          </p:cNvPr>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48846674-82DD-4494-ACA7-CF7727EE7EC1}"/>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5" name="Footer Placeholder 4">
            <a:extLst>
              <a:ext uri="{FF2B5EF4-FFF2-40B4-BE49-F238E27FC236}">
                <a16:creationId xmlns:a16="http://schemas.microsoft.com/office/drawing/2014/main" id="{C58490DC-4B44-4EF3-9B3A-6EA2D505A289}"/>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94C62350-D590-4D84-8210-AC8E9AD02DAE}"/>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232852376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A54DF8-28AC-45F7-9BBE-6C0C6412BFF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92785F8-336B-4511-B5B7-DBA2DA663ED7}"/>
              </a:ext>
            </a:extLst>
          </p:cNvPr>
          <p:cNvSpPr>
            <a:spLocks noGrp="1"/>
          </p:cNvSpPr>
          <p:nvPr>
            <p:ph sz="half" idx="1"/>
          </p:nvPr>
        </p:nvSpPr>
        <p:spPr>
          <a:xfrm>
            <a:off x="628650" y="1369219"/>
            <a:ext cx="3886200" cy="326350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D9D13-1191-459B-9F0D-53F1C5028B6A}"/>
              </a:ext>
            </a:extLst>
          </p:cNvPr>
          <p:cNvSpPr>
            <a:spLocks noGrp="1"/>
          </p:cNvSpPr>
          <p:nvPr>
            <p:ph sz="half" idx="2"/>
          </p:nvPr>
        </p:nvSpPr>
        <p:spPr>
          <a:xfrm>
            <a:off x="4629150" y="1369219"/>
            <a:ext cx="3886200" cy="326350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6ECD5A05-2B8C-4429-8AC4-DBDE370EBC9E}"/>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6" name="Footer Placeholder 5">
            <a:extLst>
              <a:ext uri="{FF2B5EF4-FFF2-40B4-BE49-F238E27FC236}">
                <a16:creationId xmlns:a16="http://schemas.microsoft.com/office/drawing/2014/main" id="{E895AF7D-EA85-4D6F-9CBE-A4A487284EFC}"/>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C7C44B56-ED1B-41B6-9B47-C12E42E92200}"/>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426778366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27E28F-6BBA-43F6-9185-A2EBCFC65DAA}"/>
              </a:ext>
            </a:extLst>
          </p:cNvPr>
          <p:cNvSpPr>
            <a:spLocks noGrp="1"/>
          </p:cNvSpPr>
          <p:nvPr>
            <p:ph type="title"/>
          </p:nvPr>
        </p:nvSpPr>
        <p:spPr>
          <a:xfrm>
            <a:off x="629841" y="273844"/>
            <a:ext cx="7886700" cy="994172"/>
          </a:xfrm>
        </p:spPr>
        <p:txBody>
          <a:bodyPr/>
          <a:lstStyle/>
          <a:p>
            <a:r>
              <a:rPr lang="en-US"/>
              <a:t>Click to edit Master title style</a:t>
            </a:r>
          </a:p>
        </p:txBody>
      </p:sp>
      <p:sp>
        <p:nvSpPr>
          <p:cNvPr id="3" name="Text Placeholder 2">
            <a:extLst>
              <a:ext uri="{FF2B5EF4-FFF2-40B4-BE49-F238E27FC236}">
                <a16:creationId xmlns:a16="http://schemas.microsoft.com/office/drawing/2014/main" id="{180909A3-3A71-42E3-928E-2C8ADA926F94}"/>
              </a:ext>
            </a:extLst>
          </p:cNvPr>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a:extLst>
              <a:ext uri="{FF2B5EF4-FFF2-40B4-BE49-F238E27FC236}">
                <a16:creationId xmlns:a16="http://schemas.microsoft.com/office/drawing/2014/main" id="{6DA5A9EB-B825-4E4A-8643-C9A9B4D4248C}"/>
              </a:ext>
            </a:extLst>
          </p:cNvPr>
          <p:cNvSpPr>
            <a:spLocks noGrp="1"/>
          </p:cNvSpPr>
          <p:nvPr>
            <p:ph sz="half" idx="2"/>
          </p:nvPr>
        </p:nvSpPr>
        <p:spPr>
          <a:xfrm>
            <a:off x="629842" y="1878806"/>
            <a:ext cx="3868340" cy="276344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F2DD375-B948-415B-8D8E-8871C97B5B51}"/>
              </a:ext>
            </a:extLst>
          </p:cNvPr>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a:extLst>
              <a:ext uri="{FF2B5EF4-FFF2-40B4-BE49-F238E27FC236}">
                <a16:creationId xmlns:a16="http://schemas.microsoft.com/office/drawing/2014/main" id="{6F70C0E8-88C5-4431-ACAC-3F48EB88D016}"/>
              </a:ext>
            </a:extLst>
          </p:cNvPr>
          <p:cNvSpPr>
            <a:spLocks noGrp="1"/>
          </p:cNvSpPr>
          <p:nvPr>
            <p:ph sz="quarter" idx="4"/>
          </p:nvPr>
        </p:nvSpPr>
        <p:spPr>
          <a:xfrm>
            <a:off x="4629150" y="1878806"/>
            <a:ext cx="3887391" cy="276344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17D204ED-313B-463E-BE3B-6ABCEB1F3D36}"/>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8" name="Footer Placeholder 7">
            <a:extLst>
              <a:ext uri="{FF2B5EF4-FFF2-40B4-BE49-F238E27FC236}">
                <a16:creationId xmlns:a16="http://schemas.microsoft.com/office/drawing/2014/main" id="{D3CB0FB2-0F2B-4CCC-A21B-32DD5F14B3D7}"/>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8F838170-E2E5-4365-B946-952EFD5E2A24}"/>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15491374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6AC7CD-4BDC-4752-AACB-AA4FC774A9DB}"/>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F2E3D4FC-D517-4C48-8257-110A0D930617}"/>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4" name="Footer Placeholder 3">
            <a:extLst>
              <a:ext uri="{FF2B5EF4-FFF2-40B4-BE49-F238E27FC236}">
                <a16:creationId xmlns:a16="http://schemas.microsoft.com/office/drawing/2014/main" id="{C4B9620F-E17F-4929-BA72-76EF7BAD73BD}"/>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BD36A0F8-9276-449C-A57A-B13E5766978A}"/>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120491722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A6A5287-9274-4582-B801-9B8578EDE3D7}"/>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3" name="Footer Placeholder 2">
            <a:extLst>
              <a:ext uri="{FF2B5EF4-FFF2-40B4-BE49-F238E27FC236}">
                <a16:creationId xmlns:a16="http://schemas.microsoft.com/office/drawing/2014/main" id="{F0869121-B590-46BD-B779-A0A762F91AED}"/>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979405A3-23BE-43B0-A2CB-A8561EF5E17B}"/>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63198285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89DEB4-3922-4CFC-8924-AE4A54482828}"/>
              </a:ext>
            </a:extLst>
          </p:cNvPr>
          <p:cNvSpPr>
            <a:spLocks noGrp="1"/>
          </p:cNvSpPr>
          <p:nvPr>
            <p:ph type="title"/>
          </p:nvPr>
        </p:nvSpPr>
        <p:spPr>
          <a:xfrm>
            <a:off x="629841" y="342900"/>
            <a:ext cx="2949178" cy="1200150"/>
          </a:xfrm>
        </p:spPr>
        <p:txBody>
          <a:bodyPr anchor="b"/>
          <a:lstStyle>
            <a:lvl1pPr>
              <a:defRPr sz="2400"/>
            </a:lvl1pPr>
          </a:lstStyle>
          <a:p>
            <a:r>
              <a:rPr lang="en-US"/>
              <a:t>Click to edit Master title style</a:t>
            </a:r>
          </a:p>
        </p:txBody>
      </p:sp>
      <p:sp>
        <p:nvSpPr>
          <p:cNvPr id="3" name="Content Placeholder 2">
            <a:extLst>
              <a:ext uri="{FF2B5EF4-FFF2-40B4-BE49-F238E27FC236}">
                <a16:creationId xmlns:a16="http://schemas.microsoft.com/office/drawing/2014/main" id="{C2E281A2-4B80-4606-B727-A3DC0839CF1B}"/>
              </a:ext>
            </a:extLst>
          </p:cNvPr>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7A192385-9BEB-44EE-AB8F-E267D8BB8126}"/>
              </a:ext>
            </a:extLst>
          </p:cNvPr>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a:extLst>
              <a:ext uri="{FF2B5EF4-FFF2-40B4-BE49-F238E27FC236}">
                <a16:creationId xmlns:a16="http://schemas.microsoft.com/office/drawing/2014/main" id="{A93F1FD8-6700-4E31-9257-C6B2753435D4}"/>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6" name="Footer Placeholder 5">
            <a:extLst>
              <a:ext uri="{FF2B5EF4-FFF2-40B4-BE49-F238E27FC236}">
                <a16:creationId xmlns:a16="http://schemas.microsoft.com/office/drawing/2014/main" id="{6EE99A4A-3BED-49F5-8C6B-A01F1F0EB05C}"/>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7D429795-F805-4E58-A778-CB3AA7D770C6}"/>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63866843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0ED669-C6BD-4DA1-A692-C453CEC5B89D}"/>
              </a:ext>
            </a:extLst>
          </p:cNvPr>
          <p:cNvSpPr>
            <a:spLocks noGrp="1"/>
          </p:cNvSpPr>
          <p:nvPr>
            <p:ph type="title"/>
          </p:nvPr>
        </p:nvSpPr>
        <p:spPr>
          <a:xfrm>
            <a:off x="629841" y="342900"/>
            <a:ext cx="2949178" cy="1200150"/>
          </a:xfrm>
        </p:spPr>
        <p:txBody>
          <a:bodyPr anchor="b"/>
          <a:lstStyle>
            <a:lvl1pPr>
              <a:defRPr sz="2400"/>
            </a:lvl1pPr>
          </a:lstStyle>
          <a:p>
            <a:r>
              <a:rPr lang="en-US"/>
              <a:t>Click to edit Master title style</a:t>
            </a:r>
          </a:p>
        </p:txBody>
      </p:sp>
      <p:sp>
        <p:nvSpPr>
          <p:cNvPr id="3" name="Picture Placeholder 2">
            <a:extLst>
              <a:ext uri="{FF2B5EF4-FFF2-40B4-BE49-F238E27FC236}">
                <a16:creationId xmlns:a16="http://schemas.microsoft.com/office/drawing/2014/main" id="{CE26CCA2-F30D-48D4-9A5A-5F0DD1140E31}"/>
              </a:ext>
            </a:extLst>
          </p:cNvPr>
          <p:cNvSpPr>
            <a:spLocks noGrp="1"/>
          </p:cNvSpPr>
          <p:nvPr>
            <p:ph type="pic" idx="1"/>
          </p:nvPr>
        </p:nvSpPr>
        <p:spPr>
          <a:xfrm>
            <a:off x="3887391" y="740569"/>
            <a:ext cx="4629150" cy="3655219"/>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dirty="0"/>
          </a:p>
        </p:txBody>
      </p:sp>
      <p:sp>
        <p:nvSpPr>
          <p:cNvPr id="4" name="Text Placeholder 3">
            <a:extLst>
              <a:ext uri="{FF2B5EF4-FFF2-40B4-BE49-F238E27FC236}">
                <a16:creationId xmlns:a16="http://schemas.microsoft.com/office/drawing/2014/main" id="{3F927FE5-7E0C-42E3-8FBB-67341E671A3B}"/>
              </a:ext>
            </a:extLst>
          </p:cNvPr>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a:extLst>
              <a:ext uri="{FF2B5EF4-FFF2-40B4-BE49-F238E27FC236}">
                <a16:creationId xmlns:a16="http://schemas.microsoft.com/office/drawing/2014/main" id="{8FB6E6E7-1170-425E-B82F-F6BB5B5CAB56}"/>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6" name="Footer Placeholder 5">
            <a:extLst>
              <a:ext uri="{FF2B5EF4-FFF2-40B4-BE49-F238E27FC236}">
                <a16:creationId xmlns:a16="http://schemas.microsoft.com/office/drawing/2014/main" id="{8B580A80-864B-4D86-8137-24101ABAC951}"/>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6A471B05-B43F-48CC-8FD2-58E9C1486861}"/>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78606012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701B2C-C1A9-45F8-88D9-C42A12AFB701}"/>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414605C6-D6DE-4BAD-AE3A-E43130DD564D}"/>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D0639EB-9BB1-44D0-B787-F8A78A4FBECE}"/>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5" name="Footer Placeholder 4">
            <a:extLst>
              <a:ext uri="{FF2B5EF4-FFF2-40B4-BE49-F238E27FC236}">
                <a16:creationId xmlns:a16="http://schemas.microsoft.com/office/drawing/2014/main" id="{B62B1891-069F-48D9-9FC2-7464A23CF97B}"/>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B4C316F6-57C8-4EA1-AEC2-60B8651E1143}"/>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60437687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ubtitle">
  <p:cSld name="TITLE_1">
    <p:spTree>
      <p:nvGrpSpPr>
        <p:cNvPr id="1" name="Shape 237"/>
        <p:cNvGrpSpPr/>
        <p:nvPr/>
      </p:nvGrpSpPr>
      <p:grpSpPr>
        <a:xfrm>
          <a:off x="0" y="0"/>
          <a:ext cx="0" cy="0"/>
          <a:chOff x="0" y="0"/>
          <a:chExt cx="0" cy="0"/>
        </a:xfrm>
      </p:grpSpPr>
      <p:sp>
        <p:nvSpPr>
          <p:cNvPr id="238" name="Google Shape;238;p15"/>
          <p:cNvSpPr txBox="1">
            <a:spLocks noGrp="1"/>
          </p:cNvSpPr>
          <p:nvPr>
            <p:ph type="ctrTitle"/>
          </p:nvPr>
        </p:nvSpPr>
        <p:spPr>
          <a:xfrm>
            <a:off x="3210935" y="1661762"/>
            <a:ext cx="5301600" cy="1159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700"/>
              <a:buNone/>
              <a:defRPr sz="3700" b="0"/>
            </a:lvl1pPr>
            <a:lvl2pPr lvl="1" algn="r" rtl="0">
              <a:spcBef>
                <a:spcPts val="0"/>
              </a:spcBef>
              <a:spcAft>
                <a:spcPts val="0"/>
              </a:spcAft>
              <a:buSzPts val="3700"/>
              <a:buNone/>
              <a:defRPr sz="3700" b="0"/>
            </a:lvl2pPr>
            <a:lvl3pPr lvl="2" algn="r" rtl="0">
              <a:spcBef>
                <a:spcPts val="0"/>
              </a:spcBef>
              <a:spcAft>
                <a:spcPts val="0"/>
              </a:spcAft>
              <a:buSzPts val="3700"/>
              <a:buNone/>
              <a:defRPr sz="3700" b="0"/>
            </a:lvl3pPr>
            <a:lvl4pPr lvl="3" algn="r" rtl="0">
              <a:spcBef>
                <a:spcPts val="0"/>
              </a:spcBef>
              <a:spcAft>
                <a:spcPts val="0"/>
              </a:spcAft>
              <a:buSzPts val="3700"/>
              <a:buNone/>
              <a:defRPr sz="3700" b="0"/>
            </a:lvl4pPr>
            <a:lvl5pPr lvl="4" algn="r" rtl="0">
              <a:spcBef>
                <a:spcPts val="0"/>
              </a:spcBef>
              <a:spcAft>
                <a:spcPts val="0"/>
              </a:spcAft>
              <a:buSzPts val="3700"/>
              <a:buNone/>
              <a:defRPr sz="3700" b="0"/>
            </a:lvl5pPr>
            <a:lvl6pPr lvl="5" algn="r" rtl="0">
              <a:spcBef>
                <a:spcPts val="0"/>
              </a:spcBef>
              <a:spcAft>
                <a:spcPts val="0"/>
              </a:spcAft>
              <a:buSzPts val="3700"/>
              <a:buNone/>
              <a:defRPr sz="3700" b="0"/>
            </a:lvl6pPr>
            <a:lvl7pPr lvl="6" algn="r" rtl="0">
              <a:spcBef>
                <a:spcPts val="0"/>
              </a:spcBef>
              <a:spcAft>
                <a:spcPts val="0"/>
              </a:spcAft>
              <a:buSzPts val="3700"/>
              <a:buNone/>
              <a:defRPr sz="3700" b="0"/>
            </a:lvl7pPr>
            <a:lvl8pPr lvl="7" algn="r" rtl="0">
              <a:spcBef>
                <a:spcPts val="0"/>
              </a:spcBef>
              <a:spcAft>
                <a:spcPts val="0"/>
              </a:spcAft>
              <a:buSzPts val="3700"/>
              <a:buNone/>
              <a:defRPr sz="3700" b="0"/>
            </a:lvl8pPr>
            <a:lvl9pPr lvl="8" algn="r" rtl="0">
              <a:spcBef>
                <a:spcPts val="0"/>
              </a:spcBef>
              <a:spcAft>
                <a:spcPts val="0"/>
              </a:spcAft>
              <a:buSzPts val="3700"/>
              <a:buNone/>
              <a:defRPr sz="3700" b="0"/>
            </a:lvl9pPr>
          </a:lstStyle>
          <a:p>
            <a:endParaRPr/>
          </a:p>
        </p:txBody>
      </p:sp>
      <p:sp>
        <p:nvSpPr>
          <p:cNvPr id="239" name="Google Shape;239;p15"/>
          <p:cNvSpPr txBox="1">
            <a:spLocks noGrp="1"/>
          </p:cNvSpPr>
          <p:nvPr>
            <p:ph type="subTitle" idx="1"/>
          </p:nvPr>
        </p:nvSpPr>
        <p:spPr>
          <a:xfrm>
            <a:off x="3210885" y="2864177"/>
            <a:ext cx="5301600" cy="784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1C4587"/>
              </a:buClr>
              <a:buSzPts val="2600"/>
              <a:buNone/>
              <a:defRPr>
                <a:solidFill>
                  <a:srgbClr val="1C4587"/>
                </a:solidFill>
              </a:defRPr>
            </a:lvl1pPr>
            <a:lvl2pPr lvl="1" algn="r" rtl="0">
              <a:spcBef>
                <a:spcPts val="0"/>
              </a:spcBef>
              <a:spcAft>
                <a:spcPts val="0"/>
              </a:spcAft>
              <a:buClr>
                <a:srgbClr val="1C4587"/>
              </a:buClr>
              <a:buSzPts val="3000"/>
              <a:buNone/>
              <a:defRPr sz="3000">
                <a:solidFill>
                  <a:srgbClr val="1C4587"/>
                </a:solidFill>
              </a:defRPr>
            </a:lvl2pPr>
            <a:lvl3pPr lvl="2" algn="r" rtl="0">
              <a:spcBef>
                <a:spcPts val="0"/>
              </a:spcBef>
              <a:spcAft>
                <a:spcPts val="0"/>
              </a:spcAft>
              <a:buClr>
                <a:srgbClr val="1C4587"/>
              </a:buClr>
              <a:buSzPts val="3000"/>
              <a:buNone/>
              <a:defRPr sz="3000">
                <a:solidFill>
                  <a:srgbClr val="1C4587"/>
                </a:solidFill>
              </a:defRPr>
            </a:lvl3pPr>
            <a:lvl4pPr lvl="3" algn="r" rtl="0">
              <a:spcBef>
                <a:spcPts val="0"/>
              </a:spcBef>
              <a:spcAft>
                <a:spcPts val="0"/>
              </a:spcAft>
              <a:buClr>
                <a:srgbClr val="1C4587"/>
              </a:buClr>
              <a:buSzPts val="3000"/>
              <a:buNone/>
              <a:defRPr sz="3000">
                <a:solidFill>
                  <a:srgbClr val="1C4587"/>
                </a:solidFill>
              </a:defRPr>
            </a:lvl4pPr>
            <a:lvl5pPr lvl="4" algn="r" rtl="0">
              <a:spcBef>
                <a:spcPts val="0"/>
              </a:spcBef>
              <a:spcAft>
                <a:spcPts val="0"/>
              </a:spcAft>
              <a:buClr>
                <a:srgbClr val="1C4587"/>
              </a:buClr>
              <a:buSzPts val="3000"/>
              <a:buNone/>
              <a:defRPr sz="3000">
                <a:solidFill>
                  <a:srgbClr val="1C4587"/>
                </a:solidFill>
              </a:defRPr>
            </a:lvl5pPr>
            <a:lvl6pPr lvl="5" algn="r" rtl="0">
              <a:spcBef>
                <a:spcPts val="0"/>
              </a:spcBef>
              <a:spcAft>
                <a:spcPts val="0"/>
              </a:spcAft>
              <a:buClr>
                <a:srgbClr val="1C4587"/>
              </a:buClr>
              <a:buSzPts val="3000"/>
              <a:buNone/>
              <a:defRPr sz="3000">
                <a:solidFill>
                  <a:srgbClr val="1C4587"/>
                </a:solidFill>
              </a:defRPr>
            </a:lvl6pPr>
            <a:lvl7pPr lvl="6" algn="r" rtl="0">
              <a:spcBef>
                <a:spcPts val="0"/>
              </a:spcBef>
              <a:spcAft>
                <a:spcPts val="0"/>
              </a:spcAft>
              <a:buClr>
                <a:srgbClr val="1C4587"/>
              </a:buClr>
              <a:buSzPts val="3000"/>
              <a:buNone/>
              <a:defRPr sz="3000">
                <a:solidFill>
                  <a:srgbClr val="1C4587"/>
                </a:solidFill>
              </a:defRPr>
            </a:lvl7pPr>
            <a:lvl8pPr lvl="7" algn="r" rtl="0">
              <a:spcBef>
                <a:spcPts val="0"/>
              </a:spcBef>
              <a:spcAft>
                <a:spcPts val="0"/>
              </a:spcAft>
              <a:buClr>
                <a:srgbClr val="1C4587"/>
              </a:buClr>
              <a:buSzPts val="3000"/>
              <a:buNone/>
              <a:defRPr sz="3000">
                <a:solidFill>
                  <a:srgbClr val="1C4587"/>
                </a:solidFill>
              </a:defRPr>
            </a:lvl8pPr>
            <a:lvl9pPr lvl="8" algn="r" rtl="0">
              <a:spcBef>
                <a:spcPts val="0"/>
              </a:spcBef>
              <a:spcAft>
                <a:spcPts val="0"/>
              </a:spcAft>
              <a:buClr>
                <a:srgbClr val="1C4587"/>
              </a:buClr>
              <a:buSzPts val="3000"/>
              <a:buNone/>
              <a:defRPr sz="3000">
                <a:solidFill>
                  <a:srgbClr val="1C4587"/>
                </a:solidFill>
              </a:defRPr>
            </a:lvl9pPr>
          </a:lstStyle>
          <a:p>
            <a:endParaRPr/>
          </a:p>
        </p:txBody>
      </p:sp>
      <p:sp>
        <p:nvSpPr>
          <p:cNvPr id="240" name="Google Shape;240;p15"/>
          <p:cNvSpPr/>
          <p:nvPr/>
        </p:nvSpPr>
        <p:spPr>
          <a:xfrm>
            <a:off x="4412080" y="4661638"/>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1" name="Google Shape;241;p15"/>
          <p:cNvSpPr/>
          <p:nvPr/>
        </p:nvSpPr>
        <p:spPr>
          <a:xfrm>
            <a:off x="3968826" y="4000288"/>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2" name="Google Shape;242;p15"/>
          <p:cNvSpPr/>
          <p:nvPr/>
        </p:nvSpPr>
        <p:spPr>
          <a:xfrm>
            <a:off x="6283364"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3" name="Google Shape;243;p15"/>
          <p:cNvSpPr/>
          <p:nvPr/>
        </p:nvSpPr>
        <p:spPr>
          <a:xfrm>
            <a:off x="57465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4" name="Google Shape;244;p15"/>
          <p:cNvSpPr/>
          <p:nvPr/>
        </p:nvSpPr>
        <p:spPr>
          <a:xfrm>
            <a:off x="70636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5" name="Google Shape;245;p15"/>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6" name="Google Shape;246;p15"/>
          <p:cNvSpPr/>
          <p:nvPr/>
        </p:nvSpPr>
        <p:spPr>
          <a:xfrm>
            <a:off x="65815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7" name="Google Shape;247;p15"/>
          <p:cNvSpPr/>
          <p:nvPr/>
        </p:nvSpPr>
        <p:spPr>
          <a:xfrm>
            <a:off x="65071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8" name="Google Shape;248;p15"/>
          <p:cNvSpPr/>
          <p:nvPr/>
        </p:nvSpPr>
        <p:spPr>
          <a:xfrm>
            <a:off x="55010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9" name="Google Shape;249;p15"/>
          <p:cNvSpPr/>
          <p:nvPr/>
        </p:nvSpPr>
        <p:spPr>
          <a:xfrm>
            <a:off x="52015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0" name="Google Shape;250;p15"/>
          <p:cNvSpPr/>
          <p:nvPr/>
        </p:nvSpPr>
        <p:spPr>
          <a:xfrm>
            <a:off x="4765584"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1" name="Google Shape;251;p15"/>
          <p:cNvSpPr/>
          <p:nvPr/>
        </p:nvSpPr>
        <p:spPr>
          <a:xfrm>
            <a:off x="55218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2" name="Google Shape;252;p15"/>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3" name="Google Shape;253;p15"/>
          <p:cNvSpPr/>
          <p:nvPr/>
        </p:nvSpPr>
        <p:spPr>
          <a:xfrm>
            <a:off x="8052577"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4" name="Google Shape;254;p15"/>
          <p:cNvSpPr/>
          <p:nvPr/>
        </p:nvSpPr>
        <p:spPr>
          <a:xfrm>
            <a:off x="6984573"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5" name="Google Shape;255;p15"/>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6" name="Google Shape;256;p15"/>
          <p:cNvSpPr/>
          <p:nvPr/>
        </p:nvSpPr>
        <p:spPr>
          <a:xfrm>
            <a:off x="61607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7" name="Google Shape;257;p15"/>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8" name="Google Shape;258;p15"/>
          <p:cNvSpPr/>
          <p:nvPr/>
        </p:nvSpPr>
        <p:spPr>
          <a:xfrm>
            <a:off x="48922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9" name="Google Shape;259;p15"/>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0" name="Google Shape;260;p15"/>
          <p:cNvSpPr/>
          <p:nvPr/>
        </p:nvSpPr>
        <p:spPr>
          <a:xfrm>
            <a:off x="4489179" y="4206693"/>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1" name="Google Shape;261;p15"/>
          <p:cNvSpPr/>
          <p:nvPr/>
        </p:nvSpPr>
        <p:spPr>
          <a:xfrm rot="1920548">
            <a:off x="7236726"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2" name="Google Shape;262;p15"/>
          <p:cNvSpPr/>
          <p:nvPr/>
        </p:nvSpPr>
        <p:spPr>
          <a:xfrm>
            <a:off x="82632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3" name="Google Shape;263;p15"/>
          <p:cNvSpPr/>
          <p:nvPr/>
        </p:nvSpPr>
        <p:spPr>
          <a:xfrm rot="-5400000">
            <a:off x="76843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4" name="Google Shape;264;p15"/>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5" name="Google Shape;265;p15"/>
          <p:cNvSpPr/>
          <p:nvPr/>
        </p:nvSpPr>
        <p:spPr>
          <a:xfrm>
            <a:off x="50595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6" name="Google Shape;266;p15"/>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7" name="Google Shape;267;p15"/>
          <p:cNvSpPr/>
          <p:nvPr/>
        </p:nvSpPr>
        <p:spPr>
          <a:xfrm>
            <a:off x="1482765"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8" name="Google Shape;268;p15"/>
          <p:cNvSpPr/>
          <p:nvPr/>
        </p:nvSpPr>
        <p:spPr>
          <a:xfrm>
            <a:off x="9459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9" name="Google Shape;269;p15"/>
          <p:cNvSpPr/>
          <p:nvPr/>
        </p:nvSpPr>
        <p:spPr>
          <a:xfrm>
            <a:off x="22630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0" name="Google Shape;270;p15"/>
          <p:cNvSpPr/>
          <p:nvPr/>
        </p:nvSpPr>
        <p:spPr>
          <a:xfrm>
            <a:off x="17809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1" name="Google Shape;271;p15"/>
          <p:cNvSpPr/>
          <p:nvPr/>
        </p:nvSpPr>
        <p:spPr>
          <a:xfrm>
            <a:off x="17065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2" name="Google Shape;272;p15"/>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3" name="Google Shape;273;p15"/>
          <p:cNvSpPr/>
          <p:nvPr/>
        </p:nvSpPr>
        <p:spPr>
          <a:xfrm>
            <a:off x="4009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4" name="Google Shape;274;p15"/>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5" name="Google Shape;275;p15"/>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6" name="Google Shape;276;p15"/>
          <p:cNvSpPr/>
          <p:nvPr/>
        </p:nvSpPr>
        <p:spPr>
          <a:xfrm>
            <a:off x="32519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7" name="Google Shape;277;p15"/>
          <p:cNvSpPr/>
          <p:nvPr/>
        </p:nvSpPr>
        <p:spPr>
          <a:xfrm>
            <a:off x="3251978"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8" name="Google Shape;278;p15"/>
          <p:cNvSpPr/>
          <p:nvPr/>
        </p:nvSpPr>
        <p:spPr>
          <a:xfrm>
            <a:off x="2183974"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9" name="Google Shape;279;p15"/>
          <p:cNvSpPr/>
          <p:nvPr/>
        </p:nvSpPr>
        <p:spPr>
          <a:xfrm>
            <a:off x="39491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0" name="Google Shape;280;p15"/>
          <p:cNvSpPr/>
          <p:nvPr/>
        </p:nvSpPr>
        <p:spPr>
          <a:xfrm>
            <a:off x="13601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1" name="Google Shape;281;p15"/>
          <p:cNvSpPr/>
          <p:nvPr/>
        </p:nvSpPr>
        <p:spPr>
          <a:xfrm>
            <a:off x="37218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2" name="Google Shape;282;p15"/>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3" name="Google Shape;283;p15"/>
          <p:cNvSpPr/>
          <p:nvPr/>
        </p:nvSpPr>
        <p:spPr>
          <a:xfrm>
            <a:off x="40288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4" name="Google Shape;284;p15"/>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5" name="Google Shape;285;p15"/>
          <p:cNvSpPr/>
          <p:nvPr/>
        </p:nvSpPr>
        <p:spPr>
          <a:xfrm rot="1920548">
            <a:off x="2436125"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6" name="Google Shape;286;p15"/>
          <p:cNvSpPr/>
          <p:nvPr/>
        </p:nvSpPr>
        <p:spPr>
          <a:xfrm>
            <a:off x="34626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7" name="Google Shape;287;p15"/>
          <p:cNvSpPr/>
          <p:nvPr/>
        </p:nvSpPr>
        <p:spPr>
          <a:xfrm rot="-5400000">
            <a:off x="28837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8" name="Google Shape;288;p15"/>
          <p:cNvSpPr/>
          <p:nvPr/>
        </p:nvSpPr>
        <p:spPr>
          <a:xfrm>
            <a:off x="28590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9" name="Google Shape;289;p15"/>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0" name="Google Shape;290;p15"/>
          <p:cNvSpPr/>
          <p:nvPr/>
        </p:nvSpPr>
        <p:spPr>
          <a:xfrm>
            <a:off x="29818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8AAEBF0-A830-48AA-A71E-8551F9E241DC}"/>
              </a:ext>
            </a:extLst>
          </p:cNvPr>
          <p:cNvSpPr>
            <a:spLocks noGrp="1"/>
          </p:cNvSpPr>
          <p:nvPr>
            <p:ph type="title" orient="vert"/>
          </p:nvPr>
        </p:nvSpPr>
        <p:spPr>
          <a:xfrm>
            <a:off x="6543675" y="273844"/>
            <a:ext cx="1971675" cy="4358879"/>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BBA22090-25DE-4949-9113-85F2F24EAAAD}"/>
              </a:ext>
            </a:extLst>
          </p:cNvPr>
          <p:cNvSpPr>
            <a:spLocks noGrp="1"/>
          </p:cNvSpPr>
          <p:nvPr>
            <p:ph type="body" orient="vert" idx="1"/>
          </p:nvPr>
        </p:nvSpPr>
        <p:spPr>
          <a:xfrm>
            <a:off x="628650" y="273844"/>
            <a:ext cx="5800725" cy="4358879"/>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298084C-36BC-4A26-9B80-C5DB4DA1870F}"/>
              </a:ext>
            </a:extLst>
          </p:cNvPr>
          <p:cNvSpPr>
            <a:spLocks noGrp="1"/>
          </p:cNvSpPr>
          <p:nvPr>
            <p:ph type="dt" sz="half" idx="10"/>
          </p:nvPr>
        </p:nvSpPr>
        <p:spPr/>
        <p:txBody>
          <a:bodyPr/>
          <a:lstStyle/>
          <a:p>
            <a:fld id="{F3E90696-1C25-4F46-AA75-3519DA08C294}" type="datetimeFigureOut">
              <a:rPr lang="en-US" smtClean="0"/>
              <a:t>6/23/2022</a:t>
            </a:fld>
            <a:endParaRPr lang="en-US" dirty="0"/>
          </a:p>
        </p:txBody>
      </p:sp>
      <p:sp>
        <p:nvSpPr>
          <p:cNvPr id="5" name="Footer Placeholder 4">
            <a:extLst>
              <a:ext uri="{FF2B5EF4-FFF2-40B4-BE49-F238E27FC236}">
                <a16:creationId xmlns:a16="http://schemas.microsoft.com/office/drawing/2014/main" id="{D796B7E1-28F2-4B87-A3CC-E90129BC4605}"/>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F00AC528-14F1-4A81-ADB0-31BE0F081629}"/>
              </a:ext>
            </a:extLst>
          </p:cNvPr>
          <p:cNvSpPr>
            <a:spLocks noGrp="1"/>
          </p:cNvSpPr>
          <p:nvPr>
            <p:ph type="sldNum" sz="quarter" idx="12"/>
          </p:nvPr>
        </p:nvSpPr>
        <p:spPr/>
        <p:txBody>
          <a:bodyPr/>
          <a:lstStyle/>
          <a:p>
            <a:fld id="{498F62BF-AE87-4817-9A39-49085038F650}" type="slidenum">
              <a:rPr lang="en-US" smtClean="0"/>
              <a:t>‹#›</a:t>
            </a:fld>
            <a:endParaRPr lang="en-US" dirty="0"/>
          </a:p>
        </p:txBody>
      </p:sp>
    </p:spTree>
    <p:extLst>
      <p:ext uri="{BB962C8B-B14F-4D97-AF65-F5344CB8AC3E}">
        <p14:creationId xmlns:p14="http://schemas.microsoft.com/office/powerpoint/2010/main" val="1417083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206"/>
        <p:cNvGrpSpPr/>
        <p:nvPr/>
      </p:nvGrpSpPr>
      <p:grpSpPr>
        <a:xfrm>
          <a:off x="0" y="0"/>
          <a:ext cx="0" cy="0"/>
          <a:chOff x="0" y="0"/>
          <a:chExt cx="0" cy="0"/>
        </a:xfrm>
      </p:grpSpPr>
      <p:sp>
        <p:nvSpPr>
          <p:cNvPr id="207" name="Google Shape;207;p14"/>
          <p:cNvSpPr txBox="1">
            <a:spLocks noGrp="1"/>
          </p:cNvSpPr>
          <p:nvPr>
            <p:ph type="ctrTitle"/>
          </p:nvPr>
        </p:nvSpPr>
        <p:spPr>
          <a:xfrm>
            <a:off x="2305100" y="1161050"/>
            <a:ext cx="6153000" cy="11598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dk2"/>
              </a:buClr>
              <a:buSzPts val="4800"/>
              <a:buNone/>
              <a:defRPr sz="4800" b="0">
                <a:solidFill>
                  <a:schemeClr val="dk2"/>
                </a:solidFill>
              </a:defRPr>
            </a:lvl1pPr>
            <a:lvl2pPr lvl="1" algn="r" rtl="0">
              <a:spcBef>
                <a:spcPts val="0"/>
              </a:spcBef>
              <a:spcAft>
                <a:spcPts val="0"/>
              </a:spcAft>
              <a:buClr>
                <a:schemeClr val="dk2"/>
              </a:buClr>
              <a:buSzPts val="4800"/>
              <a:buNone/>
              <a:defRPr sz="4800" b="0">
                <a:solidFill>
                  <a:schemeClr val="dk2"/>
                </a:solidFill>
              </a:defRPr>
            </a:lvl2pPr>
            <a:lvl3pPr lvl="2" algn="r" rtl="0">
              <a:spcBef>
                <a:spcPts val="0"/>
              </a:spcBef>
              <a:spcAft>
                <a:spcPts val="0"/>
              </a:spcAft>
              <a:buClr>
                <a:schemeClr val="dk2"/>
              </a:buClr>
              <a:buSzPts val="4800"/>
              <a:buNone/>
              <a:defRPr sz="4800" b="0">
                <a:solidFill>
                  <a:schemeClr val="dk2"/>
                </a:solidFill>
              </a:defRPr>
            </a:lvl3pPr>
            <a:lvl4pPr lvl="3" algn="r" rtl="0">
              <a:spcBef>
                <a:spcPts val="0"/>
              </a:spcBef>
              <a:spcAft>
                <a:spcPts val="0"/>
              </a:spcAft>
              <a:buClr>
                <a:schemeClr val="dk2"/>
              </a:buClr>
              <a:buSzPts val="4800"/>
              <a:buNone/>
              <a:defRPr sz="4800" b="0">
                <a:solidFill>
                  <a:schemeClr val="dk2"/>
                </a:solidFill>
              </a:defRPr>
            </a:lvl4pPr>
            <a:lvl5pPr lvl="4" algn="r" rtl="0">
              <a:spcBef>
                <a:spcPts val="0"/>
              </a:spcBef>
              <a:spcAft>
                <a:spcPts val="0"/>
              </a:spcAft>
              <a:buClr>
                <a:schemeClr val="dk2"/>
              </a:buClr>
              <a:buSzPts val="4800"/>
              <a:buNone/>
              <a:defRPr sz="4800" b="0">
                <a:solidFill>
                  <a:schemeClr val="dk2"/>
                </a:solidFill>
              </a:defRPr>
            </a:lvl5pPr>
            <a:lvl6pPr lvl="5" algn="r" rtl="0">
              <a:spcBef>
                <a:spcPts val="0"/>
              </a:spcBef>
              <a:spcAft>
                <a:spcPts val="0"/>
              </a:spcAft>
              <a:buClr>
                <a:schemeClr val="dk2"/>
              </a:buClr>
              <a:buSzPts val="4800"/>
              <a:buNone/>
              <a:defRPr sz="4800" b="0">
                <a:solidFill>
                  <a:schemeClr val="dk2"/>
                </a:solidFill>
              </a:defRPr>
            </a:lvl6pPr>
            <a:lvl7pPr lvl="6" algn="r" rtl="0">
              <a:spcBef>
                <a:spcPts val="0"/>
              </a:spcBef>
              <a:spcAft>
                <a:spcPts val="0"/>
              </a:spcAft>
              <a:buClr>
                <a:schemeClr val="dk2"/>
              </a:buClr>
              <a:buSzPts val="4800"/>
              <a:buNone/>
              <a:defRPr sz="4800" b="0">
                <a:solidFill>
                  <a:schemeClr val="dk2"/>
                </a:solidFill>
              </a:defRPr>
            </a:lvl7pPr>
            <a:lvl8pPr lvl="7" algn="r" rtl="0">
              <a:spcBef>
                <a:spcPts val="0"/>
              </a:spcBef>
              <a:spcAft>
                <a:spcPts val="0"/>
              </a:spcAft>
              <a:buClr>
                <a:schemeClr val="dk2"/>
              </a:buClr>
              <a:buSzPts val="4800"/>
              <a:buNone/>
              <a:defRPr sz="4800" b="0">
                <a:solidFill>
                  <a:schemeClr val="dk2"/>
                </a:solidFill>
              </a:defRPr>
            </a:lvl8pPr>
            <a:lvl9pPr lvl="8" algn="r" rtl="0">
              <a:spcBef>
                <a:spcPts val="0"/>
              </a:spcBef>
              <a:spcAft>
                <a:spcPts val="0"/>
              </a:spcAft>
              <a:buClr>
                <a:schemeClr val="dk2"/>
              </a:buClr>
              <a:buSzPts val="4800"/>
              <a:buNone/>
              <a:defRPr sz="4800" b="0">
                <a:solidFill>
                  <a:schemeClr val="dk2"/>
                </a:solidFill>
              </a:defRPr>
            </a:lvl9pPr>
          </a:lstStyle>
          <a:p>
            <a:endParaRPr/>
          </a:p>
        </p:txBody>
      </p:sp>
      <p:sp>
        <p:nvSpPr>
          <p:cNvPr id="208" name="Google Shape;208;p14"/>
          <p:cNvSpPr/>
          <p:nvPr/>
        </p:nvSpPr>
        <p:spPr>
          <a:xfrm>
            <a:off x="723692" y="4220091"/>
            <a:ext cx="794875" cy="985737"/>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09" name="Google Shape;209;p14"/>
          <p:cNvSpPr/>
          <p:nvPr/>
        </p:nvSpPr>
        <p:spPr>
          <a:xfrm>
            <a:off x="-58319" y="3053287"/>
            <a:ext cx="782014" cy="890356"/>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0" name="Google Shape;210;p14"/>
          <p:cNvSpPr/>
          <p:nvPr/>
        </p:nvSpPr>
        <p:spPr>
          <a:xfrm>
            <a:off x="4025101" y="3422420"/>
            <a:ext cx="370865" cy="809588"/>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1" name="Google Shape;211;p14"/>
          <p:cNvSpPr/>
          <p:nvPr/>
        </p:nvSpPr>
        <p:spPr>
          <a:xfrm>
            <a:off x="3078045" y="3128354"/>
            <a:ext cx="730671" cy="895811"/>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2" name="Google Shape;212;p14"/>
          <p:cNvSpPr/>
          <p:nvPr/>
        </p:nvSpPr>
        <p:spPr>
          <a:xfrm>
            <a:off x="5401648" y="3285712"/>
            <a:ext cx="805934" cy="75083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3" name="Google Shape;213;p14"/>
          <p:cNvSpPr/>
          <p:nvPr/>
        </p:nvSpPr>
        <p:spPr>
          <a:xfrm>
            <a:off x="8364459" y="3346843"/>
            <a:ext cx="873792" cy="600260"/>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4" name="Google Shape;214;p14"/>
          <p:cNvSpPr/>
          <p:nvPr/>
        </p:nvSpPr>
        <p:spPr>
          <a:xfrm>
            <a:off x="4551116" y="3125540"/>
            <a:ext cx="657208" cy="679227"/>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5" name="Google Shape;215;p14"/>
          <p:cNvSpPr/>
          <p:nvPr/>
        </p:nvSpPr>
        <p:spPr>
          <a:xfrm>
            <a:off x="4419881" y="3994834"/>
            <a:ext cx="919681" cy="950908"/>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6" name="Google Shape;216;p14"/>
          <p:cNvSpPr/>
          <p:nvPr/>
        </p:nvSpPr>
        <p:spPr>
          <a:xfrm>
            <a:off x="2644912" y="4036538"/>
            <a:ext cx="890356" cy="7068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7" name="Google Shape;217;p14"/>
          <p:cNvSpPr/>
          <p:nvPr/>
        </p:nvSpPr>
        <p:spPr>
          <a:xfrm>
            <a:off x="2116542" y="3186156"/>
            <a:ext cx="829755" cy="780163"/>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8" name="Google Shape;218;p14"/>
          <p:cNvSpPr/>
          <p:nvPr/>
        </p:nvSpPr>
        <p:spPr>
          <a:xfrm>
            <a:off x="1347361" y="3186147"/>
            <a:ext cx="599146" cy="706813"/>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19" name="Google Shape;219;p14"/>
          <p:cNvSpPr/>
          <p:nvPr/>
        </p:nvSpPr>
        <p:spPr>
          <a:xfrm>
            <a:off x="2681615" y="4813558"/>
            <a:ext cx="816944" cy="313967"/>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0" name="Google Shape;220;p14"/>
          <p:cNvSpPr/>
          <p:nvPr/>
        </p:nvSpPr>
        <p:spPr>
          <a:xfrm>
            <a:off x="7146421" y="4508764"/>
            <a:ext cx="1040884" cy="730621"/>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1" name="Google Shape;221;p14"/>
          <p:cNvSpPr/>
          <p:nvPr/>
        </p:nvSpPr>
        <p:spPr>
          <a:xfrm>
            <a:off x="7146430" y="3104432"/>
            <a:ext cx="684732" cy="721463"/>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2" name="Google Shape;222;p14"/>
          <p:cNvSpPr/>
          <p:nvPr/>
        </p:nvSpPr>
        <p:spPr>
          <a:xfrm>
            <a:off x="5262207" y="4729516"/>
            <a:ext cx="525046" cy="372666"/>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3" name="Google Shape;223;p14"/>
          <p:cNvSpPr/>
          <p:nvPr/>
        </p:nvSpPr>
        <p:spPr>
          <a:xfrm>
            <a:off x="8376372" y="4729061"/>
            <a:ext cx="508532" cy="324976"/>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4" name="Google Shape;224;p14"/>
          <p:cNvSpPr/>
          <p:nvPr/>
        </p:nvSpPr>
        <p:spPr>
          <a:xfrm>
            <a:off x="3808716" y="4429326"/>
            <a:ext cx="570935" cy="567282"/>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5" name="Google Shape;225;p14"/>
          <p:cNvSpPr/>
          <p:nvPr/>
        </p:nvSpPr>
        <p:spPr>
          <a:xfrm>
            <a:off x="7975391" y="3053272"/>
            <a:ext cx="541560" cy="67927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6" name="Google Shape;226;p14"/>
          <p:cNvSpPr/>
          <p:nvPr/>
        </p:nvSpPr>
        <p:spPr>
          <a:xfrm>
            <a:off x="1570785" y="4028295"/>
            <a:ext cx="734324" cy="723314"/>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7" name="Google Shape;227;p14"/>
          <p:cNvSpPr/>
          <p:nvPr/>
        </p:nvSpPr>
        <p:spPr>
          <a:xfrm>
            <a:off x="247060" y="4094875"/>
            <a:ext cx="275434" cy="244207"/>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8" name="Google Shape;228;p14"/>
          <p:cNvSpPr/>
          <p:nvPr/>
        </p:nvSpPr>
        <p:spPr>
          <a:xfrm>
            <a:off x="8516944" y="4082884"/>
            <a:ext cx="690236" cy="510383"/>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29" name="Google Shape;229;p14"/>
          <p:cNvSpPr/>
          <p:nvPr/>
        </p:nvSpPr>
        <p:spPr>
          <a:xfrm>
            <a:off x="859713" y="3417443"/>
            <a:ext cx="317620" cy="659010"/>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0" name="Google Shape;230;p14"/>
          <p:cNvSpPr/>
          <p:nvPr/>
        </p:nvSpPr>
        <p:spPr>
          <a:xfrm rot="1920742">
            <a:off x="5707038" y="4213989"/>
            <a:ext cx="884797" cy="750834"/>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1" name="Google Shape;231;p14"/>
          <p:cNvSpPr/>
          <p:nvPr/>
        </p:nvSpPr>
        <p:spPr>
          <a:xfrm rot="-3496844">
            <a:off x="115839" y="4509560"/>
            <a:ext cx="537852" cy="464440"/>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2" name="Google Shape;232;p14"/>
          <p:cNvSpPr/>
          <p:nvPr/>
        </p:nvSpPr>
        <p:spPr>
          <a:xfrm>
            <a:off x="7518184" y="3966329"/>
            <a:ext cx="846269" cy="598458"/>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3" name="Google Shape;233;p14"/>
          <p:cNvSpPr/>
          <p:nvPr/>
        </p:nvSpPr>
        <p:spPr>
          <a:xfrm rot="-5400000">
            <a:off x="6496794" y="3021440"/>
            <a:ext cx="493819" cy="63153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4" name="Google Shape;234;p14"/>
          <p:cNvSpPr/>
          <p:nvPr/>
        </p:nvSpPr>
        <p:spPr>
          <a:xfrm>
            <a:off x="6453205" y="3705907"/>
            <a:ext cx="666366" cy="752689"/>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5" name="Google Shape;235;p14"/>
          <p:cNvSpPr/>
          <p:nvPr/>
        </p:nvSpPr>
        <p:spPr>
          <a:xfrm>
            <a:off x="1866011" y="4742879"/>
            <a:ext cx="681078" cy="455287"/>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36" name="Google Shape;236;p14"/>
          <p:cNvSpPr/>
          <p:nvPr/>
        </p:nvSpPr>
        <p:spPr>
          <a:xfrm>
            <a:off x="6669805" y="4614395"/>
            <a:ext cx="308462" cy="330481"/>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extLst>
      <p:ext uri="{BB962C8B-B14F-4D97-AF65-F5344CB8AC3E}">
        <p14:creationId xmlns:p14="http://schemas.microsoft.com/office/powerpoint/2010/main" val="320045353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ubtitle">
  <p:cSld name="Subtitle">
    <p:spTree>
      <p:nvGrpSpPr>
        <p:cNvPr id="1" name="Shape 237"/>
        <p:cNvGrpSpPr/>
        <p:nvPr/>
      </p:nvGrpSpPr>
      <p:grpSpPr>
        <a:xfrm>
          <a:off x="0" y="0"/>
          <a:ext cx="0" cy="0"/>
          <a:chOff x="0" y="0"/>
          <a:chExt cx="0" cy="0"/>
        </a:xfrm>
      </p:grpSpPr>
      <p:sp>
        <p:nvSpPr>
          <p:cNvPr id="238" name="Google Shape;238;p15"/>
          <p:cNvSpPr txBox="1">
            <a:spLocks noGrp="1"/>
          </p:cNvSpPr>
          <p:nvPr>
            <p:ph type="ctrTitle"/>
          </p:nvPr>
        </p:nvSpPr>
        <p:spPr>
          <a:xfrm>
            <a:off x="3210935" y="1661762"/>
            <a:ext cx="5301600" cy="11598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700"/>
              <a:buNone/>
              <a:defRPr sz="3700" b="0"/>
            </a:lvl1pPr>
            <a:lvl2pPr lvl="1" algn="r" rtl="0">
              <a:spcBef>
                <a:spcPts val="0"/>
              </a:spcBef>
              <a:spcAft>
                <a:spcPts val="0"/>
              </a:spcAft>
              <a:buSzPts val="3700"/>
              <a:buNone/>
              <a:defRPr sz="3700" b="0"/>
            </a:lvl2pPr>
            <a:lvl3pPr lvl="2" algn="r" rtl="0">
              <a:spcBef>
                <a:spcPts val="0"/>
              </a:spcBef>
              <a:spcAft>
                <a:spcPts val="0"/>
              </a:spcAft>
              <a:buSzPts val="3700"/>
              <a:buNone/>
              <a:defRPr sz="3700" b="0"/>
            </a:lvl3pPr>
            <a:lvl4pPr lvl="3" algn="r" rtl="0">
              <a:spcBef>
                <a:spcPts val="0"/>
              </a:spcBef>
              <a:spcAft>
                <a:spcPts val="0"/>
              </a:spcAft>
              <a:buSzPts val="3700"/>
              <a:buNone/>
              <a:defRPr sz="3700" b="0"/>
            </a:lvl4pPr>
            <a:lvl5pPr lvl="4" algn="r" rtl="0">
              <a:spcBef>
                <a:spcPts val="0"/>
              </a:spcBef>
              <a:spcAft>
                <a:spcPts val="0"/>
              </a:spcAft>
              <a:buSzPts val="3700"/>
              <a:buNone/>
              <a:defRPr sz="3700" b="0"/>
            </a:lvl5pPr>
            <a:lvl6pPr lvl="5" algn="r" rtl="0">
              <a:spcBef>
                <a:spcPts val="0"/>
              </a:spcBef>
              <a:spcAft>
                <a:spcPts val="0"/>
              </a:spcAft>
              <a:buSzPts val="3700"/>
              <a:buNone/>
              <a:defRPr sz="3700" b="0"/>
            </a:lvl6pPr>
            <a:lvl7pPr lvl="6" algn="r" rtl="0">
              <a:spcBef>
                <a:spcPts val="0"/>
              </a:spcBef>
              <a:spcAft>
                <a:spcPts val="0"/>
              </a:spcAft>
              <a:buSzPts val="3700"/>
              <a:buNone/>
              <a:defRPr sz="3700" b="0"/>
            </a:lvl7pPr>
            <a:lvl8pPr lvl="7" algn="r" rtl="0">
              <a:spcBef>
                <a:spcPts val="0"/>
              </a:spcBef>
              <a:spcAft>
                <a:spcPts val="0"/>
              </a:spcAft>
              <a:buSzPts val="3700"/>
              <a:buNone/>
              <a:defRPr sz="3700" b="0"/>
            </a:lvl8pPr>
            <a:lvl9pPr lvl="8" algn="r" rtl="0">
              <a:spcBef>
                <a:spcPts val="0"/>
              </a:spcBef>
              <a:spcAft>
                <a:spcPts val="0"/>
              </a:spcAft>
              <a:buSzPts val="3700"/>
              <a:buNone/>
              <a:defRPr sz="3700" b="0"/>
            </a:lvl9pPr>
          </a:lstStyle>
          <a:p>
            <a:endParaRPr/>
          </a:p>
        </p:txBody>
      </p:sp>
      <p:sp>
        <p:nvSpPr>
          <p:cNvPr id="239" name="Google Shape;239;p15"/>
          <p:cNvSpPr txBox="1">
            <a:spLocks noGrp="1"/>
          </p:cNvSpPr>
          <p:nvPr>
            <p:ph type="subTitle" idx="1"/>
          </p:nvPr>
        </p:nvSpPr>
        <p:spPr>
          <a:xfrm>
            <a:off x="3210885" y="2864177"/>
            <a:ext cx="5301600" cy="784800"/>
          </a:xfrm>
          <a:prstGeom prst="rect">
            <a:avLst/>
          </a:prstGeom>
        </p:spPr>
        <p:txBody>
          <a:bodyPr spcFirstLastPara="1" wrap="square" lIns="91425" tIns="91425" rIns="91425" bIns="91425" anchor="t" anchorCtr="0">
            <a:noAutofit/>
          </a:bodyPr>
          <a:lstStyle>
            <a:lvl1pPr lvl="0" algn="r" rtl="0">
              <a:spcBef>
                <a:spcPts val="0"/>
              </a:spcBef>
              <a:spcAft>
                <a:spcPts val="0"/>
              </a:spcAft>
              <a:buClr>
                <a:srgbClr val="1C4587"/>
              </a:buClr>
              <a:buSzPts val="2600"/>
              <a:buNone/>
              <a:defRPr>
                <a:solidFill>
                  <a:srgbClr val="1C4587"/>
                </a:solidFill>
              </a:defRPr>
            </a:lvl1pPr>
            <a:lvl2pPr lvl="1" algn="r" rtl="0">
              <a:spcBef>
                <a:spcPts val="0"/>
              </a:spcBef>
              <a:spcAft>
                <a:spcPts val="0"/>
              </a:spcAft>
              <a:buClr>
                <a:srgbClr val="1C4587"/>
              </a:buClr>
              <a:buSzPts val="3000"/>
              <a:buNone/>
              <a:defRPr sz="3000">
                <a:solidFill>
                  <a:srgbClr val="1C4587"/>
                </a:solidFill>
              </a:defRPr>
            </a:lvl2pPr>
            <a:lvl3pPr lvl="2" algn="r" rtl="0">
              <a:spcBef>
                <a:spcPts val="0"/>
              </a:spcBef>
              <a:spcAft>
                <a:spcPts val="0"/>
              </a:spcAft>
              <a:buClr>
                <a:srgbClr val="1C4587"/>
              </a:buClr>
              <a:buSzPts val="3000"/>
              <a:buNone/>
              <a:defRPr sz="3000">
                <a:solidFill>
                  <a:srgbClr val="1C4587"/>
                </a:solidFill>
              </a:defRPr>
            </a:lvl3pPr>
            <a:lvl4pPr lvl="3" algn="r" rtl="0">
              <a:spcBef>
                <a:spcPts val="0"/>
              </a:spcBef>
              <a:spcAft>
                <a:spcPts val="0"/>
              </a:spcAft>
              <a:buClr>
                <a:srgbClr val="1C4587"/>
              </a:buClr>
              <a:buSzPts val="3000"/>
              <a:buNone/>
              <a:defRPr sz="3000">
                <a:solidFill>
                  <a:srgbClr val="1C4587"/>
                </a:solidFill>
              </a:defRPr>
            </a:lvl4pPr>
            <a:lvl5pPr lvl="4" algn="r" rtl="0">
              <a:spcBef>
                <a:spcPts val="0"/>
              </a:spcBef>
              <a:spcAft>
                <a:spcPts val="0"/>
              </a:spcAft>
              <a:buClr>
                <a:srgbClr val="1C4587"/>
              </a:buClr>
              <a:buSzPts val="3000"/>
              <a:buNone/>
              <a:defRPr sz="3000">
                <a:solidFill>
                  <a:srgbClr val="1C4587"/>
                </a:solidFill>
              </a:defRPr>
            </a:lvl5pPr>
            <a:lvl6pPr lvl="5" algn="r" rtl="0">
              <a:spcBef>
                <a:spcPts val="0"/>
              </a:spcBef>
              <a:spcAft>
                <a:spcPts val="0"/>
              </a:spcAft>
              <a:buClr>
                <a:srgbClr val="1C4587"/>
              </a:buClr>
              <a:buSzPts val="3000"/>
              <a:buNone/>
              <a:defRPr sz="3000">
                <a:solidFill>
                  <a:srgbClr val="1C4587"/>
                </a:solidFill>
              </a:defRPr>
            </a:lvl6pPr>
            <a:lvl7pPr lvl="6" algn="r" rtl="0">
              <a:spcBef>
                <a:spcPts val="0"/>
              </a:spcBef>
              <a:spcAft>
                <a:spcPts val="0"/>
              </a:spcAft>
              <a:buClr>
                <a:srgbClr val="1C4587"/>
              </a:buClr>
              <a:buSzPts val="3000"/>
              <a:buNone/>
              <a:defRPr sz="3000">
                <a:solidFill>
                  <a:srgbClr val="1C4587"/>
                </a:solidFill>
              </a:defRPr>
            </a:lvl7pPr>
            <a:lvl8pPr lvl="7" algn="r" rtl="0">
              <a:spcBef>
                <a:spcPts val="0"/>
              </a:spcBef>
              <a:spcAft>
                <a:spcPts val="0"/>
              </a:spcAft>
              <a:buClr>
                <a:srgbClr val="1C4587"/>
              </a:buClr>
              <a:buSzPts val="3000"/>
              <a:buNone/>
              <a:defRPr sz="3000">
                <a:solidFill>
                  <a:srgbClr val="1C4587"/>
                </a:solidFill>
              </a:defRPr>
            </a:lvl8pPr>
            <a:lvl9pPr lvl="8" algn="r" rtl="0">
              <a:spcBef>
                <a:spcPts val="0"/>
              </a:spcBef>
              <a:spcAft>
                <a:spcPts val="0"/>
              </a:spcAft>
              <a:buClr>
                <a:srgbClr val="1C4587"/>
              </a:buClr>
              <a:buSzPts val="3000"/>
              <a:buNone/>
              <a:defRPr sz="3000">
                <a:solidFill>
                  <a:srgbClr val="1C4587"/>
                </a:solidFill>
              </a:defRPr>
            </a:lvl9pPr>
          </a:lstStyle>
          <a:p>
            <a:endParaRPr/>
          </a:p>
        </p:txBody>
      </p:sp>
      <p:sp>
        <p:nvSpPr>
          <p:cNvPr id="240" name="Google Shape;240;p15"/>
          <p:cNvSpPr/>
          <p:nvPr/>
        </p:nvSpPr>
        <p:spPr>
          <a:xfrm>
            <a:off x="4412080" y="4661638"/>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1" name="Google Shape;241;p15"/>
          <p:cNvSpPr/>
          <p:nvPr/>
        </p:nvSpPr>
        <p:spPr>
          <a:xfrm>
            <a:off x="3968826" y="4000288"/>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2" name="Google Shape;242;p15"/>
          <p:cNvSpPr/>
          <p:nvPr/>
        </p:nvSpPr>
        <p:spPr>
          <a:xfrm>
            <a:off x="6283364"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3" name="Google Shape;243;p15"/>
          <p:cNvSpPr/>
          <p:nvPr/>
        </p:nvSpPr>
        <p:spPr>
          <a:xfrm>
            <a:off x="57465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4" name="Google Shape;244;p15"/>
          <p:cNvSpPr/>
          <p:nvPr/>
        </p:nvSpPr>
        <p:spPr>
          <a:xfrm>
            <a:off x="70636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5" name="Google Shape;245;p15"/>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6" name="Google Shape;246;p15"/>
          <p:cNvSpPr/>
          <p:nvPr/>
        </p:nvSpPr>
        <p:spPr>
          <a:xfrm>
            <a:off x="65815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7" name="Google Shape;247;p15"/>
          <p:cNvSpPr/>
          <p:nvPr/>
        </p:nvSpPr>
        <p:spPr>
          <a:xfrm>
            <a:off x="65071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8" name="Google Shape;248;p15"/>
          <p:cNvSpPr/>
          <p:nvPr/>
        </p:nvSpPr>
        <p:spPr>
          <a:xfrm>
            <a:off x="55010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49" name="Google Shape;249;p15"/>
          <p:cNvSpPr/>
          <p:nvPr/>
        </p:nvSpPr>
        <p:spPr>
          <a:xfrm>
            <a:off x="52015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0" name="Google Shape;250;p15"/>
          <p:cNvSpPr/>
          <p:nvPr/>
        </p:nvSpPr>
        <p:spPr>
          <a:xfrm>
            <a:off x="4765584"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1" name="Google Shape;251;p15"/>
          <p:cNvSpPr/>
          <p:nvPr/>
        </p:nvSpPr>
        <p:spPr>
          <a:xfrm>
            <a:off x="55218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2" name="Google Shape;252;p15"/>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3" name="Google Shape;253;p15"/>
          <p:cNvSpPr/>
          <p:nvPr/>
        </p:nvSpPr>
        <p:spPr>
          <a:xfrm>
            <a:off x="8052577"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4" name="Google Shape;254;p15"/>
          <p:cNvSpPr/>
          <p:nvPr/>
        </p:nvSpPr>
        <p:spPr>
          <a:xfrm>
            <a:off x="6984573"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5" name="Google Shape;255;p15"/>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6" name="Google Shape;256;p15"/>
          <p:cNvSpPr/>
          <p:nvPr/>
        </p:nvSpPr>
        <p:spPr>
          <a:xfrm>
            <a:off x="61607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7" name="Google Shape;257;p15"/>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8" name="Google Shape;258;p15"/>
          <p:cNvSpPr/>
          <p:nvPr/>
        </p:nvSpPr>
        <p:spPr>
          <a:xfrm>
            <a:off x="48922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59" name="Google Shape;259;p15"/>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0" name="Google Shape;260;p15"/>
          <p:cNvSpPr/>
          <p:nvPr/>
        </p:nvSpPr>
        <p:spPr>
          <a:xfrm>
            <a:off x="4489179" y="4206693"/>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1" name="Google Shape;261;p15"/>
          <p:cNvSpPr/>
          <p:nvPr/>
        </p:nvSpPr>
        <p:spPr>
          <a:xfrm rot="1920548">
            <a:off x="7236726"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2" name="Google Shape;262;p15"/>
          <p:cNvSpPr/>
          <p:nvPr/>
        </p:nvSpPr>
        <p:spPr>
          <a:xfrm>
            <a:off x="82632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3" name="Google Shape;263;p15"/>
          <p:cNvSpPr/>
          <p:nvPr/>
        </p:nvSpPr>
        <p:spPr>
          <a:xfrm rot="-5400000">
            <a:off x="76843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4" name="Google Shape;264;p15"/>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5" name="Google Shape;265;p15"/>
          <p:cNvSpPr/>
          <p:nvPr/>
        </p:nvSpPr>
        <p:spPr>
          <a:xfrm>
            <a:off x="50595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6" name="Google Shape;266;p15"/>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7" name="Google Shape;267;p15"/>
          <p:cNvSpPr/>
          <p:nvPr/>
        </p:nvSpPr>
        <p:spPr>
          <a:xfrm>
            <a:off x="1482765" y="42095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8" name="Google Shape;268;p15"/>
          <p:cNvSpPr/>
          <p:nvPr/>
        </p:nvSpPr>
        <p:spPr>
          <a:xfrm>
            <a:off x="945960" y="4042836"/>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69" name="Google Shape;269;p15"/>
          <p:cNvSpPr/>
          <p:nvPr/>
        </p:nvSpPr>
        <p:spPr>
          <a:xfrm>
            <a:off x="2263010" y="4132028"/>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0" name="Google Shape;270;p15"/>
          <p:cNvSpPr/>
          <p:nvPr/>
        </p:nvSpPr>
        <p:spPr>
          <a:xfrm>
            <a:off x="1780917" y="4041241"/>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1" name="Google Shape;271;p15"/>
          <p:cNvSpPr/>
          <p:nvPr/>
        </p:nvSpPr>
        <p:spPr>
          <a:xfrm>
            <a:off x="1706532" y="453396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2" name="Google Shape;272;p15"/>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3" name="Google Shape;273;p15"/>
          <p:cNvSpPr/>
          <p:nvPr/>
        </p:nvSpPr>
        <p:spPr>
          <a:xfrm>
            <a:off x="400967" y="4075599"/>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4" name="Google Shape;274;p15"/>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5" name="Google Shape;275;p15"/>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6" name="Google Shape;276;p15"/>
          <p:cNvSpPr/>
          <p:nvPr/>
        </p:nvSpPr>
        <p:spPr>
          <a:xfrm>
            <a:off x="32519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7" name="Google Shape;277;p15"/>
          <p:cNvSpPr/>
          <p:nvPr/>
        </p:nvSpPr>
        <p:spPr>
          <a:xfrm>
            <a:off x="3251978" y="402927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8" name="Google Shape;278;p15"/>
          <p:cNvSpPr/>
          <p:nvPr/>
        </p:nvSpPr>
        <p:spPr>
          <a:xfrm>
            <a:off x="2183974" y="4950383"/>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79" name="Google Shape;279;p15"/>
          <p:cNvSpPr/>
          <p:nvPr/>
        </p:nvSpPr>
        <p:spPr>
          <a:xfrm>
            <a:off x="39491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0" name="Google Shape;280;p15"/>
          <p:cNvSpPr/>
          <p:nvPr/>
        </p:nvSpPr>
        <p:spPr>
          <a:xfrm>
            <a:off x="1360115" y="4780234"/>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1" name="Google Shape;281;p15"/>
          <p:cNvSpPr/>
          <p:nvPr/>
        </p:nvSpPr>
        <p:spPr>
          <a:xfrm>
            <a:off x="37218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2" name="Google Shape;282;p15"/>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3" name="Google Shape;283;p15"/>
          <p:cNvSpPr/>
          <p:nvPr/>
        </p:nvSpPr>
        <p:spPr>
          <a:xfrm>
            <a:off x="40288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4" name="Google Shape;284;p15"/>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5" name="Google Shape;285;p15"/>
          <p:cNvSpPr/>
          <p:nvPr/>
        </p:nvSpPr>
        <p:spPr>
          <a:xfrm rot="1920548">
            <a:off x="2436125" y="46581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6" name="Google Shape;286;p15"/>
          <p:cNvSpPr/>
          <p:nvPr/>
        </p:nvSpPr>
        <p:spPr>
          <a:xfrm>
            <a:off x="3462692" y="4517805"/>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7" name="Google Shape;287;p15"/>
          <p:cNvSpPr/>
          <p:nvPr/>
        </p:nvSpPr>
        <p:spPr>
          <a:xfrm rot="-5400000">
            <a:off x="2883755" y="39822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3C78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8" name="Google Shape;288;p15"/>
          <p:cNvSpPr/>
          <p:nvPr/>
        </p:nvSpPr>
        <p:spPr>
          <a:xfrm>
            <a:off x="28590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89" name="Google Shape;289;p15"/>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0" name="Google Shape;290;p15"/>
          <p:cNvSpPr/>
          <p:nvPr/>
        </p:nvSpPr>
        <p:spPr>
          <a:xfrm>
            <a:off x="29818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Tree>
    <p:extLst>
      <p:ext uri="{BB962C8B-B14F-4D97-AF65-F5344CB8AC3E}">
        <p14:creationId xmlns:p14="http://schemas.microsoft.com/office/powerpoint/2010/main" val="246280624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91"/>
        <p:cNvGrpSpPr/>
        <p:nvPr/>
      </p:nvGrpSpPr>
      <p:grpSpPr>
        <a:xfrm>
          <a:off x="0" y="0"/>
          <a:ext cx="0" cy="0"/>
          <a:chOff x="0" y="0"/>
          <a:chExt cx="0" cy="0"/>
        </a:xfrm>
      </p:grpSpPr>
      <p:sp>
        <p:nvSpPr>
          <p:cNvPr id="292" name="Google Shape;292;p16"/>
          <p:cNvSpPr txBox="1">
            <a:spLocks noGrp="1"/>
          </p:cNvSpPr>
          <p:nvPr>
            <p:ph type="body" idx="1"/>
          </p:nvPr>
        </p:nvSpPr>
        <p:spPr>
          <a:xfrm>
            <a:off x="2159325" y="2161800"/>
            <a:ext cx="4825500" cy="819900"/>
          </a:xfrm>
          <a:prstGeom prst="rect">
            <a:avLst/>
          </a:prstGeom>
        </p:spPr>
        <p:txBody>
          <a:bodyPr spcFirstLastPara="1" wrap="square" lIns="91425" tIns="91425" rIns="91425" bIns="91425" anchor="ctr" anchorCtr="0">
            <a:noAutofit/>
          </a:bodyPr>
          <a:lstStyle>
            <a:lvl1pPr marL="457200" lvl="0" indent="-387350" algn="ctr" rtl="0">
              <a:spcBef>
                <a:spcPts val="600"/>
              </a:spcBef>
              <a:spcAft>
                <a:spcPts val="0"/>
              </a:spcAft>
              <a:buClr>
                <a:srgbClr val="1C4587"/>
              </a:buClr>
              <a:buSzPts val="2500"/>
              <a:buChar char="✘"/>
              <a:defRPr sz="2500" b="1">
                <a:solidFill>
                  <a:srgbClr val="1C4587"/>
                </a:solidFill>
              </a:defRPr>
            </a:lvl1pPr>
            <a:lvl2pPr marL="914400" lvl="1" indent="-387350" algn="ctr" rtl="0">
              <a:spcBef>
                <a:spcPts val="0"/>
              </a:spcBef>
              <a:spcAft>
                <a:spcPts val="0"/>
              </a:spcAft>
              <a:buClr>
                <a:srgbClr val="1C4587"/>
              </a:buClr>
              <a:buSzPts val="2500"/>
              <a:buChar char="✗"/>
              <a:defRPr sz="2500" b="1">
                <a:solidFill>
                  <a:srgbClr val="1C4587"/>
                </a:solidFill>
              </a:defRPr>
            </a:lvl2pPr>
            <a:lvl3pPr marL="1371600" lvl="2" indent="-387350" algn="ctr" rtl="0">
              <a:spcBef>
                <a:spcPts val="0"/>
              </a:spcBef>
              <a:spcAft>
                <a:spcPts val="0"/>
              </a:spcAft>
              <a:buClr>
                <a:srgbClr val="1C4587"/>
              </a:buClr>
              <a:buSzPts val="2500"/>
              <a:buChar char="■"/>
              <a:defRPr sz="2500" b="1">
                <a:solidFill>
                  <a:srgbClr val="1C4587"/>
                </a:solidFill>
              </a:defRPr>
            </a:lvl3pPr>
            <a:lvl4pPr marL="1828800" lvl="3" indent="-387350" algn="ctr" rtl="0">
              <a:spcBef>
                <a:spcPts val="0"/>
              </a:spcBef>
              <a:spcAft>
                <a:spcPts val="0"/>
              </a:spcAft>
              <a:buClr>
                <a:srgbClr val="1C4587"/>
              </a:buClr>
              <a:buSzPts val="2500"/>
              <a:buChar char="●"/>
              <a:defRPr sz="2500" b="1">
                <a:solidFill>
                  <a:srgbClr val="1C4587"/>
                </a:solidFill>
              </a:defRPr>
            </a:lvl4pPr>
            <a:lvl5pPr marL="2286000" lvl="4" indent="-387350" algn="ctr" rtl="0">
              <a:spcBef>
                <a:spcPts val="0"/>
              </a:spcBef>
              <a:spcAft>
                <a:spcPts val="0"/>
              </a:spcAft>
              <a:buClr>
                <a:srgbClr val="1C4587"/>
              </a:buClr>
              <a:buSzPts val="2500"/>
              <a:buChar char="○"/>
              <a:defRPr sz="2500" b="1">
                <a:solidFill>
                  <a:srgbClr val="1C4587"/>
                </a:solidFill>
              </a:defRPr>
            </a:lvl5pPr>
            <a:lvl6pPr marL="2743200" lvl="5" indent="-387350" algn="ctr" rtl="0">
              <a:spcBef>
                <a:spcPts val="0"/>
              </a:spcBef>
              <a:spcAft>
                <a:spcPts val="0"/>
              </a:spcAft>
              <a:buClr>
                <a:srgbClr val="1C4587"/>
              </a:buClr>
              <a:buSzPts val="2500"/>
              <a:buChar char="■"/>
              <a:defRPr sz="2500" b="1">
                <a:solidFill>
                  <a:srgbClr val="1C4587"/>
                </a:solidFill>
              </a:defRPr>
            </a:lvl6pPr>
            <a:lvl7pPr marL="3200400" lvl="6" indent="-387350" algn="ctr" rtl="0">
              <a:spcBef>
                <a:spcPts val="0"/>
              </a:spcBef>
              <a:spcAft>
                <a:spcPts val="0"/>
              </a:spcAft>
              <a:buClr>
                <a:srgbClr val="1C4587"/>
              </a:buClr>
              <a:buSzPts val="2500"/>
              <a:buChar char="●"/>
              <a:defRPr sz="2500" b="1">
                <a:solidFill>
                  <a:srgbClr val="1C4587"/>
                </a:solidFill>
              </a:defRPr>
            </a:lvl7pPr>
            <a:lvl8pPr marL="3657600" lvl="7" indent="-387350" algn="ctr" rtl="0">
              <a:spcBef>
                <a:spcPts val="0"/>
              </a:spcBef>
              <a:spcAft>
                <a:spcPts val="0"/>
              </a:spcAft>
              <a:buClr>
                <a:srgbClr val="1C4587"/>
              </a:buClr>
              <a:buSzPts val="2500"/>
              <a:buChar char="○"/>
              <a:defRPr sz="2500" b="1">
                <a:solidFill>
                  <a:srgbClr val="1C4587"/>
                </a:solidFill>
              </a:defRPr>
            </a:lvl8pPr>
            <a:lvl9pPr marL="4114800" lvl="8" indent="-387350" algn="ctr" rtl="0">
              <a:spcBef>
                <a:spcPts val="0"/>
              </a:spcBef>
              <a:spcAft>
                <a:spcPts val="0"/>
              </a:spcAft>
              <a:buClr>
                <a:srgbClr val="1C4587"/>
              </a:buClr>
              <a:buSzPts val="2500"/>
              <a:buChar char="■"/>
              <a:defRPr sz="2500" b="1">
                <a:solidFill>
                  <a:srgbClr val="1C4587"/>
                </a:solidFill>
              </a:defRPr>
            </a:lvl9pPr>
          </a:lstStyle>
          <a:p>
            <a:endParaRPr/>
          </a:p>
        </p:txBody>
      </p:sp>
      <p:sp>
        <p:nvSpPr>
          <p:cNvPr id="293" name="Google Shape;293;p16"/>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4" name="Google Shape;294;p16"/>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5" name="Google Shape;295;p16"/>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6" name="Google Shape;296;p16"/>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7" name="Google Shape;297;p16"/>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8" name="Google Shape;298;p16"/>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9" name="Google Shape;299;p16"/>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0" name="Google Shape;300;p16"/>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1" name="Google Shape;301;p16"/>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2" name="Google Shape;302;p16"/>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3" name="Google Shape;303;p16"/>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4" name="Google Shape;304;p16"/>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5" name="Google Shape;305;p16"/>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6" name="Google Shape;306;p16"/>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7" name="Google Shape;307;p16"/>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8" name="Google Shape;308;p16"/>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9" name="Google Shape;309;p16"/>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0" name="Google Shape;310;p16"/>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1" name="Google Shape;311;p16"/>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2" name="Google Shape;312;p16"/>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3" name="Google Shape;313;p16"/>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4" name="Google Shape;314;p16"/>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5" name="Google Shape;315;p16"/>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6" name="Google Shape;316;p16"/>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7" name="Google Shape;317;p16"/>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8" name="Google Shape;318;p16"/>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9" name="Google Shape;319;p16"/>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0" name="Google Shape;320;p16"/>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1" name="Google Shape;321;p16"/>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2" name="Google Shape;322;p16"/>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3" name="Google Shape;323;p16"/>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4" name="Google Shape;324;p16"/>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5" name="Google Shape;325;p16"/>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6" name="Google Shape;326;p16"/>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7" name="Google Shape;327;p16"/>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8" name="Google Shape;328;p16"/>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9" name="Google Shape;329;p16"/>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0" name="Google Shape;330;p16"/>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1" name="Google Shape;331;p16"/>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2" name="Google Shape;332;p16"/>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3" name="Google Shape;333;p16"/>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4" name="Google Shape;334;p16"/>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303915726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 1 column" type="tx">
  <p:cSld name="Title + 1 column">
    <p:spTree>
      <p:nvGrpSpPr>
        <p:cNvPr id="1" name="Shape 335"/>
        <p:cNvGrpSpPr/>
        <p:nvPr/>
      </p:nvGrpSpPr>
      <p:grpSpPr>
        <a:xfrm>
          <a:off x="0" y="0"/>
          <a:ext cx="0" cy="0"/>
          <a:chOff x="0" y="0"/>
          <a:chExt cx="0" cy="0"/>
        </a:xfrm>
      </p:grpSpPr>
      <p:sp>
        <p:nvSpPr>
          <p:cNvPr id="336" name="Google Shape;336;p17"/>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337" name="Google Shape;337;p17"/>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lvl1pPr marL="457200" lvl="0" indent="-387350" rtl="0">
              <a:spcBef>
                <a:spcPts val="600"/>
              </a:spcBef>
              <a:spcAft>
                <a:spcPts val="0"/>
              </a:spcAft>
              <a:buSzPts val="2500"/>
              <a:buChar char="✘"/>
              <a:defRPr sz="2500"/>
            </a:lvl1pPr>
            <a:lvl2pPr marL="914400" lvl="1" indent="-355600" rtl="0">
              <a:spcBef>
                <a:spcPts val="0"/>
              </a:spcBef>
              <a:spcAft>
                <a:spcPts val="0"/>
              </a:spcAft>
              <a:buSzPts val="2000"/>
              <a:buChar char="✗"/>
              <a:defRPr/>
            </a:lvl2pPr>
            <a:lvl3pPr marL="1371600" lvl="2" indent="-355600" rtl="0">
              <a:spcBef>
                <a:spcPts val="0"/>
              </a:spcBef>
              <a:spcAft>
                <a:spcPts val="0"/>
              </a:spcAft>
              <a:buSzPts val="2000"/>
              <a:buChar char="■"/>
              <a:defRPr/>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338" name="Google Shape;338;p17"/>
          <p:cNvGrpSpPr/>
          <p:nvPr/>
        </p:nvGrpSpPr>
        <p:grpSpPr>
          <a:xfrm>
            <a:off x="7442902" y="-91154"/>
            <a:ext cx="1796289" cy="5330574"/>
            <a:chOff x="6023725" y="842300"/>
            <a:chExt cx="1358150" cy="4030375"/>
          </a:xfrm>
        </p:grpSpPr>
        <p:sp>
          <p:nvSpPr>
            <p:cNvPr id="339" name="Google Shape;339;p17"/>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0" name="Google Shape;340;p17"/>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1" name="Google Shape;341;p17"/>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2" name="Google Shape;342;p17"/>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3" name="Google Shape;343;p17"/>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4" name="Google Shape;344;p17"/>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5" name="Google Shape;345;p17"/>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6" name="Google Shape;346;p17"/>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7" name="Google Shape;347;p17"/>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8" name="Google Shape;348;p17"/>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9" name="Google Shape;349;p17"/>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0" name="Google Shape;350;p17"/>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1" name="Google Shape;351;p17"/>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2" name="Google Shape;352;p17"/>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3" name="Google Shape;353;p17"/>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4" name="Google Shape;354;p17"/>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5" name="Google Shape;355;p17"/>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6" name="Google Shape;356;p17"/>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7" name="Google Shape;357;p17"/>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8" name="Google Shape;358;p17"/>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9" name="Google Shape;359;p17"/>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0" name="Google Shape;360;p17"/>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1" name="Google Shape;361;p17"/>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2" name="Google Shape;362;p17"/>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3" name="Google Shape;363;p17"/>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4" name="Google Shape;364;p17"/>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5" name="Google Shape;365;p17"/>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6" name="Google Shape;366;p17"/>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7" name="Google Shape;367;p17"/>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grpSp>
      <p:cxnSp>
        <p:nvCxnSpPr>
          <p:cNvPr id="368" name="Google Shape;368;p17"/>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69" name="Google Shape;369;p17"/>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130052030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 2 columns" type="twoColTx">
  <p:cSld name="Title + 2 columns">
    <p:spTree>
      <p:nvGrpSpPr>
        <p:cNvPr id="1" name="Shape 370"/>
        <p:cNvGrpSpPr/>
        <p:nvPr/>
      </p:nvGrpSpPr>
      <p:grpSpPr>
        <a:xfrm>
          <a:off x="0" y="0"/>
          <a:ext cx="0" cy="0"/>
          <a:chOff x="0" y="0"/>
          <a:chExt cx="0" cy="0"/>
        </a:xfrm>
      </p:grpSpPr>
      <p:sp>
        <p:nvSpPr>
          <p:cNvPr id="371" name="Google Shape;371;p1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372" name="Google Shape;372;p18"/>
          <p:cNvSpPr txBox="1">
            <a:spLocks noGrp="1"/>
          </p:cNvSpPr>
          <p:nvPr>
            <p:ph type="body" idx="1"/>
          </p:nvPr>
        </p:nvSpPr>
        <p:spPr>
          <a:xfrm>
            <a:off x="747925" y="1363153"/>
            <a:ext cx="3159000" cy="3610800"/>
          </a:xfrm>
          <a:prstGeom prst="rect">
            <a:avLst/>
          </a:prstGeom>
        </p:spPr>
        <p:txBody>
          <a:bodyPr spcFirstLastPara="1" wrap="square" lIns="91425" tIns="91425" rIns="91425" bIns="91425" anchor="t" anchorCtr="0">
            <a:noAutofit/>
          </a:bodyPr>
          <a:lstStyle>
            <a:lvl1pPr marL="457200" lvl="0" indent="-368300" rtl="0">
              <a:spcBef>
                <a:spcPts val="600"/>
              </a:spcBef>
              <a:spcAft>
                <a:spcPts val="0"/>
              </a:spcAft>
              <a:buSzPts val="2200"/>
              <a:buChar char="✘"/>
              <a:defRPr sz="2200"/>
            </a:lvl1pPr>
            <a:lvl2pPr marL="914400" lvl="1" indent="-368300" rtl="0">
              <a:spcBef>
                <a:spcPts val="0"/>
              </a:spcBef>
              <a:spcAft>
                <a:spcPts val="0"/>
              </a:spcAft>
              <a:buSzPts val="2200"/>
              <a:buChar char="✗"/>
              <a:defRPr sz="2200"/>
            </a:lvl2pPr>
            <a:lvl3pPr marL="1371600" lvl="2" indent="-368300" rtl="0">
              <a:spcBef>
                <a:spcPts val="0"/>
              </a:spcBef>
              <a:spcAft>
                <a:spcPts val="0"/>
              </a:spcAft>
              <a:buSzPts val="2200"/>
              <a:buChar char="■"/>
              <a:defRPr sz="2200"/>
            </a:lvl3pPr>
            <a:lvl4pPr marL="1828800" lvl="3" indent="-368300" rtl="0">
              <a:spcBef>
                <a:spcPts val="0"/>
              </a:spcBef>
              <a:spcAft>
                <a:spcPts val="0"/>
              </a:spcAft>
              <a:buSzPts val="2200"/>
              <a:buChar char="●"/>
              <a:defRPr sz="2200"/>
            </a:lvl4pPr>
            <a:lvl5pPr marL="2286000" lvl="4" indent="-368300" rtl="0">
              <a:spcBef>
                <a:spcPts val="0"/>
              </a:spcBef>
              <a:spcAft>
                <a:spcPts val="0"/>
              </a:spcAft>
              <a:buSzPts val="2200"/>
              <a:buChar char="○"/>
              <a:defRPr sz="2200"/>
            </a:lvl5pPr>
            <a:lvl6pPr marL="2743200" lvl="5" indent="-368300" rtl="0">
              <a:spcBef>
                <a:spcPts val="0"/>
              </a:spcBef>
              <a:spcAft>
                <a:spcPts val="0"/>
              </a:spcAft>
              <a:buSzPts val="2200"/>
              <a:buChar char="■"/>
              <a:defRPr sz="2200"/>
            </a:lvl6pPr>
            <a:lvl7pPr marL="3200400" lvl="6" indent="-368300" rtl="0">
              <a:spcBef>
                <a:spcPts val="0"/>
              </a:spcBef>
              <a:spcAft>
                <a:spcPts val="0"/>
              </a:spcAft>
              <a:buSzPts val="2200"/>
              <a:buChar char="●"/>
              <a:defRPr sz="2200"/>
            </a:lvl7pPr>
            <a:lvl8pPr marL="3657600" lvl="7" indent="-368300" rtl="0">
              <a:spcBef>
                <a:spcPts val="0"/>
              </a:spcBef>
              <a:spcAft>
                <a:spcPts val="0"/>
              </a:spcAft>
              <a:buSzPts val="2200"/>
              <a:buChar char="○"/>
              <a:defRPr sz="2200"/>
            </a:lvl8pPr>
            <a:lvl9pPr marL="4114800" lvl="8" indent="-368300" rtl="0">
              <a:spcBef>
                <a:spcPts val="0"/>
              </a:spcBef>
              <a:spcAft>
                <a:spcPts val="0"/>
              </a:spcAft>
              <a:buSzPts val="2200"/>
              <a:buChar char="■"/>
              <a:defRPr sz="2200"/>
            </a:lvl9pPr>
          </a:lstStyle>
          <a:p>
            <a:endParaRPr/>
          </a:p>
        </p:txBody>
      </p:sp>
      <p:sp>
        <p:nvSpPr>
          <p:cNvPr id="373" name="Google Shape;373;p18"/>
          <p:cNvSpPr txBox="1">
            <a:spLocks noGrp="1"/>
          </p:cNvSpPr>
          <p:nvPr>
            <p:ph type="body" idx="2"/>
          </p:nvPr>
        </p:nvSpPr>
        <p:spPr>
          <a:xfrm>
            <a:off x="4097098" y="1363153"/>
            <a:ext cx="3159000" cy="3610800"/>
          </a:xfrm>
          <a:prstGeom prst="rect">
            <a:avLst/>
          </a:prstGeom>
        </p:spPr>
        <p:txBody>
          <a:bodyPr spcFirstLastPara="1" wrap="square" lIns="91425" tIns="91425" rIns="91425" bIns="91425" anchor="t" anchorCtr="0">
            <a:noAutofit/>
          </a:bodyPr>
          <a:lstStyle>
            <a:lvl1pPr marL="457200" lvl="0" indent="-368300" rtl="0">
              <a:spcBef>
                <a:spcPts val="600"/>
              </a:spcBef>
              <a:spcAft>
                <a:spcPts val="0"/>
              </a:spcAft>
              <a:buSzPts val="2200"/>
              <a:buChar char="✘"/>
              <a:defRPr sz="2200"/>
            </a:lvl1pPr>
            <a:lvl2pPr marL="914400" lvl="1" indent="-368300" rtl="0">
              <a:spcBef>
                <a:spcPts val="0"/>
              </a:spcBef>
              <a:spcAft>
                <a:spcPts val="0"/>
              </a:spcAft>
              <a:buSzPts val="2200"/>
              <a:buChar char="✗"/>
              <a:defRPr sz="2200"/>
            </a:lvl2pPr>
            <a:lvl3pPr marL="1371600" lvl="2" indent="-368300" rtl="0">
              <a:spcBef>
                <a:spcPts val="0"/>
              </a:spcBef>
              <a:spcAft>
                <a:spcPts val="0"/>
              </a:spcAft>
              <a:buSzPts val="2200"/>
              <a:buChar char="■"/>
              <a:defRPr sz="2200"/>
            </a:lvl3pPr>
            <a:lvl4pPr marL="1828800" lvl="3" indent="-368300" rtl="0">
              <a:spcBef>
                <a:spcPts val="0"/>
              </a:spcBef>
              <a:spcAft>
                <a:spcPts val="0"/>
              </a:spcAft>
              <a:buSzPts val="2200"/>
              <a:buChar char="●"/>
              <a:defRPr sz="2200"/>
            </a:lvl4pPr>
            <a:lvl5pPr marL="2286000" lvl="4" indent="-368300" rtl="0">
              <a:spcBef>
                <a:spcPts val="0"/>
              </a:spcBef>
              <a:spcAft>
                <a:spcPts val="0"/>
              </a:spcAft>
              <a:buSzPts val="2200"/>
              <a:buChar char="○"/>
              <a:defRPr sz="2200"/>
            </a:lvl5pPr>
            <a:lvl6pPr marL="2743200" lvl="5" indent="-368300" rtl="0">
              <a:spcBef>
                <a:spcPts val="0"/>
              </a:spcBef>
              <a:spcAft>
                <a:spcPts val="0"/>
              </a:spcAft>
              <a:buSzPts val="2200"/>
              <a:buChar char="■"/>
              <a:defRPr sz="2200"/>
            </a:lvl6pPr>
            <a:lvl7pPr marL="3200400" lvl="6" indent="-368300" rtl="0">
              <a:spcBef>
                <a:spcPts val="0"/>
              </a:spcBef>
              <a:spcAft>
                <a:spcPts val="0"/>
              </a:spcAft>
              <a:buSzPts val="2200"/>
              <a:buChar char="●"/>
              <a:defRPr sz="2200"/>
            </a:lvl7pPr>
            <a:lvl8pPr marL="3657600" lvl="7" indent="-368300" rtl="0">
              <a:spcBef>
                <a:spcPts val="0"/>
              </a:spcBef>
              <a:spcAft>
                <a:spcPts val="0"/>
              </a:spcAft>
              <a:buSzPts val="2200"/>
              <a:buChar char="○"/>
              <a:defRPr sz="2200"/>
            </a:lvl8pPr>
            <a:lvl9pPr marL="4114800" lvl="8" indent="-368300" rtl="0">
              <a:spcBef>
                <a:spcPts val="0"/>
              </a:spcBef>
              <a:spcAft>
                <a:spcPts val="0"/>
              </a:spcAft>
              <a:buSzPts val="2200"/>
              <a:buChar char="■"/>
              <a:defRPr sz="2200"/>
            </a:lvl9pPr>
          </a:lstStyle>
          <a:p>
            <a:endParaRPr/>
          </a:p>
        </p:txBody>
      </p:sp>
      <p:grpSp>
        <p:nvGrpSpPr>
          <p:cNvPr id="374" name="Google Shape;374;p18"/>
          <p:cNvGrpSpPr/>
          <p:nvPr/>
        </p:nvGrpSpPr>
        <p:grpSpPr>
          <a:xfrm>
            <a:off x="7442902" y="-91154"/>
            <a:ext cx="1796289" cy="5330574"/>
            <a:chOff x="6023725" y="842300"/>
            <a:chExt cx="1358150" cy="4030375"/>
          </a:xfrm>
        </p:grpSpPr>
        <p:sp>
          <p:nvSpPr>
            <p:cNvPr id="375" name="Google Shape;375;p18"/>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8"/>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8"/>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8"/>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8"/>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8"/>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18"/>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18"/>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18"/>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18"/>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18"/>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18"/>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18"/>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18"/>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8"/>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8"/>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8"/>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18"/>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8"/>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8"/>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8"/>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8"/>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8"/>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8"/>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18"/>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18"/>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8"/>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8"/>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18"/>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04" name="Google Shape;404;p18"/>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405" name="Google Shape;405;p18"/>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2385713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406"/>
        <p:cNvGrpSpPr/>
        <p:nvPr/>
      </p:nvGrpSpPr>
      <p:grpSpPr>
        <a:xfrm>
          <a:off x="0" y="0"/>
          <a:ext cx="0" cy="0"/>
          <a:chOff x="0" y="0"/>
          <a:chExt cx="0" cy="0"/>
        </a:xfrm>
      </p:grpSpPr>
      <p:sp>
        <p:nvSpPr>
          <p:cNvPr id="407" name="Google Shape;407;p19"/>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408" name="Google Shape;408;p19"/>
          <p:cNvSpPr txBox="1">
            <a:spLocks noGrp="1"/>
          </p:cNvSpPr>
          <p:nvPr>
            <p:ph type="body" idx="1"/>
          </p:nvPr>
        </p:nvSpPr>
        <p:spPr>
          <a:xfrm>
            <a:off x="747925"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409" name="Google Shape;409;p19"/>
          <p:cNvSpPr txBox="1">
            <a:spLocks noGrp="1"/>
          </p:cNvSpPr>
          <p:nvPr>
            <p:ph type="body" idx="2"/>
          </p:nvPr>
        </p:nvSpPr>
        <p:spPr>
          <a:xfrm>
            <a:off x="2953087"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410" name="Google Shape;410;p19"/>
          <p:cNvSpPr txBox="1">
            <a:spLocks noGrp="1"/>
          </p:cNvSpPr>
          <p:nvPr>
            <p:ph type="body" idx="3"/>
          </p:nvPr>
        </p:nvSpPr>
        <p:spPr>
          <a:xfrm>
            <a:off x="5158248"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411" name="Google Shape;411;p19"/>
          <p:cNvGrpSpPr/>
          <p:nvPr/>
        </p:nvGrpSpPr>
        <p:grpSpPr>
          <a:xfrm>
            <a:off x="7442902" y="-91154"/>
            <a:ext cx="1796289" cy="5330574"/>
            <a:chOff x="6023725" y="842300"/>
            <a:chExt cx="1358150" cy="4030375"/>
          </a:xfrm>
        </p:grpSpPr>
        <p:sp>
          <p:nvSpPr>
            <p:cNvPr id="412" name="Google Shape;412;p19"/>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9"/>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19"/>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19"/>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9"/>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19"/>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9"/>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19"/>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19"/>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19"/>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19"/>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19"/>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19"/>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19"/>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9"/>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19"/>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9"/>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19"/>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19"/>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19"/>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19"/>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9"/>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19"/>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19"/>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9"/>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9"/>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9"/>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9"/>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9"/>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41" name="Google Shape;441;p19"/>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442" name="Google Shape;442;p19"/>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322326747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43"/>
        <p:cNvGrpSpPr/>
        <p:nvPr/>
      </p:nvGrpSpPr>
      <p:grpSpPr>
        <a:xfrm>
          <a:off x="0" y="0"/>
          <a:ext cx="0" cy="0"/>
          <a:chOff x="0" y="0"/>
          <a:chExt cx="0" cy="0"/>
        </a:xfrm>
      </p:grpSpPr>
      <p:sp>
        <p:nvSpPr>
          <p:cNvPr id="444" name="Google Shape;444;p20"/>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grpSp>
        <p:nvGrpSpPr>
          <p:cNvPr id="445" name="Google Shape;445;p20"/>
          <p:cNvGrpSpPr/>
          <p:nvPr/>
        </p:nvGrpSpPr>
        <p:grpSpPr>
          <a:xfrm>
            <a:off x="7442902" y="-91154"/>
            <a:ext cx="1796289" cy="5330574"/>
            <a:chOff x="6023725" y="842300"/>
            <a:chExt cx="1358150" cy="4030375"/>
          </a:xfrm>
        </p:grpSpPr>
        <p:sp>
          <p:nvSpPr>
            <p:cNvPr id="446" name="Google Shape;446;p20"/>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0"/>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0"/>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0"/>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0"/>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0"/>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0"/>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0"/>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0"/>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0"/>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0"/>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0"/>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0"/>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0"/>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0"/>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0"/>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0"/>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0"/>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0"/>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0"/>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0"/>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0"/>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0"/>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0"/>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0"/>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0"/>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0"/>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0"/>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0"/>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75" name="Google Shape;475;p20"/>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476" name="Google Shape;476;p20"/>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343199271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77"/>
        <p:cNvGrpSpPr/>
        <p:nvPr/>
      </p:nvGrpSpPr>
      <p:grpSpPr>
        <a:xfrm>
          <a:off x="0" y="0"/>
          <a:ext cx="0" cy="0"/>
          <a:chOff x="0" y="0"/>
          <a:chExt cx="0" cy="0"/>
        </a:xfrm>
      </p:grpSpPr>
      <p:sp>
        <p:nvSpPr>
          <p:cNvPr id="478" name="Google Shape;478;p21"/>
          <p:cNvSpPr txBox="1">
            <a:spLocks noGrp="1"/>
          </p:cNvSpPr>
          <p:nvPr>
            <p:ph type="body" idx="1"/>
          </p:nvPr>
        </p:nvSpPr>
        <p:spPr>
          <a:xfrm>
            <a:off x="457200" y="4406309"/>
            <a:ext cx="8229600" cy="519600"/>
          </a:xfrm>
          <a:prstGeom prst="rect">
            <a:avLst/>
          </a:prstGeom>
        </p:spPr>
        <p:txBody>
          <a:bodyPr spcFirstLastPara="1" wrap="square" lIns="91425" tIns="91425" rIns="91425" bIns="91425" anchor="t" anchorCtr="0">
            <a:noAutofit/>
          </a:bodyPr>
          <a:lstStyle>
            <a:lvl1pPr marL="457200" lvl="0" indent="-228600" algn="ctr" rtl="0">
              <a:spcBef>
                <a:spcPts val="360"/>
              </a:spcBef>
              <a:spcAft>
                <a:spcPts val="0"/>
              </a:spcAft>
              <a:buSzPts val="1800"/>
              <a:buNone/>
              <a:defRPr sz="1800"/>
            </a:lvl1pPr>
          </a:lstStyle>
          <a:p>
            <a:endParaRPr/>
          </a:p>
        </p:txBody>
      </p:sp>
      <p:sp>
        <p:nvSpPr>
          <p:cNvPr id="479" name="Google Shape;479;p21"/>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0" name="Google Shape;480;p21"/>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1" name="Google Shape;481;p21"/>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2" name="Google Shape;482;p21"/>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3" name="Google Shape;483;p21"/>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4" name="Google Shape;484;p21"/>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5" name="Google Shape;485;p21"/>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6" name="Google Shape;486;p21"/>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7" name="Google Shape;487;p21"/>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8" name="Google Shape;488;p21"/>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9" name="Google Shape;489;p21"/>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0" name="Google Shape;490;p21"/>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1" name="Google Shape;491;p21"/>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2" name="Google Shape;492;p21"/>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3" name="Google Shape;493;p21"/>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4" name="Google Shape;494;p21"/>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5" name="Google Shape;495;p21"/>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6" name="Google Shape;496;p21"/>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7" name="Google Shape;497;p21"/>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8" name="Google Shape;498;p21"/>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9" name="Google Shape;499;p21"/>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0" name="Google Shape;500;p21"/>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1" name="Google Shape;501;p21"/>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2" name="Google Shape;502;p21"/>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3" name="Google Shape;503;p21"/>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4" name="Google Shape;504;p21"/>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5" name="Google Shape;505;p21"/>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6" name="Google Shape;506;p21"/>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7" name="Google Shape;507;p21"/>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8" name="Google Shape;508;p21"/>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9" name="Google Shape;509;p21"/>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0" name="Google Shape;510;p21"/>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1" name="Google Shape;511;p21"/>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2" name="Google Shape;512;p21"/>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3" name="Google Shape;513;p21"/>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4" name="Google Shape;514;p21"/>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5" name="Google Shape;515;p21"/>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6" name="Google Shape;516;p21"/>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7" name="Google Shape;517;p21"/>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8" name="Google Shape;518;p21"/>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9" name="Google Shape;519;p21"/>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0" name="Google Shape;520;p21"/>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169862447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21"/>
        <p:cNvGrpSpPr/>
        <p:nvPr/>
      </p:nvGrpSpPr>
      <p:grpSpPr>
        <a:xfrm>
          <a:off x="0" y="0"/>
          <a:ext cx="0" cy="0"/>
          <a:chOff x="0" y="0"/>
          <a:chExt cx="0" cy="0"/>
        </a:xfrm>
      </p:grpSpPr>
      <p:sp>
        <p:nvSpPr>
          <p:cNvPr id="522" name="Google Shape;522;p22"/>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3" name="Google Shape;523;p22"/>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4" name="Google Shape;524;p22"/>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5" name="Google Shape;525;p22"/>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6" name="Google Shape;526;p22"/>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7" name="Google Shape;527;p22"/>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8" name="Google Shape;528;p22"/>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9" name="Google Shape;529;p22"/>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0" name="Google Shape;530;p22"/>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1" name="Google Shape;531;p22"/>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2" name="Google Shape;532;p22"/>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3" name="Google Shape;533;p22"/>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4" name="Google Shape;534;p22"/>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5" name="Google Shape;535;p22"/>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6" name="Google Shape;536;p22"/>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7" name="Google Shape;537;p22"/>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8" name="Google Shape;538;p22"/>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9" name="Google Shape;539;p22"/>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0" name="Google Shape;540;p22"/>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1" name="Google Shape;541;p22"/>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2" name="Google Shape;542;p22"/>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3" name="Google Shape;543;p22"/>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4" name="Google Shape;544;p22"/>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5" name="Google Shape;545;p22"/>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6" name="Google Shape;546;p22"/>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7" name="Google Shape;547;p22"/>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8" name="Google Shape;548;p22"/>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9" name="Google Shape;549;p22"/>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0" name="Google Shape;550;p22"/>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1" name="Google Shape;551;p22"/>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2" name="Google Shape;552;p22"/>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3" name="Google Shape;553;p22"/>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4" name="Google Shape;554;p22"/>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5" name="Google Shape;555;p22"/>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6" name="Google Shape;556;p22"/>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7" name="Google Shape;557;p22"/>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8" name="Google Shape;558;p22"/>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9" name="Google Shape;559;p22"/>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60" name="Google Shape;560;p22"/>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61" name="Google Shape;561;p22"/>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62" name="Google Shape;562;p22"/>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63" name="Google Shape;563;p22"/>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31345087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Quote">
  <p:cSld name="TITLE_1_1">
    <p:spTree>
      <p:nvGrpSpPr>
        <p:cNvPr id="1" name="Shape 291"/>
        <p:cNvGrpSpPr/>
        <p:nvPr/>
      </p:nvGrpSpPr>
      <p:grpSpPr>
        <a:xfrm>
          <a:off x="0" y="0"/>
          <a:ext cx="0" cy="0"/>
          <a:chOff x="0" y="0"/>
          <a:chExt cx="0" cy="0"/>
        </a:xfrm>
      </p:grpSpPr>
      <p:sp>
        <p:nvSpPr>
          <p:cNvPr id="292" name="Google Shape;292;p16"/>
          <p:cNvSpPr txBox="1">
            <a:spLocks noGrp="1"/>
          </p:cNvSpPr>
          <p:nvPr>
            <p:ph type="body" idx="1"/>
          </p:nvPr>
        </p:nvSpPr>
        <p:spPr>
          <a:xfrm>
            <a:off x="2159325" y="2161800"/>
            <a:ext cx="4825500" cy="819900"/>
          </a:xfrm>
          <a:prstGeom prst="rect">
            <a:avLst/>
          </a:prstGeom>
        </p:spPr>
        <p:txBody>
          <a:bodyPr spcFirstLastPara="1" wrap="square" lIns="91425" tIns="91425" rIns="91425" bIns="91425" anchor="ctr" anchorCtr="0">
            <a:noAutofit/>
          </a:bodyPr>
          <a:lstStyle>
            <a:lvl1pPr marL="457200" lvl="0" indent="-387350" algn="ctr" rtl="0">
              <a:spcBef>
                <a:spcPts val="600"/>
              </a:spcBef>
              <a:spcAft>
                <a:spcPts val="0"/>
              </a:spcAft>
              <a:buClr>
                <a:srgbClr val="1C4587"/>
              </a:buClr>
              <a:buSzPts val="2500"/>
              <a:buChar char="✘"/>
              <a:defRPr sz="2500" b="1">
                <a:solidFill>
                  <a:srgbClr val="1C4587"/>
                </a:solidFill>
              </a:defRPr>
            </a:lvl1pPr>
            <a:lvl2pPr marL="914400" lvl="1" indent="-387350" algn="ctr" rtl="0">
              <a:spcBef>
                <a:spcPts val="0"/>
              </a:spcBef>
              <a:spcAft>
                <a:spcPts val="0"/>
              </a:spcAft>
              <a:buClr>
                <a:srgbClr val="1C4587"/>
              </a:buClr>
              <a:buSzPts val="2500"/>
              <a:buChar char="✗"/>
              <a:defRPr sz="2500" b="1">
                <a:solidFill>
                  <a:srgbClr val="1C4587"/>
                </a:solidFill>
              </a:defRPr>
            </a:lvl2pPr>
            <a:lvl3pPr marL="1371600" lvl="2" indent="-387350" algn="ctr" rtl="0">
              <a:spcBef>
                <a:spcPts val="0"/>
              </a:spcBef>
              <a:spcAft>
                <a:spcPts val="0"/>
              </a:spcAft>
              <a:buClr>
                <a:srgbClr val="1C4587"/>
              </a:buClr>
              <a:buSzPts val="2500"/>
              <a:buChar char="■"/>
              <a:defRPr sz="2500" b="1">
                <a:solidFill>
                  <a:srgbClr val="1C4587"/>
                </a:solidFill>
              </a:defRPr>
            </a:lvl3pPr>
            <a:lvl4pPr marL="1828800" lvl="3" indent="-387350" algn="ctr" rtl="0">
              <a:spcBef>
                <a:spcPts val="0"/>
              </a:spcBef>
              <a:spcAft>
                <a:spcPts val="0"/>
              </a:spcAft>
              <a:buClr>
                <a:srgbClr val="1C4587"/>
              </a:buClr>
              <a:buSzPts val="2500"/>
              <a:buChar char="●"/>
              <a:defRPr sz="2500" b="1">
                <a:solidFill>
                  <a:srgbClr val="1C4587"/>
                </a:solidFill>
              </a:defRPr>
            </a:lvl4pPr>
            <a:lvl5pPr marL="2286000" lvl="4" indent="-387350" algn="ctr" rtl="0">
              <a:spcBef>
                <a:spcPts val="0"/>
              </a:spcBef>
              <a:spcAft>
                <a:spcPts val="0"/>
              </a:spcAft>
              <a:buClr>
                <a:srgbClr val="1C4587"/>
              </a:buClr>
              <a:buSzPts val="2500"/>
              <a:buChar char="○"/>
              <a:defRPr sz="2500" b="1">
                <a:solidFill>
                  <a:srgbClr val="1C4587"/>
                </a:solidFill>
              </a:defRPr>
            </a:lvl5pPr>
            <a:lvl6pPr marL="2743200" lvl="5" indent="-387350" algn="ctr" rtl="0">
              <a:spcBef>
                <a:spcPts val="0"/>
              </a:spcBef>
              <a:spcAft>
                <a:spcPts val="0"/>
              </a:spcAft>
              <a:buClr>
                <a:srgbClr val="1C4587"/>
              </a:buClr>
              <a:buSzPts val="2500"/>
              <a:buChar char="■"/>
              <a:defRPr sz="2500" b="1">
                <a:solidFill>
                  <a:srgbClr val="1C4587"/>
                </a:solidFill>
              </a:defRPr>
            </a:lvl6pPr>
            <a:lvl7pPr marL="3200400" lvl="6" indent="-387350" algn="ctr" rtl="0">
              <a:spcBef>
                <a:spcPts val="0"/>
              </a:spcBef>
              <a:spcAft>
                <a:spcPts val="0"/>
              </a:spcAft>
              <a:buClr>
                <a:srgbClr val="1C4587"/>
              </a:buClr>
              <a:buSzPts val="2500"/>
              <a:buChar char="●"/>
              <a:defRPr sz="2500" b="1">
                <a:solidFill>
                  <a:srgbClr val="1C4587"/>
                </a:solidFill>
              </a:defRPr>
            </a:lvl7pPr>
            <a:lvl8pPr marL="3657600" lvl="7" indent="-387350" algn="ctr" rtl="0">
              <a:spcBef>
                <a:spcPts val="0"/>
              </a:spcBef>
              <a:spcAft>
                <a:spcPts val="0"/>
              </a:spcAft>
              <a:buClr>
                <a:srgbClr val="1C4587"/>
              </a:buClr>
              <a:buSzPts val="2500"/>
              <a:buChar char="○"/>
              <a:defRPr sz="2500" b="1">
                <a:solidFill>
                  <a:srgbClr val="1C4587"/>
                </a:solidFill>
              </a:defRPr>
            </a:lvl8pPr>
            <a:lvl9pPr marL="4114800" lvl="8" indent="-387350" algn="ctr" rtl="0">
              <a:spcBef>
                <a:spcPts val="0"/>
              </a:spcBef>
              <a:spcAft>
                <a:spcPts val="0"/>
              </a:spcAft>
              <a:buClr>
                <a:srgbClr val="1C4587"/>
              </a:buClr>
              <a:buSzPts val="2500"/>
              <a:buChar char="■"/>
              <a:defRPr sz="2500" b="1">
                <a:solidFill>
                  <a:srgbClr val="1C4587"/>
                </a:solidFill>
              </a:defRPr>
            </a:lvl9pPr>
          </a:lstStyle>
          <a:p>
            <a:endParaRPr/>
          </a:p>
        </p:txBody>
      </p:sp>
      <p:sp>
        <p:nvSpPr>
          <p:cNvPr id="293" name="Google Shape;293;p16"/>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4" name="Google Shape;294;p16"/>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5" name="Google Shape;295;p16"/>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6" name="Google Shape;296;p16"/>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7" name="Google Shape;297;p16"/>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8" name="Google Shape;298;p16"/>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299" name="Google Shape;299;p16"/>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0" name="Google Shape;300;p16"/>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1" name="Google Shape;301;p16"/>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2" name="Google Shape;302;p16"/>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3" name="Google Shape;303;p16"/>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4" name="Google Shape;304;p16"/>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5" name="Google Shape;305;p16"/>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6" name="Google Shape;306;p16"/>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7" name="Google Shape;307;p16"/>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8" name="Google Shape;308;p16"/>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09" name="Google Shape;309;p16"/>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0" name="Google Shape;310;p16"/>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1" name="Google Shape;311;p16"/>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2" name="Google Shape;312;p16"/>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3" name="Google Shape;313;p16"/>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4" name="Google Shape;314;p16"/>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5" name="Google Shape;315;p16"/>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6" name="Google Shape;316;p16"/>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7" name="Google Shape;317;p16"/>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8" name="Google Shape;318;p16"/>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19" name="Google Shape;319;p16"/>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0" name="Google Shape;320;p16"/>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1" name="Google Shape;321;p16"/>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2" name="Google Shape;322;p16"/>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3" name="Google Shape;323;p16"/>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4" name="Google Shape;324;p16"/>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5" name="Google Shape;325;p16"/>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6" name="Google Shape;326;p16"/>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7" name="Google Shape;327;p16"/>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8" name="Google Shape;328;p16"/>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29" name="Google Shape;329;p16"/>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0" name="Google Shape;330;p16"/>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1" name="Google Shape;331;p16"/>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2" name="Google Shape;332;p16"/>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3" name="Google Shape;333;p16"/>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34" name="Google Shape;334;p16"/>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ompletely blank">
  <p:cSld name="Completely blank">
    <p:spTree>
      <p:nvGrpSpPr>
        <p:cNvPr id="1" name="Shape 564"/>
        <p:cNvGrpSpPr/>
        <p:nvPr/>
      </p:nvGrpSpPr>
      <p:grpSpPr>
        <a:xfrm>
          <a:off x="0" y="0"/>
          <a:ext cx="0" cy="0"/>
          <a:chOff x="0" y="0"/>
          <a:chExt cx="0" cy="0"/>
        </a:xfrm>
      </p:grpSpPr>
      <p:sp>
        <p:nvSpPr>
          <p:cNvPr id="565" name="Google Shape;565;p23"/>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78214372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 1 column" type="tx">
  <p:cSld name="TITLE_AND_BODY">
    <p:spTree>
      <p:nvGrpSpPr>
        <p:cNvPr id="1" name="Shape 335"/>
        <p:cNvGrpSpPr/>
        <p:nvPr/>
      </p:nvGrpSpPr>
      <p:grpSpPr>
        <a:xfrm>
          <a:off x="0" y="0"/>
          <a:ext cx="0" cy="0"/>
          <a:chOff x="0" y="0"/>
          <a:chExt cx="0" cy="0"/>
        </a:xfrm>
      </p:grpSpPr>
      <p:sp>
        <p:nvSpPr>
          <p:cNvPr id="336" name="Google Shape;336;p17"/>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337" name="Google Shape;337;p17"/>
          <p:cNvSpPr txBox="1">
            <a:spLocks noGrp="1"/>
          </p:cNvSpPr>
          <p:nvPr>
            <p:ph type="body" idx="1"/>
          </p:nvPr>
        </p:nvSpPr>
        <p:spPr>
          <a:xfrm>
            <a:off x="747925" y="1302837"/>
            <a:ext cx="6140400" cy="3610800"/>
          </a:xfrm>
          <a:prstGeom prst="rect">
            <a:avLst/>
          </a:prstGeom>
        </p:spPr>
        <p:txBody>
          <a:bodyPr spcFirstLastPara="1" wrap="square" lIns="91425" tIns="91425" rIns="91425" bIns="91425" anchor="t" anchorCtr="0">
            <a:noAutofit/>
          </a:bodyPr>
          <a:lstStyle>
            <a:lvl1pPr marL="457200" lvl="0" indent="-387350" rtl="0">
              <a:spcBef>
                <a:spcPts val="600"/>
              </a:spcBef>
              <a:spcAft>
                <a:spcPts val="0"/>
              </a:spcAft>
              <a:buSzPts val="2500"/>
              <a:buChar char="✘"/>
              <a:defRPr sz="2500"/>
            </a:lvl1pPr>
            <a:lvl2pPr marL="914400" lvl="1" indent="-355600" rtl="0">
              <a:spcBef>
                <a:spcPts val="0"/>
              </a:spcBef>
              <a:spcAft>
                <a:spcPts val="0"/>
              </a:spcAft>
              <a:buSzPts val="2000"/>
              <a:buChar char="✗"/>
              <a:defRPr/>
            </a:lvl2pPr>
            <a:lvl3pPr marL="1371600" lvl="2" indent="-355600" rtl="0">
              <a:spcBef>
                <a:spcPts val="0"/>
              </a:spcBef>
              <a:spcAft>
                <a:spcPts val="0"/>
              </a:spcAft>
              <a:buSzPts val="2000"/>
              <a:buChar char="■"/>
              <a:defRPr/>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338" name="Google Shape;338;p17"/>
          <p:cNvGrpSpPr/>
          <p:nvPr/>
        </p:nvGrpSpPr>
        <p:grpSpPr>
          <a:xfrm>
            <a:off x="7442902" y="-91154"/>
            <a:ext cx="1796289" cy="5330574"/>
            <a:chOff x="6023725" y="842300"/>
            <a:chExt cx="1358150" cy="4030375"/>
          </a:xfrm>
        </p:grpSpPr>
        <p:sp>
          <p:nvSpPr>
            <p:cNvPr id="339" name="Google Shape;339;p17"/>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0" name="Google Shape;340;p17"/>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1" name="Google Shape;341;p17"/>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2" name="Google Shape;342;p17"/>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3" name="Google Shape;343;p17"/>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4" name="Google Shape;344;p17"/>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5" name="Google Shape;345;p17"/>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6" name="Google Shape;346;p17"/>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7" name="Google Shape;347;p17"/>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8" name="Google Shape;348;p17"/>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49" name="Google Shape;349;p17"/>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0" name="Google Shape;350;p17"/>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1" name="Google Shape;351;p17"/>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2" name="Google Shape;352;p17"/>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3" name="Google Shape;353;p17"/>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4" name="Google Shape;354;p17"/>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5" name="Google Shape;355;p17"/>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6" name="Google Shape;356;p17"/>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7" name="Google Shape;357;p17"/>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8" name="Google Shape;358;p17"/>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59" name="Google Shape;359;p17"/>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0" name="Google Shape;360;p17"/>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1" name="Google Shape;361;p17"/>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2" name="Google Shape;362;p17"/>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3" name="Google Shape;363;p17"/>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4" name="Google Shape;364;p17"/>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5" name="Google Shape;365;p17"/>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6" name="Google Shape;366;p17"/>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367" name="Google Shape;367;p17"/>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grpSp>
      <p:cxnSp>
        <p:nvCxnSpPr>
          <p:cNvPr id="368" name="Google Shape;368;p17"/>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369" name="Google Shape;369;p17"/>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 3 columns">
  <p:cSld name="TITLE_AND_TWO_COLUMNS_1">
    <p:spTree>
      <p:nvGrpSpPr>
        <p:cNvPr id="1" name="Shape 406"/>
        <p:cNvGrpSpPr/>
        <p:nvPr/>
      </p:nvGrpSpPr>
      <p:grpSpPr>
        <a:xfrm>
          <a:off x="0" y="0"/>
          <a:ext cx="0" cy="0"/>
          <a:chOff x="0" y="0"/>
          <a:chExt cx="0" cy="0"/>
        </a:xfrm>
      </p:grpSpPr>
      <p:sp>
        <p:nvSpPr>
          <p:cNvPr id="407" name="Google Shape;407;p19"/>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sp>
        <p:nvSpPr>
          <p:cNvPr id="408" name="Google Shape;408;p19"/>
          <p:cNvSpPr txBox="1">
            <a:spLocks noGrp="1"/>
          </p:cNvSpPr>
          <p:nvPr>
            <p:ph type="body" idx="1"/>
          </p:nvPr>
        </p:nvSpPr>
        <p:spPr>
          <a:xfrm>
            <a:off x="747925"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409" name="Google Shape;409;p19"/>
          <p:cNvSpPr txBox="1">
            <a:spLocks noGrp="1"/>
          </p:cNvSpPr>
          <p:nvPr>
            <p:ph type="body" idx="2"/>
          </p:nvPr>
        </p:nvSpPr>
        <p:spPr>
          <a:xfrm>
            <a:off x="2953087"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sp>
        <p:nvSpPr>
          <p:cNvPr id="410" name="Google Shape;410;p19"/>
          <p:cNvSpPr txBox="1">
            <a:spLocks noGrp="1"/>
          </p:cNvSpPr>
          <p:nvPr>
            <p:ph type="body" idx="3"/>
          </p:nvPr>
        </p:nvSpPr>
        <p:spPr>
          <a:xfrm>
            <a:off x="5158248" y="1308875"/>
            <a:ext cx="2097900" cy="3617100"/>
          </a:xfrm>
          <a:prstGeom prst="rect">
            <a:avLst/>
          </a:prstGeom>
        </p:spPr>
        <p:txBody>
          <a:bodyPr spcFirstLastPara="1" wrap="square" lIns="91425" tIns="91425" rIns="91425" bIns="91425" anchor="t" anchorCtr="0">
            <a:noAutofit/>
          </a:bodyPr>
          <a:lstStyle>
            <a:lvl1pPr marL="457200" lvl="0" indent="-342900" rtl="0">
              <a:spcBef>
                <a:spcPts val="600"/>
              </a:spcBef>
              <a:spcAft>
                <a:spcPts val="0"/>
              </a:spcAft>
              <a:buSzPts val="1800"/>
              <a:buChar char="✘"/>
              <a:defRPr sz="1800"/>
            </a:lvl1pPr>
            <a:lvl2pPr marL="914400" lvl="1" indent="-342900" rtl="0">
              <a:spcBef>
                <a:spcPts val="0"/>
              </a:spcBef>
              <a:spcAft>
                <a:spcPts val="0"/>
              </a:spcAft>
              <a:buSzPts val="1800"/>
              <a:buChar char="✗"/>
              <a:defRPr sz="1800"/>
            </a:lvl2pPr>
            <a:lvl3pPr marL="1371600" lvl="2" indent="-342900" rtl="0">
              <a:spcBef>
                <a:spcPts val="0"/>
              </a:spcBef>
              <a:spcAft>
                <a:spcPts val="0"/>
              </a:spcAft>
              <a:buSzPts val="1800"/>
              <a:buChar char="■"/>
              <a:defRPr sz="1800"/>
            </a:lvl3pPr>
            <a:lvl4pPr marL="1828800" lvl="3" indent="-342900" rtl="0">
              <a:spcBef>
                <a:spcPts val="0"/>
              </a:spcBef>
              <a:spcAft>
                <a:spcPts val="0"/>
              </a:spcAft>
              <a:buSzPts val="1800"/>
              <a:buChar char="●"/>
              <a:defRPr/>
            </a:lvl4pPr>
            <a:lvl5pPr marL="2286000" lvl="4" indent="-342900" rtl="0">
              <a:spcBef>
                <a:spcPts val="0"/>
              </a:spcBef>
              <a:spcAft>
                <a:spcPts val="0"/>
              </a:spcAft>
              <a:buSzPts val="1800"/>
              <a:buChar char="○"/>
              <a:defRPr/>
            </a:lvl5pPr>
            <a:lvl6pPr marL="2743200" lvl="5" indent="-342900" rtl="0">
              <a:spcBef>
                <a:spcPts val="0"/>
              </a:spcBef>
              <a:spcAft>
                <a:spcPts val="0"/>
              </a:spcAft>
              <a:buSzPts val="1800"/>
              <a:buChar char="■"/>
              <a:defRPr/>
            </a:lvl6pPr>
            <a:lvl7pPr marL="3200400" lvl="6" indent="-342900" rtl="0">
              <a:spcBef>
                <a:spcPts val="0"/>
              </a:spcBef>
              <a:spcAft>
                <a:spcPts val="0"/>
              </a:spcAft>
              <a:buSzPts val="1800"/>
              <a:buChar char="●"/>
              <a:defRPr/>
            </a:lvl7pPr>
            <a:lvl8pPr marL="3657600" lvl="7" indent="-342900" rtl="0">
              <a:spcBef>
                <a:spcPts val="0"/>
              </a:spcBef>
              <a:spcAft>
                <a:spcPts val="0"/>
              </a:spcAft>
              <a:buSzPts val="1800"/>
              <a:buChar char="○"/>
              <a:defRPr/>
            </a:lvl8pPr>
            <a:lvl9pPr marL="4114800" lvl="8" indent="-342900" rtl="0">
              <a:spcBef>
                <a:spcPts val="0"/>
              </a:spcBef>
              <a:spcAft>
                <a:spcPts val="0"/>
              </a:spcAft>
              <a:buSzPts val="1800"/>
              <a:buChar char="■"/>
              <a:defRPr/>
            </a:lvl9pPr>
          </a:lstStyle>
          <a:p>
            <a:endParaRPr/>
          </a:p>
        </p:txBody>
      </p:sp>
      <p:grpSp>
        <p:nvGrpSpPr>
          <p:cNvPr id="411" name="Google Shape;411;p19"/>
          <p:cNvGrpSpPr/>
          <p:nvPr/>
        </p:nvGrpSpPr>
        <p:grpSpPr>
          <a:xfrm>
            <a:off x="7442902" y="-91154"/>
            <a:ext cx="1796289" cy="5330574"/>
            <a:chOff x="6023725" y="842300"/>
            <a:chExt cx="1358150" cy="4030375"/>
          </a:xfrm>
        </p:grpSpPr>
        <p:sp>
          <p:nvSpPr>
            <p:cNvPr id="412" name="Google Shape;412;p19"/>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9"/>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19"/>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19"/>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9"/>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19"/>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9"/>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19"/>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19"/>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19"/>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19"/>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19"/>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19"/>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19"/>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9"/>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19"/>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9"/>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19"/>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19"/>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19"/>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19"/>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9"/>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19"/>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19"/>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9"/>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9"/>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9"/>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9"/>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9"/>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41" name="Google Shape;441;p19"/>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442" name="Google Shape;442;p19"/>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43"/>
        <p:cNvGrpSpPr/>
        <p:nvPr/>
      </p:nvGrpSpPr>
      <p:grpSpPr>
        <a:xfrm>
          <a:off x="0" y="0"/>
          <a:ext cx="0" cy="0"/>
          <a:chOff x="0" y="0"/>
          <a:chExt cx="0" cy="0"/>
        </a:xfrm>
      </p:grpSpPr>
      <p:sp>
        <p:nvSpPr>
          <p:cNvPr id="444" name="Google Shape;444;p20"/>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a:endParaRPr/>
          </a:p>
        </p:txBody>
      </p:sp>
      <p:grpSp>
        <p:nvGrpSpPr>
          <p:cNvPr id="445" name="Google Shape;445;p20"/>
          <p:cNvGrpSpPr/>
          <p:nvPr/>
        </p:nvGrpSpPr>
        <p:grpSpPr>
          <a:xfrm>
            <a:off x="7442902" y="-91154"/>
            <a:ext cx="1796289" cy="5330574"/>
            <a:chOff x="6023725" y="842300"/>
            <a:chExt cx="1358150" cy="4030375"/>
          </a:xfrm>
        </p:grpSpPr>
        <p:sp>
          <p:nvSpPr>
            <p:cNvPr id="446" name="Google Shape;446;p20"/>
            <p:cNvSpPr/>
            <p:nvPr/>
          </p:nvSpPr>
          <p:spPr>
            <a:xfrm>
              <a:off x="6371275" y="842300"/>
              <a:ext cx="397100" cy="492450"/>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0"/>
            <p:cNvSpPr/>
            <p:nvPr/>
          </p:nvSpPr>
          <p:spPr>
            <a:xfrm>
              <a:off x="6991200" y="2879025"/>
              <a:ext cx="390675" cy="44480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0"/>
            <p:cNvSpPr/>
            <p:nvPr/>
          </p:nvSpPr>
          <p:spPr>
            <a:xfrm>
              <a:off x="6244725" y="2547975"/>
              <a:ext cx="185275" cy="404450"/>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0"/>
            <p:cNvSpPr/>
            <p:nvPr/>
          </p:nvSpPr>
          <p:spPr>
            <a:xfrm>
              <a:off x="6823375" y="1978500"/>
              <a:ext cx="365025" cy="447525"/>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0"/>
            <p:cNvSpPr/>
            <p:nvPr/>
          </p:nvSpPr>
          <p:spPr>
            <a:xfrm>
              <a:off x="6071400" y="1791425"/>
              <a:ext cx="402625" cy="375100"/>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0"/>
            <p:cNvSpPr/>
            <p:nvPr/>
          </p:nvSpPr>
          <p:spPr>
            <a:xfrm>
              <a:off x="6902250" y="3951050"/>
              <a:ext cx="436525" cy="299875"/>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0"/>
            <p:cNvSpPr/>
            <p:nvPr/>
          </p:nvSpPr>
          <p:spPr>
            <a:xfrm>
              <a:off x="6405225" y="2154575"/>
              <a:ext cx="328325" cy="339325"/>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0"/>
            <p:cNvSpPr/>
            <p:nvPr/>
          </p:nvSpPr>
          <p:spPr>
            <a:xfrm>
              <a:off x="6537275" y="2750650"/>
              <a:ext cx="459450" cy="475050"/>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0"/>
            <p:cNvSpPr/>
            <p:nvPr/>
          </p:nvSpPr>
          <p:spPr>
            <a:xfrm>
              <a:off x="6855475" y="1544725"/>
              <a:ext cx="444800" cy="353100"/>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0"/>
            <p:cNvSpPr/>
            <p:nvPr/>
          </p:nvSpPr>
          <p:spPr>
            <a:xfrm>
              <a:off x="6844475" y="1037625"/>
              <a:ext cx="414525" cy="38975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0"/>
            <p:cNvSpPr/>
            <p:nvPr/>
          </p:nvSpPr>
          <p:spPr>
            <a:xfrm>
              <a:off x="6553775" y="1840025"/>
              <a:ext cx="234775" cy="276975"/>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0"/>
            <p:cNvSpPr/>
            <p:nvPr/>
          </p:nvSpPr>
          <p:spPr>
            <a:xfrm>
              <a:off x="6618875" y="2550725"/>
              <a:ext cx="408125" cy="156850"/>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0"/>
            <p:cNvSpPr/>
            <p:nvPr/>
          </p:nvSpPr>
          <p:spPr>
            <a:xfrm>
              <a:off x="6336425" y="4507675"/>
              <a:ext cx="520000" cy="365000"/>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0"/>
            <p:cNvSpPr/>
            <p:nvPr/>
          </p:nvSpPr>
          <p:spPr>
            <a:xfrm>
              <a:off x="6425400" y="3728200"/>
              <a:ext cx="342075" cy="360425"/>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0"/>
            <p:cNvSpPr/>
            <p:nvPr/>
          </p:nvSpPr>
          <p:spPr>
            <a:xfrm>
              <a:off x="6789450" y="3384325"/>
              <a:ext cx="262300" cy="186175"/>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0"/>
            <p:cNvSpPr/>
            <p:nvPr/>
          </p:nvSpPr>
          <p:spPr>
            <a:xfrm>
              <a:off x="6950850" y="4617725"/>
              <a:ext cx="254050" cy="162350"/>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0"/>
            <p:cNvSpPr/>
            <p:nvPr/>
          </p:nvSpPr>
          <p:spPr>
            <a:xfrm>
              <a:off x="6051225" y="1090800"/>
              <a:ext cx="285225" cy="283400"/>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0"/>
            <p:cNvSpPr/>
            <p:nvPr/>
          </p:nvSpPr>
          <p:spPr>
            <a:xfrm>
              <a:off x="6849975" y="3631900"/>
              <a:ext cx="270550" cy="339350"/>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0"/>
            <p:cNvSpPr/>
            <p:nvPr/>
          </p:nvSpPr>
          <p:spPr>
            <a:xfrm>
              <a:off x="6351100" y="3281600"/>
              <a:ext cx="366850" cy="361350"/>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0"/>
            <p:cNvSpPr/>
            <p:nvPr/>
          </p:nvSpPr>
          <p:spPr>
            <a:xfrm>
              <a:off x="6316250" y="3040425"/>
              <a:ext cx="137600" cy="122000"/>
            </a:xfrm>
            <a:custGeom>
              <a:avLst/>
              <a:gdLst/>
              <a:ahLst/>
              <a:cxnLst/>
              <a:rect l="l" t="t" r="r" b="b"/>
              <a:pathLst>
                <a:path w="5504" h="4880" extrusionOk="0">
                  <a:moveTo>
                    <a:pt x="5173" y="0"/>
                  </a:moveTo>
                  <a:lnTo>
                    <a:pt x="5063" y="37"/>
                  </a:lnTo>
                  <a:lnTo>
                    <a:pt x="4990" y="110"/>
                  </a:lnTo>
                  <a:lnTo>
                    <a:pt x="4770" y="404"/>
                  </a:lnTo>
                  <a:lnTo>
                    <a:pt x="4513" y="624"/>
                  </a:lnTo>
                  <a:lnTo>
                    <a:pt x="4219" y="844"/>
                  </a:lnTo>
                  <a:lnTo>
                    <a:pt x="3926" y="991"/>
                  </a:lnTo>
                  <a:lnTo>
                    <a:pt x="3742" y="1064"/>
                  </a:lnTo>
                  <a:lnTo>
                    <a:pt x="3559" y="1101"/>
                  </a:lnTo>
                  <a:lnTo>
                    <a:pt x="3229" y="1101"/>
                  </a:lnTo>
                  <a:lnTo>
                    <a:pt x="2862" y="1028"/>
                  </a:lnTo>
                  <a:lnTo>
                    <a:pt x="2532" y="917"/>
                  </a:lnTo>
                  <a:lnTo>
                    <a:pt x="2239" y="807"/>
                  </a:lnTo>
                  <a:lnTo>
                    <a:pt x="1908" y="734"/>
                  </a:lnTo>
                  <a:lnTo>
                    <a:pt x="1578" y="661"/>
                  </a:lnTo>
                  <a:lnTo>
                    <a:pt x="1248" y="624"/>
                  </a:lnTo>
                  <a:lnTo>
                    <a:pt x="918" y="661"/>
                  </a:lnTo>
                  <a:lnTo>
                    <a:pt x="625" y="771"/>
                  </a:lnTo>
                  <a:lnTo>
                    <a:pt x="478" y="844"/>
                  </a:lnTo>
                  <a:lnTo>
                    <a:pt x="368" y="954"/>
                  </a:lnTo>
                  <a:lnTo>
                    <a:pt x="258" y="1064"/>
                  </a:lnTo>
                  <a:lnTo>
                    <a:pt x="148" y="1211"/>
                  </a:lnTo>
                  <a:lnTo>
                    <a:pt x="111" y="1284"/>
                  </a:lnTo>
                  <a:lnTo>
                    <a:pt x="111" y="1321"/>
                  </a:lnTo>
                  <a:lnTo>
                    <a:pt x="148" y="1431"/>
                  </a:lnTo>
                  <a:lnTo>
                    <a:pt x="258" y="1468"/>
                  </a:lnTo>
                  <a:lnTo>
                    <a:pt x="368" y="1468"/>
                  </a:lnTo>
                  <a:lnTo>
                    <a:pt x="698" y="1284"/>
                  </a:lnTo>
                  <a:lnTo>
                    <a:pt x="1028" y="1174"/>
                  </a:lnTo>
                  <a:lnTo>
                    <a:pt x="1028" y="2531"/>
                  </a:lnTo>
                  <a:lnTo>
                    <a:pt x="955" y="3228"/>
                  </a:lnTo>
                  <a:lnTo>
                    <a:pt x="881" y="3925"/>
                  </a:lnTo>
                  <a:lnTo>
                    <a:pt x="698" y="3852"/>
                  </a:lnTo>
                  <a:lnTo>
                    <a:pt x="551" y="3742"/>
                  </a:lnTo>
                  <a:lnTo>
                    <a:pt x="368" y="3632"/>
                  </a:lnTo>
                  <a:lnTo>
                    <a:pt x="184" y="3522"/>
                  </a:lnTo>
                  <a:lnTo>
                    <a:pt x="111" y="3522"/>
                  </a:lnTo>
                  <a:lnTo>
                    <a:pt x="38" y="3595"/>
                  </a:lnTo>
                  <a:lnTo>
                    <a:pt x="1" y="3669"/>
                  </a:lnTo>
                  <a:lnTo>
                    <a:pt x="1" y="3779"/>
                  </a:lnTo>
                  <a:lnTo>
                    <a:pt x="38" y="3962"/>
                  </a:lnTo>
                  <a:lnTo>
                    <a:pt x="148" y="4145"/>
                  </a:lnTo>
                  <a:lnTo>
                    <a:pt x="294" y="4256"/>
                  </a:lnTo>
                  <a:lnTo>
                    <a:pt x="514" y="4402"/>
                  </a:lnTo>
                  <a:lnTo>
                    <a:pt x="735" y="4476"/>
                  </a:lnTo>
                  <a:lnTo>
                    <a:pt x="1175" y="4476"/>
                  </a:lnTo>
                  <a:lnTo>
                    <a:pt x="1248" y="4439"/>
                  </a:lnTo>
                  <a:lnTo>
                    <a:pt x="1321" y="4402"/>
                  </a:lnTo>
                  <a:lnTo>
                    <a:pt x="1395" y="4256"/>
                  </a:lnTo>
                  <a:lnTo>
                    <a:pt x="1505" y="3485"/>
                  </a:lnTo>
                  <a:lnTo>
                    <a:pt x="1578" y="2715"/>
                  </a:lnTo>
                  <a:lnTo>
                    <a:pt x="1578" y="1908"/>
                  </a:lnTo>
                  <a:lnTo>
                    <a:pt x="1542" y="1504"/>
                  </a:lnTo>
                  <a:lnTo>
                    <a:pt x="1505" y="1138"/>
                  </a:lnTo>
                  <a:lnTo>
                    <a:pt x="1762" y="1174"/>
                  </a:lnTo>
                  <a:lnTo>
                    <a:pt x="2128" y="1321"/>
                  </a:lnTo>
                  <a:lnTo>
                    <a:pt x="2459" y="1431"/>
                  </a:lnTo>
                  <a:lnTo>
                    <a:pt x="2825" y="1578"/>
                  </a:lnTo>
                  <a:lnTo>
                    <a:pt x="3192" y="1651"/>
                  </a:lnTo>
                  <a:lnTo>
                    <a:pt x="3486" y="1651"/>
                  </a:lnTo>
                  <a:lnTo>
                    <a:pt x="3449" y="2531"/>
                  </a:lnTo>
                  <a:lnTo>
                    <a:pt x="3412" y="3449"/>
                  </a:lnTo>
                  <a:lnTo>
                    <a:pt x="3412" y="3999"/>
                  </a:lnTo>
                  <a:lnTo>
                    <a:pt x="3412" y="4256"/>
                  </a:lnTo>
                  <a:lnTo>
                    <a:pt x="3412" y="4366"/>
                  </a:lnTo>
                  <a:lnTo>
                    <a:pt x="3412" y="4402"/>
                  </a:lnTo>
                  <a:lnTo>
                    <a:pt x="3449" y="4402"/>
                  </a:lnTo>
                  <a:lnTo>
                    <a:pt x="3412" y="4476"/>
                  </a:lnTo>
                  <a:lnTo>
                    <a:pt x="3376" y="4512"/>
                  </a:lnTo>
                  <a:lnTo>
                    <a:pt x="3376" y="4659"/>
                  </a:lnTo>
                  <a:lnTo>
                    <a:pt x="3376" y="4696"/>
                  </a:lnTo>
                  <a:lnTo>
                    <a:pt x="3412" y="4806"/>
                  </a:lnTo>
                  <a:lnTo>
                    <a:pt x="3522" y="4879"/>
                  </a:lnTo>
                  <a:lnTo>
                    <a:pt x="3632" y="4879"/>
                  </a:lnTo>
                  <a:lnTo>
                    <a:pt x="3742" y="4842"/>
                  </a:lnTo>
                  <a:lnTo>
                    <a:pt x="3853" y="4732"/>
                  </a:lnTo>
                  <a:lnTo>
                    <a:pt x="3926" y="4586"/>
                  </a:lnTo>
                  <a:lnTo>
                    <a:pt x="3926" y="4439"/>
                  </a:lnTo>
                  <a:lnTo>
                    <a:pt x="3926" y="4256"/>
                  </a:lnTo>
                  <a:lnTo>
                    <a:pt x="3963" y="3045"/>
                  </a:lnTo>
                  <a:lnTo>
                    <a:pt x="3963" y="1871"/>
                  </a:lnTo>
                  <a:lnTo>
                    <a:pt x="3963" y="1541"/>
                  </a:lnTo>
                  <a:lnTo>
                    <a:pt x="4366" y="1394"/>
                  </a:lnTo>
                  <a:lnTo>
                    <a:pt x="4733" y="1138"/>
                  </a:lnTo>
                  <a:lnTo>
                    <a:pt x="5063" y="844"/>
                  </a:lnTo>
                  <a:lnTo>
                    <a:pt x="5320" y="551"/>
                  </a:lnTo>
                  <a:lnTo>
                    <a:pt x="5467" y="367"/>
                  </a:lnTo>
                  <a:lnTo>
                    <a:pt x="5503" y="257"/>
                  </a:lnTo>
                  <a:lnTo>
                    <a:pt x="5503" y="184"/>
                  </a:lnTo>
                  <a:lnTo>
                    <a:pt x="5430" y="74"/>
                  </a:lnTo>
                  <a:lnTo>
                    <a:pt x="5356" y="37"/>
                  </a:lnTo>
                  <a:lnTo>
                    <a:pt x="528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0"/>
            <p:cNvSpPr/>
            <p:nvPr/>
          </p:nvSpPr>
          <p:spPr>
            <a:xfrm>
              <a:off x="6879325" y="4294925"/>
              <a:ext cx="344825" cy="25497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0"/>
            <p:cNvSpPr/>
            <p:nvPr/>
          </p:nvSpPr>
          <p:spPr>
            <a:xfrm>
              <a:off x="6114500" y="2324225"/>
              <a:ext cx="158675" cy="329225"/>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0"/>
            <p:cNvSpPr/>
            <p:nvPr/>
          </p:nvSpPr>
          <p:spPr>
            <a:xfrm>
              <a:off x="6335525" y="1405350"/>
              <a:ext cx="442025" cy="375100"/>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0"/>
            <p:cNvSpPr/>
            <p:nvPr/>
          </p:nvSpPr>
          <p:spPr>
            <a:xfrm>
              <a:off x="6059500" y="3516375"/>
              <a:ext cx="268700" cy="232025"/>
            </a:xfrm>
            <a:custGeom>
              <a:avLst/>
              <a:gdLst/>
              <a:ahLst/>
              <a:cxnLst/>
              <a:rect l="l" t="t" r="r" b="b"/>
              <a:pathLst>
                <a:path w="10748" h="9281" extrusionOk="0">
                  <a:moveTo>
                    <a:pt x="4072" y="550"/>
                  </a:moveTo>
                  <a:lnTo>
                    <a:pt x="4329" y="587"/>
                  </a:lnTo>
                  <a:lnTo>
                    <a:pt x="4585" y="697"/>
                  </a:lnTo>
                  <a:lnTo>
                    <a:pt x="4842" y="844"/>
                  </a:lnTo>
                  <a:lnTo>
                    <a:pt x="5025" y="1064"/>
                  </a:lnTo>
                  <a:lnTo>
                    <a:pt x="5136" y="1211"/>
                  </a:lnTo>
                  <a:lnTo>
                    <a:pt x="5209" y="1394"/>
                  </a:lnTo>
                  <a:lnTo>
                    <a:pt x="5246" y="1541"/>
                  </a:lnTo>
                  <a:lnTo>
                    <a:pt x="5282" y="1724"/>
                  </a:lnTo>
                  <a:lnTo>
                    <a:pt x="5282" y="2091"/>
                  </a:lnTo>
                  <a:lnTo>
                    <a:pt x="5246" y="2458"/>
                  </a:lnTo>
                  <a:lnTo>
                    <a:pt x="5209" y="2641"/>
                  </a:lnTo>
                  <a:lnTo>
                    <a:pt x="4695" y="1761"/>
                  </a:lnTo>
                  <a:lnTo>
                    <a:pt x="4072" y="550"/>
                  </a:lnTo>
                  <a:close/>
                  <a:moveTo>
                    <a:pt x="1357" y="3008"/>
                  </a:moveTo>
                  <a:lnTo>
                    <a:pt x="1504" y="3265"/>
                  </a:lnTo>
                  <a:lnTo>
                    <a:pt x="1614" y="3558"/>
                  </a:lnTo>
                  <a:lnTo>
                    <a:pt x="1797" y="3852"/>
                  </a:lnTo>
                  <a:lnTo>
                    <a:pt x="1467" y="3778"/>
                  </a:lnTo>
                  <a:lnTo>
                    <a:pt x="1137" y="3742"/>
                  </a:lnTo>
                  <a:lnTo>
                    <a:pt x="1321" y="3118"/>
                  </a:lnTo>
                  <a:lnTo>
                    <a:pt x="1357" y="3008"/>
                  </a:lnTo>
                  <a:close/>
                  <a:moveTo>
                    <a:pt x="3815" y="550"/>
                  </a:moveTo>
                  <a:lnTo>
                    <a:pt x="4072" y="1174"/>
                  </a:lnTo>
                  <a:lnTo>
                    <a:pt x="4329" y="1798"/>
                  </a:lnTo>
                  <a:lnTo>
                    <a:pt x="4695" y="2531"/>
                  </a:lnTo>
                  <a:lnTo>
                    <a:pt x="5099" y="3265"/>
                  </a:lnTo>
                  <a:lnTo>
                    <a:pt x="4989" y="3852"/>
                  </a:lnTo>
                  <a:lnTo>
                    <a:pt x="4732" y="3191"/>
                  </a:lnTo>
                  <a:lnTo>
                    <a:pt x="4475" y="2531"/>
                  </a:lnTo>
                  <a:lnTo>
                    <a:pt x="4255" y="1981"/>
                  </a:lnTo>
                  <a:lnTo>
                    <a:pt x="4035" y="1467"/>
                  </a:lnTo>
                  <a:lnTo>
                    <a:pt x="3742" y="880"/>
                  </a:lnTo>
                  <a:lnTo>
                    <a:pt x="3558" y="587"/>
                  </a:lnTo>
                  <a:lnTo>
                    <a:pt x="3815" y="550"/>
                  </a:lnTo>
                  <a:close/>
                  <a:moveTo>
                    <a:pt x="1761" y="1724"/>
                  </a:moveTo>
                  <a:lnTo>
                    <a:pt x="1724" y="1798"/>
                  </a:lnTo>
                  <a:lnTo>
                    <a:pt x="1761" y="1944"/>
                  </a:lnTo>
                  <a:lnTo>
                    <a:pt x="1834" y="2018"/>
                  </a:lnTo>
                  <a:lnTo>
                    <a:pt x="1944" y="2054"/>
                  </a:lnTo>
                  <a:lnTo>
                    <a:pt x="2054" y="2054"/>
                  </a:lnTo>
                  <a:lnTo>
                    <a:pt x="2274" y="2531"/>
                  </a:lnTo>
                  <a:lnTo>
                    <a:pt x="2458" y="2971"/>
                  </a:lnTo>
                  <a:lnTo>
                    <a:pt x="3008" y="4182"/>
                  </a:lnTo>
                  <a:lnTo>
                    <a:pt x="3081" y="4329"/>
                  </a:lnTo>
                  <a:lnTo>
                    <a:pt x="2825" y="4255"/>
                  </a:lnTo>
                  <a:lnTo>
                    <a:pt x="2458" y="4072"/>
                  </a:lnTo>
                  <a:lnTo>
                    <a:pt x="2164" y="3742"/>
                  </a:lnTo>
                  <a:lnTo>
                    <a:pt x="1944" y="3375"/>
                  </a:lnTo>
                  <a:lnTo>
                    <a:pt x="1724" y="2935"/>
                  </a:lnTo>
                  <a:lnTo>
                    <a:pt x="1651" y="2715"/>
                  </a:lnTo>
                  <a:lnTo>
                    <a:pt x="1504" y="2494"/>
                  </a:lnTo>
                  <a:lnTo>
                    <a:pt x="1724" y="1761"/>
                  </a:lnTo>
                  <a:lnTo>
                    <a:pt x="1761" y="1724"/>
                  </a:lnTo>
                  <a:close/>
                  <a:moveTo>
                    <a:pt x="2604" y="1174"/>
                  </a:moveTo>
                  <a:lnTo>
                    <a:pt x="2715" y="1614"/>
                  </a:lnTo>
                  <a:lnTo>
                    <a:pt x="2861" y="2054"/>
                  </a:lnTo>
                  <a:lnTo>
                    <a:pt x="3228" y="2898"/>
                  </a:lnTo>
                  <a:lnTo>
                    <a:pt x="3998" y="4695"/>
                  </a:lnTo>
                  <a:lnTo>
                    <a:pt x="3632" y="4549"/>
                  </a:lnTo>
                  <a:lnTo>
                    <a:pt x="3522" y="4365"/>
                  </a:lnTo>
                  <a:lnTo>
                    <a:pt x="3301" y="3888"/>
                  </a:lnTo>
                  <a:lnTo>
                    <a:pt x="2861" y="2935"/>
                  </a:lnTo>
                  <a:lnTo>
                    <a:pt x="2274" y="1834"/>
                  </a:lnTo>
                  <a:lnTo>
                    <a:pt x="2311" y="1651"/>
                  </a:lnTo>
                  <a:lnTo>
                    <a:pt x="2421" y="1467"/>
                  </a:lnTo>
                  <a:lnTo>
                    <a:pt x="2604" y="1174"/>
                  </a:lnTo>
                  <a:close/>
                  <a:moveTo>
                    <a:pt x="3338" y="660"/>
                  </a:moveTo>
                  <a:lnTo>
                    <a:pt x="3375" y="770"/>
                  </a:lnTo>
                  <a:lnTo>
                    <a:pt x="3668" y="1467"/>
                  </a:lnTo>
                  <a:lnTo>
                    <a:pt x="3962" y="2164"/>
                  </a:lnTo>
                  <a:lnTo>
                    <a:pt x="4182" y="2788"/>
                  </a:lnTo>
                  <a:lnTo>
                    <a:pt x="4402" y="3412"/>
                  </a:lnTo>
                  <a:lnTo>
                    <a:pt x="4769" y="4659"/>
                  </a:lnTo>
                  <a:lnTo>
                    <a:pt x="4732" y="4805"/>
                  </a:lnTo>
                  <a:lnTo>
                    <a:pt x="4659" y="4805"/>
                  </a:lnTo>
                  <a:lnTo>
                    <a:pt x="4549" y="4842"/>
                  </a:lnTo>
                  <a:lnTo>
                    <a:pt x="3668" y="2971"/>
                  </a:lnTo>
                  <a:lnTo>
                    <a:pt x="3191" y="1981"/>
                  </a:lnTo>
                  <a:lnTo>
                    <a:pt x="2971" y="1504"/>
                  </a:lnTo>
                  <a:lnTo>
                    <a:pt x="2788" y="991"/>
                  </a:lnTo>
                  <a:lnTo>
                    <a:pt x="3045" y="807"/>
                  </a:lnTo>
                  <a:lnTo>
                    <a:pt x="3338" y="660"/>
                  </a:lnTo>
                  <a:close/>
                  <a:moveTo>
                    <a:pt x="7703" y="4952"/>
                  </a:moveTo>
                  <a:lnTo>
                    <a:pt x="7960" y="5246"/>
                  </a:lnTo>
                  <a:lnTo>
                    <a:pt x="7960" y="5246"/>
                  </a:lnTo>
                  <a:lnTo>
                    <a:pt x="7887" y="5209"/>
                  </a:lnTo>
                  <a:lnTo>
                    <a:pt x="7593" y="5319"/>
                  </a:lnTo>
                  <a:lnTo>
                    <a:pt x="7300" y="5466"/>
                  </a:lnTo>
                  <a:lnTo>
                    <a:pt x="7190" y="5356"/>
                  </a:lnTo>
                  <a:lnTo>
                    <a:pt x="7080" y="5246"/>
                  </a:lnTo>
                  <a:lnTo>
                    <a:pt x="7373" y="5099"/>
                  </a:lnTo>
                  <a:lnTo>
                    <a:pt x="7703" y="4952"/>
                  </a:lnTo>
                  <a:close/>
                  <a:moveTo>
                    <a:pt x="8070" y="5356"/>
                  </a:moveTo>
                  <a:lnTo>
                    <a:pt x="8180" y="5466"/>
                  </a:lnTo>
                  <a:lnTo>
                    <a:pt x="7923" y="5576"/>
                  </a:lnTo>
                  <a:lnTo>
                    <a:pt x="7923" y="5576"/>
                  </a:lnTo>
                  <a:lnTo>
                    <a:pt x="8033" y="5429"/>
                  </a:lnTo>
                  <a:lnTo>
                    <a:pt x="8070" y="5356"/>
                  </a:lnTo>
                  <a:close/>
                  <a:moveTo>
                    <a:pt x="7556" y="5612"/>
                  </a:moveTo>
                  <a:lnTo>
                    <a:pt x="7483" y="5722"/>
                  </a:lnTo>
                  <a:lnTo>
                    <a:pt x="7483" y="5686"/>
                  </a:lnTo>
                  <a:lnTo>
                    <a:pt x="7556" y="5612"/>
                  </a:lnTo>
                  <a:close/>
                  <a:moveTo>
                    <a:pt x="8327" y="5649"/>
                  </a:moveTo>
                  <a:lnTo>
                    <a:pt x="8327" y="5686"/>
                  </a:lnTo>
                  <a:lnTo>
                    <a:pt x="7850" y="6163"/>
                  </a:lnTo>
                  <a:lnTo>
                    <a:pt x="7740" y="6016"/>
                  </a:lnTo>
                  <a:lnTo>
                    <a:pt x="7997" y="5796"/>
                  </a:lnTo>
                  <a:lnTo>
                    <a:pt x="8327" y="5649"/>
                  </a:lnTo>
                  <a:close/>
                  <a:moveTo>
                    <a:pt x="8437" y="5796"/>
                  </a:moveTo>
                  <a:lnTo>
                    <a:pt x="8584" y="6053"/>
                  </a:lnTo>
                  <a:lnTo>
                    <a:pt x="8143" y="6163"/>
                  </a:lnTo>
                  <a:lnTo>
                    <a:pt x="8437" y="5796"/>
                  </a:lnTo>
                  <a:close/>
                  <a:moveTo>
                    <a:pt x="8437" y="6346"/>
                  </a:moveTo>
                  <a:lnTo>
                    <a:pt x="8180" y="6676"/>
                  </a:lnTo>
                  <a:lnTo>
                    <a:pt x="8107" y="6493"/>
                  </a:lnTo>
                  <a:lnTo>
                    <a:pt x="8437" y="6346"/>
                  </a:lnTo>
                  <a:close/>
                  <a:moveTo>
                    <a:pt x="8767" y="6309"/>
                  </a:moveTo>
                  <a:lnTo>
                    <a:pt x="8840" y="6419"/>
                  </a:lnTo>
                  <a:lnTo>
                    <a:pt x="8547" y="6676"/>
                  </a:lnTo>
                  <a:lnTo>
                    <a:pt x="8767" y="6309"/>
                  </a:lnTo>
                  <a:close/>
                  <a:moveTo>
                    <a:pt x="9024" y="4695"/>
                  </a:moveTo>
                  <a:lnTo>
                    <a:pt x="9244" y="4732"/>
                  </a:lnTo>
                  <a:lnTo>
                    <a:pt x="9464" y="4805"/>
                  </a:lnTo>
                  <a:lnTo>
                    <a:pt x="9647" y="4915"/>
                  </a:lnTo>
                  <a:lnTo>
                    <a:pt x="9831" y="5062"/>
                  </a:lnTo>
                  <a:lnTo>
                    <a:pt x="9904" y="5099"/>
                  </a:lnTo>
                  <a:lnTo>
                    <a:pt x="9941" y="5099"/>
                  </a:lnTo>
                  <a:lnTo>
                    <a:pt x="10051" y="5209"/>
                  </a:lnTo>
                  <a:lnTo>
                    <a:pt x="10161" y="5429"/>
                  </a:lnTo>
                  <a:lnTo>
                    <a:pt x="10198" y="5649"/>
                  </a:lnTo>
                  <a:lnTo>
                    <a:pt x="10234" y="5869"/>
                  </a:lnTo>
                  <a:lnTo>
                    <a:pt x="10198" y="6089"/>
                  </a:lnTo>
                  <a:lnTo>
                    <a:pt x="10161" y="6346"/>
                  </a:lnTo>
                  <a:lnTo>
                    <a:pt x="10088" y="6566"/>
                  </a:lnTo>
                  <a:lnTo>
                    <a:pt x="9941" y="7006"/>
                  </a:lnTo>
                  <a:lnTo>
                    <a:pt x="9904" y="7080"/>
                  </a:lnTo>
                  <a:lnTo>
                    <a:pt x="9647" y="6676"/>
                  </a:lnTo>
                  <a:lnTo>
                    <a:pt x="9024" y="5832"/>
                  </a:lnTo>
                  <a:lnTo>
                    <a:pt x="8620" y="5282"/>
                  </a:lnTo>
                  <a:lnTo>
                    <a:pt x="8400" y="5025"/>
                  </a:lnTo>
                  <a:lnTo>
                    <a:pt x="8143" y="4842"/>
                  </a:lnTo>
                  <a:lnTo>
                    <a:pt x="8584" y="4732"/>
                  </a:lnTo>
                  <a:lnTo>
                    <a:pt x="8804" y="4695"/>
                  </a:lnTo>
                  <a:close/>
                  <a:moveTo>
                    <a:pt x="1064" y="3962"/>
                  </a:moveTo>
                  <a:lnTo>
                    <a:pt x="1357" y="4182"/>
                  </a:lnTo>
                  <a:lnTo>
                    <a:pt x="1651" y="4329"/>
                  </a:lnTo>
                  <a:lnTo>
                    <a:pt x="2348" y="4585"/>
                  </a:lnTo>
                  <a:lnTo>
                    <a:pt x="2458" y="4659"/>
                  </a:lnTo>
                  <a:lnTo>
                    <a:pt x="2494" y="4695"/>
                  </a:lnTo>
                  <a:lnTo>
                    <a:pt x="2568" y="4732"/>
                  </a:lnTo>
                  <a:lnTo>
                    <a:pt x="2641" y="4695"/>
                  </a:lnTo>
                  <a:lnTo>
                    <a:pt x="4329" y="5319"/>
                  </a:lnTo>
                  <a:lnTo>
                    <a:pt x="4329" y="5356"/>
                  </a:lnTo>
                  <a:lnTo>
                    <a:pt x="4292" y="5319"/>
                  </a:lnTo>
                  <a:lnTo>
                    <a:pt x="3888" y="5172"/>
                  </a:lnTo>
                  <a:lnTo>
                    <a:pt x="3705" y="5136"/>
                  </a:lnTo>
                  <a:lnTo>
                    <a:pt x="3485" y="5099"/>
                  </a:lnTo>
                  <a:lnTo>
                    <a:pt x="3448" y="5136"/>
                  </a:lnTo>
                  <a:lnTo>
                    <a:pt x="3411" y="5172"/>
                  </a:lnTo>
                  <a:lnTo>
                    <a:pt x="3448" y="5246"/>
                  </a:lnTo>
                  <a:lnTo>
                    <a:pt x="3595" y="5392"/>
                  </a:lnTo>
                  <a:lnTo>
                    <a:pt x="3852" y="5539"/>
                  </a:lnTo>
                  <a:lnTo>
                    <a:pt x="4108" y="5686"/>
                  </a:lnTo>
                  <a:lnTo>
                    <a:pt x="4402" y="5759"/>
                  </a:lnTo>
                  <a:lnTo>
                    <a:pt x="4365" y="5906"/>
                  </a:lnTo>
                  <a:lnTo>
                    <a:pt x="4035" y="5906"/>
                  </a:lnTo>
                  <a:lnTo>
                    <a:pt x="3742" y="5869"/>
                  </a:lnTo>
                  <a:lnTo>
                    <a:pt x="3411" y="5759"/>
                  </a:lnTo>
                  <a:lnTo>
                    <a:pt x="3228" y="5686"/>
                  </a:lnTo>
                  <a:lnTo>
                    <a:pt x="3191" y="5612"/>
                  </a:lnTo>
                  <a:lnTo>
                    <a:pt x="3155" y="5576"/>
                  </a:lnTo>
                  <a:lnTo>
                    <a:pt x="3118" y="5539"/>
                  </a:lnTo>
                  <a:lnTo>
                    <a:pt x="3081" y="5502"/>
                  </a:lnTo>
                  <a:lnTo>
                    <a:pt x="3045" y="5502"/>
                  </a:lnTo>
                  <a:lnTo>
                    <a:pt x="3008" y="5539"/>
                  </a:lnTo>
                  <a:lnTo>
                    <a:pt x="2971" y="5649"/>
                  </a:lnTo>
                  <a:lnTo>
                    <a:pt x="2971" y="5722"/>
                  </a:lnTo>
                  <a:lnTo>
                    <a:pt x="3008" y="5796"/>
                  </a:lnTo>
                  <a:lnTo>
                    <a:pt x="3045" y="5869"/>
                  </a:lnTo>
                  <a:lnTo>
                    <a:pt x="3191" y="6016"/>
                  </a:lnTo>
                  <a:lnTo>
                    <a:pt x="3338" y="6126"/>
                  </a:lnTo>
                  <a:lnTo>
                    <a:pt x="3522" y="6199"/>
                  </a:lnTo>
                  <a:lnTo>
                    <a:pt x="3742" y="6273"/>
                  </a:lnTo>
                  <a:lnTo>
                    <a:pt x="3962" y="6309"/>
                  </a:lnTo>
                  <a:lnTo>
                    <a:pt x="4182" y="6309"/>
                  </a:lnTo>
                  <a:lnTo>
                    <a:pt x="3962" y="6676"/>
                  </a:lnTo>
                  <a:lnTo>
                    <a:pt x="3742" y="6603"/>
                  </a:lnTo>
                  <a:lnTo>
                    <a:pt x="3228" y="6456"/>
                  </a:lnTo>
                  <a:lnTo>
                    <a:pt x="2971" y="6419"/>
                  </a:lnTo>
                  <a:lnTo>
                    <a:pt x="2715" y="6383"/>
                  </a:lnTo>
                  <a:lnTo>
                    <a:pt x="2641" y="6383"/>
                  </a:lnTo>
                  <a:lnTo>
                    <a:pt x="2641" y="6456"/>
                  </a:lnTo>
                  <a:lnTo>
                    <a:pt x="2641" y="6493"/>
                  </a:lnTo>
                  <a:lnTo>
                    <a:pt x="2678" y="6529"/>
                  </a:lnTo>
                  <a:lnTo>
                    <a:pt x="2861" y="6676"/>
                  </a:lnTo>
                  <a:lnTo>
                    <a:pt x="3081" y="6786"/>
                  </a:lnTo>
                  <a:lnTo>
                    <a:pt x="3522" y="6970"/>
                  </a:lnTo>
                  <a:lnTo>
                    <a:pt x="3742" y="7080"/>
                  </a:lnTo>
                  <a:lnTo>
                    <a:pt x="3632" y="7226"/>
                  </a:lnTo>
                  <a:lnTo>
                    <a:pt x="3522" y="7336"/>
                  </a:lnTo>
                  <a:lnTo>
                    <a:pt x="2935" y="7080"/>
                  </a:lnTo>
                  <a:lnTo>
                    <a:pt x="2311" y="6823"/>
                  </a:lnTo>
                  <a:lnTo>
                    <a:pt x="2238" y="6823"/>
                  </a:lnTo>
                  <a:lnTo>
                    <a:pt x="2201" y="6860"/>
                  </a:lnTo>
                  <a:lnTo>
                    <a:pt x="2201" y="6896"/>
                  </a:lnTo>
                  <a:lnTo>
                    <a:pt x="2201" y="6970"/>
                  </a:lnTo>
                  <a:lnTo>
                    <a:pt x="2458" y="7190"/>
                  </a:lnTo>
                  <a:lnTo>
                    <a:pt x="2678" y="7410"/>
                  </a:lnTo>
                  <a:lnTo>
                    <a:pt x="2971" y="7557"/>
                  </a:lnTo>
                  <a:lnTo>
                    <a:pt x="3265" y="7703"/>
                  </a:lnTo>
                  <a:lnTo>
                    <a:pt x="2971" y="7960"/>
                  </a:lnTo>
                  <a:lnTo>
                    <a:pt x="2641" y="7960"/>
                  </a:lnTo>
                  <a:lnTo>
                    <a:pt x="2311" y="7887"/>
                  </a:lnTo>
                  <a:lnTo>
                    <a:pt x="1981" y="7777"/>
                  </a:lnTo>
                  <a:lnTo>
                    <a:pt x="1871" y="7777"/>
                  </a:lnTo>
                  <a:lnTo>
                    <a:pt x="1834" y="7813"/>
                  </a:lnTo>
                  <a:lnTo>
                    <a:pt x="1797" y="7850"/>
                  </a:lnTo>
                  <a:lnTo>
                    <a:pt x="1797" y="7923"/>
                  </a:lnTo>
                  <a:lnTo>
                    <a:pt x="1834" y="8070"/>
                  </a:lnTo>
                  <a:lnTo>
                    <a:pt x="1944" y="8143"/>
                  </a:lnTo>
                  <a:lnTo>
                    <a:pt x="2091" y="8217"/>
                  </a:lnTo>
                  <a:lnTo>
                    <a:pt x="2238" y="8290"/>
                  </a:lnTo>
                  <a:lnTo>
                    <a:pt x="2348" y="8327"/>
                  </a:lnTo>
                  <a:lnTo>
                    <a:pt x="2164" y="8364"/>
                  </a:lnTo>
                  <a:lnTo>
                    <a:pt x="1944" y="8364"/>
                  </a:lnTo>
                  <a:lnTo>
                    <a:pt x="1761" y="8327"/>
                  </a:lnTo>
                  <a:lnTo>
                    <a:pt x="1541" y="8253"/>
                  </a:lnTo>
                  <a:lnTo>
                    <a:pt x="1247" y="8070"/>
                  </a:lnTo>
                  <a:lnTo>
                    <a:pt x="1027" y="7850"/>
                  </a:lnTo>
                  <a:lnTo>
                    <a:pt x="844" y="7593"/>
                  </a:lnTo>
                  <a:lnTo>
                    <a:pt x="697" y="7300"/>
                  </a:lnTo>
                  <a:lnTo>
                    <a:pt x="624" y="6970"/>
                  </a:lnTo>
                  <a:lnTo>
                    <a:pt x="550" y="6676"/>
                  </a:lnTo>
                  <a:lnTo>
                    <a:pt x="550" y="6346"/>
                  </a:lnTo>
                  <a:lnTo>
                    <a:pt x="550" y="6016"/>
                  </a:lnTo>
                  <a:lnTo>
                    <a:pt x="624" y="5502"/>
                  </a:lnTo>
                  <a:lnTo>
                    <a:pt x="734" y="4989"/>
                  </a:lnTo>
                  <a:lnTo>
                    <a:pt x="1064" y="3962"/>
                  </a:lnTo>
                  <a:close/>
                  <a:moveTo>
                    <a:pt x="6786" y="5429"/>
                  </a:moveTo>
                  <a:lnTo>
                    <a:pt x="6860" y="5649"/>
                  </a:lnTo>
                  <a:lnTo>
                    <a:pt x="6970" y="5832"/>
                  </a:lnTo>
                  <a:lnTo>
                    <a:pt x="7006" y="5906"/>
                  </a:lnTo>
                  <a:lnTo>
                    <a:pt x="7043" y="5979"/>
                  </a:lnTo>
                  <a:lnTo>
                    <a:pt x="7116" y="6016"/>
                  </a:lnTo>
                  <a:lnTo>
                    <a:pt x="7813" y="7006"/>
                  </a:lnTo>
                  <a:lnTo>
                    <a:pt x="8143" y="7520"/>
                  </a:lnTo>
                  <a:lnTo>
                    <a:pt x="8143" y="7667"/>
                  </a:lnTo>
                  <a:lnTo>
                    <a:pt x="8143" y="7740"/>
                  </a:lnTo>
                  <a:lnTo>
                    <a:pt x="8217" y="7813"/>
                  </a:lnTo>
                  <a:lnTo>
                    <a:pt x="8290" y="7850"/>
                  </a:lnTo>
                  <a:lnTo>
                    <a:pt x="8363" y="7850"/>
                  </a:lnTo>
                  <a:lnTo>
                    <a:pt x="8400" y="7813"/>
                  </a:lnTo>
                  <a:lnTo>
                    <a:pt x="8510" y="7887"/>
                  </a:lnTo>
                  <a:lnTo>
                    <a:pt x="8584" y="7923"/>
                  </a:lnTo>
                  <a:lnTo>
                    <a:pt x="8694" y="7960"/>
                  </a:lnTo>
                  <a:lnTo>
                    <a:pt x="8767" y="7923"/>
                  </a:lnTo>
                  <a:lnTo>
                    <a:pt x="8877" y="7997"/>
                  </a:lnTo>
                  <a:lnTo>
                    <a:pt x="8987" y="7997"/>
                  </a:lnTo>
                  <a:lnTo>
                    <a:pt x="9060" y="8033"/>
                  </a:lnTo>
                  <a:lnTo>
                    <a:pt x="9134" y="7997"/>
                  </a:lnTo>
                  <a:lnTo>
                    <a:pt x="9207" y="7923"/>
                  </a:lnTo>
                  <a:lnTo>
                    <a:pt x="9207" y="7813"/>
                  </a:lnTo>
                  <a:lnTo>
                    <a:pt x="9207" y="7740"/>
                  </a:lnTo>
                  <a:lnTo>
                    <a:pt x="9134" y="7667"/>
                  </a:lnTo>
                  <a:lnTo>
                    <a:pt x="9170" y="7557"/>
                  </a:lnTo>
                  <a:lnTo>
                    <a:pt x="9207" y="7483"/>
                  </a:lnTo>
                  <a:lnTo>
                    <a:pt x="9244" y="7410"/>
                  </a:lnTo>
                  <a:lnTo>
                    <a:pt x="9244" y="7373"/>
                  </a:lnTo>
                  <a:lnTo>
                    <a:pt x="9207" y="7300"/>
                  </a:lnTo>
                  <a:lnTo>
                    <a:pt x="9170" y="7263"/>
                  </a:lnTo>
                  <a:lnTo>
                    <a:pt x="9134" y="7226"/>
                  </a:lnTo>
                  <a:lnTo>
                    <a:pt x="8987" y="7226"/>
                  </a:lnTo>
                  <a:lnTo>
                    <a:pt x="8694" y="7336"/>
                  </a:lnTo>
                  <a:lnTo>
                    <a:pt x="8694" y="7300"/>
                  </a:lnTo>
                  <a:lnTo>
                    <a:pt x="8877" y="7153"/>
                  </a:lnTo>
                  <a:lnTo>
                    <a:pt x="9060" y="6970"/>
                  </a:lnTo>
                  <a:lnTo>
                    <a:pt x="9134" y="6860"/>
                  </a:lnTo>
                  <a:lnTo>
                    <a:pt x="9244" y="7043"/>
                  </a:lnTo>
                  <a:lnTo>
                    <a:pt x="9501" y="7446"/>
                  </a:lnTo>
                  <a:lnTo>
                    <a:pt x="9537" y="7593"/>
                  </a:lnTo>
                  <a:lnTo>
                    <a:pt x="9317" y="7887"/>
                  </a:lnTo>
                  <a:lnTo>
                    <a:pt x="9024" y="8143"/>
                  </a:lnTo>
                  <a:lnTo>
                    <a:pt x="8730" y="8364"/>
                  </a:lnTo>
                  <a:lnTo>
                    <a:pt x="8400" y="8547"/>
                  </a:lnTo>
                  <a:lnTo>
                    <a:pt x="8070" y="8657"/>
                  </a:lnTo>
                  <a:lnTo>
                    <a:pt x="7703" y="8694"/>
                  </a:lnTo>
                  <a:lnTo>
                    <a:pt x="7520" y="8694"/>
                  </a:lnTo>
                  <a:lnTo>
                    <a:pt x="7373" y="8657"/>
                  </a:lnTo>
                  <a:lnTo>
                    <a:pt x="7190" y="8620"/>
                  </a:lnTo>
                  <a:lnTo>
                    <a:pt x="7006" y="8547"/>
                  </a:lnTo>
                  <a:lnTo>
                    <a:pt x="6823" y="8437"/>
                  </a:lnTo>
                  <a:lnTo>
                    <a:pt x="6676" y="8290"/>
                  </a:lnTo>
                  <a:lnTo>
                    <a:pt x="6419" y="7997"/>
                  </a:lnTo>
                  <a:lnTo>
                    <a:pt x="6199" y="7667"/>
                  </a:lnTo>
                  <a:lnTo>
                    <a:pt x="6053" y="7300"/>
                  </a:lnTo>
                  <a:lnTo>
                    <a:pt x="6016" y="6896"/>
                  </a:lnTo>
                  <a:lnTo>
                    <a:pt x="6016" y="6676"/>
                  </a:lnTo>
                  <a:lnTo>
                    <a:pt x="6053" y="6493"/>
                  </a:lnTo>
                  <a:lnTo>
                    <a:pt x="6089" y="6309"/>
                  </a:lnTo>
                  <a:lnTo>
                    <a:pt x="6163" y="6126"/>
                  </a:lnTo>
                  <a:lnTo>
                    <a:pt x="6273" y="5943"/>
                  </a:lnTo>
                  <a:lnTo>
                    <a:pt x="6383" y="5759"/>
                  </a:lnTo>
                  <a:lnTo>
                    <a:pt x="6566" y="5576"/>
                  </a:lnTo>
                  <a:lnTo>
                    <a:pt x="6786" y="5429"/>
                  </a:lnTo>
                  <a:close/>
                  <a:moveTo>
                    <a:pt x="3852" y="0"/>
                  </a:moveTo>
                  <a:lnTo>
                    <a:pt x="3522" y="37"/>
                  </a:lnTo>
                  <a:lnTo>
                    <a:pt x="3191" y="110"/>
                  </a:lnTo>
                  <a:lnTo>
                    <a:pt x="2898" y="257"/>
                  </a:lnTo>
                  <a:lnTo>
                    <a:pt x="2604" y="440"/>
                  </a:lnTo>
                  <a:lnTo>
                    <a:pt x="2348" y="660"/>
                  </a:lnTo>
                  <a:lnTo>
                    <a:pt x="2091" y="660"/>
                  </a:lnTo>
                  <a:lnTo>
                    <a:pt x="1871" y="734"/>
                  </a:lnTo>
                  <a:lnTo>
                    <a:pt x="1687" y="880"/>
                  </a:lnTo>
                  <a:lnTo>
                    <a:pt x="1541" y="1064"/>
                  </a:lnTo>
                  <a:lnTo>
                    <a:pt x="1394" y="1284"/>
                  </a:lnTo>
                  <a:lnTo>
                    <a:pt x="1321" y="1504"/>
                  </a:lnTo>
                  <a:lnTo>
                    <a:pt x="1137" y="1944"/>
                  </a:lnTo>
                  <a:lnTo>
                    <a:pt x="660" y="3522"/>
                  </a:lnTo>
                  <a:lnTo>
                    <a:pt x="404" y="4292"/>
                  </a:lnTo>
                  <a:lnTo>
                    <a:pt x="183" y="5062"/>
                  </a:lnTo>
                  <a:lnTo>
                    <a:pt x="37" y="5759"/>
                  </a:lnTo>
                  <a:lnTo>
                    <a:pt x="0" y="6126"/>
                  </a:lnTo>
                  <a:lnTo>
                    <a:pt x="0" y="6456"/>
                  </a:lnTo>
                  <a:lnTo>
                    <a:pt x="0" y="6786"/>
                  </a:lnTo>
                  <a:lnTo>
                    <a:pt x="73" y="7153"/>
                  </a:lnTo>
                  <a:lnTo>
                    <a:pt x="183" y="7483"/>
                  </a:lnTo>
                  <a:lnTo>
                    <a:pt x="330" y="7813"/>
                  </a:lnTo>
                  <a:lnTo>
                    <a:pt x="477" y="8033"/>
                  </a:lnTo>
                  <a:lnTo>
                    <a:pt x="660" y="8253"/>
                  </a:lnTo>
                  <a:lnTo>
                    <a:pt x="880" y="8474"/>
                  </a:lnTo>
                  <a:lnTo>
                    <a:pt x="1101" y="8657"/>
                  </a:lnTo>
                  <a:lnTo>
                    <a:pt x="1357" y="8767"/>
                  </a:lnTo>
                  <a:lnTo>
                    <a:pt x="1651" y="8877"/>
                  </a:lnTo>
                  <a:lnTo>
                    <a:pt x="1908" y="8914"/>
                  </a:lnTo>
                  <a:lnTo>
                    <a:pt x="2201" y="8950"/>
                  </a:lnTo>
                  <a:lnTo>
                    <a:pt x="2458" y="8914"/>
                  </a:lnTo>
                  <a:lnTo>
                    <a:pt x="2678" y="8840"/>
                  </a:lnTo>
                  <a:lnTo>
                    <a:pt x="2898" y="8730"/>
                  </a:lnTo>
                  <a:lnTo>
                    <a:pt x="3081" y="8620"/>
                  </a:lnTo>
                  <a:lnTo>
                    <a:pt x="3448" y="8290"/>
                  </a:lnTo>
                  <a:lnTo>
                    <a:pt x="3778" y="7923"/>
                  </a:lnTo>
                  <a:lnTo>
                    <a:pt x="3815" y="7960"/>
                  </a:lnTo>
                  <a:lnTo>
                    <a:pt x="3925" y="7960"/>
                  </a:lnTo>
                  <a:lnTo>
                    <a:pt x="4035" y="7887"/>
                  </a:lnTo>
                  <a:lnTo>
                    <a:pt x="4108" y="7813"/>
                  </a:lnTo>
                  <a:lnTo>
                    <a:pt x="4108" y="7740"/>
                  </a:lnTo>
                  <a:lnTo>
                    <a:pt x="4072" y="7593"/>
                  </a:lnTo>
                  <a:lnTo>
                    <a:pt x="4182" y="7446"/>
                  </a:lnTo>
                  <a:lnTo>
                    <a:pt x="4512" y="6896"/>
                  </a:lnTo>
                  <a:lnTo>
                    <a:pt x="4769" y="6309"/>
                  </a:lnTo>
                  <a:lnTo>
                    <a:pt x="5025" y="5722"/>
                  </a:lnTo>
                  <a:lnTo>
                    <a:pt x="5209" y="5099"/>
                  </a:lnTo>
                  <a:lnTo>
                    <a:pt x="5246" y="5062"/>
                  </a:lnTo>
                  <a:lnTo>
                    <a:pt x="5282" y="4989"/>
                  </a:lnTo>
                  <a:lnTo>
                    <a:pt x="5282" y="4915"/>
                  </a:lnTo>
                  <a:lnTo>
                    <a:pt x="5466" y="4292"/>
                  </a:lnTo>
                  <a:lnTo>
                    <a:pt x="5612" y="3632"/>
                  </a:lnTo>
                  <a:lnTo>
                    <a:pt x="5722" y="2971"/>
                  </a:lnTo>
                  <a:lnTo>
                    <a:pt x="5796" y="2311"/>
                  </a:lnTo>
                  <a:lnTo>
                    <a:pt x="5832" y="1981"/>
                  </a:lnTo>
                  <a:lnTo>
                    <a:pt x="5796" y="1651"/>
                  </a:lnTo>
                  <a:lnTo>
                    <a:pt x="5759" y="1357"/>
                  </a:lnTo>
                  <a:lnTo>
                    <a:pt x="5649" y="1064"/>
                  </a:lnTo>
                  <a:lnTo>
                    <a:pt x="5539" y="807"/>
                  </a:lnTo>
                  <a:lnTo>
                    <a:pt x="5356" y="587"/>
                  </a:lnTo>
                  <a:lnTo>
                    <a:pt x="5099" y="367"/>
                  </a:lnTo>
                  <a:lnTo>
                    <a:pt x="4842" y="184"/>
                  </a:lnTo>
                  <a:lnTo>
                    <a:pt x="4512" y="73"/>
                  </a:lnTo>
                  <a:lnTo>
                    <a:pt x="4182" y="0"/>
                  </a:lnTo>
                  <a:close/>
                  <a:moveTo>
                    <a:pt x="8730" y="3962"/>
                  </a:moveTo>
                  <a:lnTo>
                    <a:pt x="8584" y="4072"/>
                  </a:lnTo>
                  <a:lnTo>
                    <a:pt x="8437" y="4182"/>
                  </a:lnTo>
                  <a:lnTo>
                    <a:pt x="8327" y="4329"/>
                  </a:lnTo>
                  <a:lnTo>
                    <a:pt x="7887" y="4439"/>
                  </a:lnTo>
                  <a:lnTo>
                    <a:pt x="7336" y="4585"/>
                  </a:lnTo>
                  <a:lnTo>
                    <a:pt x="6786" y="4842"/>
                  </a:lnTo>
                  <a:lnTo>
                    <a:pt x="6566" y="4989"/>
                  </a:lnTo>
                  <a:lnTo>
                    <a:pt x="6309" y="5172"/>
                  </a:lnTo>
                  <a:lnTo>
                    <a:pt x="6089" y="5356"/>
                  </a:lnTo>
                  <a:lnTo>
                    <a:pt x="5906" y="5576"/>
                  </a:lnTo>
                  <a:lnTo>
                    <a:pt x="5759" y="5796"/>
                  </a:lnTo>
                  <a:lnTo>
                    <a:pt x="5612" y="6053"/>
                  </a:lnTo>
                  <a:lnTo>
                    <a:pt x="5539" y="6309"/>
                  </a:lnTo>
                  <a:lnTo>
                    <a:pt x="5502" y="6603"/>
                  </a:lnTo>
                  <a:lnTo>
                    <a:pt x="5466" y="6860"/>
                  </a:lnTo>
                  <a:lnTo>
                    <a:pt x="5502" y="7116"/>
                  </a:lnTo>
                  <a:lnTo>
                    <a:pt x="5539" y="7373"/>
                  </a:lnTo>
                  <a:lnTo>
                    <a:pt x="5612" y="7630"/>
                  </a:lnTo>
                  <a:lnTo>
                    <a:pt x="5722" y="7887"/>
                  </a:lnTo>
                  <a:lnTo>
                    <a:pt x="5869" y="8107"/>
                  </a:lnTo>
                  <a:lnTo>
                    <a:pt x="6016" y="8327"/>
                  </a:lnTo>
                  <a:lnTo>
                    <a:pt x="6199" y="8547"/>
                  </a:lnTo>
                  <a:lnTo>
                    <a:pt x="6419" y="8730"/>
                  </a:lnTo>
                  <a:lnTo>
                    <a:pt x="6639" y="8914"/>
                  </a:lnTo>
                  <a:lnTo>
                    <a:pt x="6860" y="9060"/>
                  </a:lnTo>
                  <a:lnTo>
                    <a:pt x="7116" y="9170"/>
                  </a:lnTo>
                  <a:lnTo>
                    <a:pt x="7410" y="9244"/>
                  </a:lnTo>
                  <a:lnTo>
                    <a:pt x="7703" y="9281"/>
                  </a:lnTo>
                  <a:lnTo>
                    <a:pt x="8033" y="9244"/>
                  </a:lnTo>
                  <a:lnTo>
                    <a:pt x="8327" y="9170"/>
                  </a:lnTo>
                  <a:lnTo>
                    <a:pt x="8620" y="9024"/>
                  </a:lnTo>
                  <a:lnTo>
                    <a:pt x="8877" y="8877"/>
                  </a:lnTo>
                  <a:lnTo>
                    <a:pt x="9391" y="8547"/>
                  </a:lnTo>
                  <a:lnTo>
                    <a:pt x="9611" y="8364"/>
                  </a:lnTo>
                  <a:lnTo>
                    <a:pt x="9794" y="8143"/>
                  </a:lnTo>
                  <a:lnTo>
                    <a:pt x="9977" y="7923"/>
                  </a:lnTo>
                  <a:lnTo>
                    <a:pt x="10161" y="7703"/>
                  </a:lnTo>
                  <a:lnTo>
                    <a:pt x="10418" y="7190"/>
                  </a:lnTo>
                  <a:lnTo>
                    <a:pt x="10638" y="6676"/>
                  </a:lnTo>
                  <a:lnTo>
                    <a:pt x="10711" y="6346"/>
                  </a:lnTo>
                  <a:lnTo>
                    <a:pt x="10748" y="6053"/>
                  </a:lnTo>
                  <a:lnTo>
                    <a:pt x="10748" y="5722"/>
                  </a:lnTo>
                  <a:lnTo>
                    <a:pt x="10711" y="5466"/>
                  </a:lnTo>
                  <a:lnTo>
                    <a:pt x="10601" y="5172"/>
                  </a:lnTo>
                  <a:lnTo>
                    <a:pt x="10454" y="4915"/>
                  </a:lnTo>
                  <a:lnTo>
                    <a:pt x="10271" y="4659"/>
                  </a:lnTo>
                  <a:lnTo>
                    <a:pt x="10051" y="4439"/>
                  </a:lnTo>
                  <a:lnTo>
                    <a:pt x="9794" y="4255"/>
                  </a:lnTo>
                  <a:lnTo>
                    <a:pt x="9537" y="4108"/>
                  </a:lnTo>
                  <a:lnTo>
                    <a:pt x="9244" y="3998"/>
                  </a:lnTo>
                  <a:lnTo>
                    <a:pt x="8950" y="396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0"/>
            <p:cNvSpPr/>
            <p:nvPr/>
          </p:nvSpPr>
          <p:spPr>
            <a:xfrm>
              <a:off x="6385050" y="4208725"/>
              <a:ext cx="422775" cy="298975"/>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0"/>
            <p:cNvSpPr/>
            <p:nvPr/>
          </p:nvSpPr>
          <p:spPr>
            <a:xfrm>
              <a:off x="7121425" y="2437925"/>
              <a:ext cx="246700" cy="315500"/>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0"/>
            <p:cNvSpPr/>
            <p:nvPr/>
          </p:nvSpPr>
          <p:spPr>
            <a:xfrm>
              <a:off x="6062250" y="3853825"/>
              <a:ext cx="332900" cy="376025"/>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0"/>
            <p:cNvSpPr/>
            <p:nvPr/>
          </p:nvSpPr>
          <p:spPr>
            <a:xfrm>
              <a:off x="6023725" y="3167900"/>
              <a:ext cx="340250" cy="227450"/>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0"/>
            <p:cNvSpPr/>
            <p:nvPr/>
          </p:nvSpPr>
          <p:spPr>
            <a:xfrm>
              <a:off x="7109500" y="3449425"/>
              <a:ext cx="154100" cy="165100"/>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75" name="Google Shape;475;p20"/>
          <p:cNvCxnSpPr/>
          <p:nvPr/>
        </p:nvCxnSpPr>
        <p:spPr>
          <a:xfrm>
            <a:off x="850475" y="1031425"/>
            <a:ext cx="6037800" cy="0"/>
          </a:xfrm>
          <a:prstGeom prst="straightConnector1">
            <a:avLst/>
          </a:prstGeom>
          <a:noFill/>
          <a:ln w="19050" cap="rnd" cmpd="sng">
            <a:solidFill>
              <a:srgbClr val="A4C2F4"/>
            </a:solidFill>
            <a:prstDash val="dash"/>
            <a:round/>
            <a:headEnd type="none" w="med" len="med"/>
            <a:tailEnd type="none" w="med" len="med"/>
          </a:ln>
        </p:spPr>
      </p:cxnSp>
      <p:sp>
        <p:nvSpPr>
          <p:cNvPr id="476" name="Google Shape;476;p20"/>
          <p:cNvSpPr txBox="1">
            <a:spLocks noGrp="1"/>
          </p:cNvSpPr>
          <p:nvPr>
            <p:ph type="sldNum" idx="12"/>
          </p:nvPr>
        </p:nvSpPr>
        <p:spPr>
          <a:xfrm>
            <a:off x="90619" y="4722737"/>
            <a:ext cx="548700" cy="393600"/>
          </a:xfrm>
          <a:prstGeom prst="rect">
            <a:avLst/>
          </a:prstGeom>
        </p:spPr>
        <p:txBody>
          <a:bodyPr spcFirstLastPara="1" wrap="square" lIns="91425" tIns="91425" rIns="91425" bIns="91425" anchor="t"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77"/>
        <p:cNvGrpSpPr/>
        <p:nvPr/>
      </p:nvGrpSpPr>
      <p:grpSpPr>
        <a:xfrm>
          <a:off x="0" y="0"/>
          <a:ext cx="0" cy="0"/>
          <a:chOff x="0" y="0"/>
          <a:chExt cx="0" cy="0"/>
        </a:xfrm>
      </p:grpSpPr>
      <p:sp>
        <p:nvSpPr>
          <p:cNvPr id="478" name="Google Shape;478;p21"/>
          <p:cNvSpPr txBox="1">
            <a:spLocks noGrp="1"/>
          </p:cNvSpPr>
          <p:nvPr>
            <p:ph type="body" idx="1"/>
          </p:nvPr>
        </p:nvSpPr>
        <p:spPr>
          <a:xfrm>
            <a:off x="457200" y="4406309"/>
            <a:ext cx="8229600" cy="519600"/>
          </a:xfrm>
          <a:prstGeom prst="rect">
            <a:avLst/>
          </a:prstGeom>
        </p:spPr>
        <p:txBody>
          <a:bodyPr spcFirstLastPara="1" wrap="square" lIns="91425" tIns="91425" rIns="91425" bIns="91425" anchor="t" anchorCtr="0">
            <a:noAutofit/>
          </a:bodyPr>
          <a:lstStyle>
            <a:lvl1pPr marL="457200" lvl="0" indent="-228600" algn="ctr" rtl="0">
              <a:spcBef>
                <a:spcPts val="360"/>
              </a:spcBef>
              <a:spcAft>
                <a:spcPts val="0"/>
              </a:spcAft>
              <a:buSzPts val="1800"/>
              <a:buNone/>
              <a:defRPr sz="1800"/>
            </a:lvl1pPr>
          </a:lstStyle>
          <a:p>
            <a:endParaRPr/>
          </a:p>
        </p:txBody>
      </p:sp>
      <p:sp>
        <p:nvSpPr>
          <p:cNvPr id="479" name="Google Shape;479;p21"/>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0" name="Google Shape;480;p21"/>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1" name="Google Shape;481;p21"/>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2" name="Google Shape;482;p21"/>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3" name="Google Shape;483;p21"/>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4" name="Google Shape;484;p21"/>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5" name="Google Shape;485;p21"/>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6" name="Google Shape;486;p21"/>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7" name="Google Shape;487;p21"/>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8" name="Google Shape;488;p21"/>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89" name="Google Shape;489;p21"/>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0" name="Google Shape;490;p21"/>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1" name="Google Shape;491;p21"/>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2" name="Google Shape;492;p21"/>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3" name="Google Shape;493;p21"/>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4" name="Google Shape;494;p21"/>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5" name="Google Shape;495;p21"/>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6" name="Google Shape;496;p21"/>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7" name="Google Shape;497;p21"/>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8" name="Google Shape;498;p21"/>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499" name="Google Shape;499;p21"/>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0" name="Google Shape;500;p21"/>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1" name="Google Shape;501;p21"/>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2" name="Google Shape;502;p21"/>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3" name="Google Shape;503;p21"/>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4" name="Google Shape;504;p21"/>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5" name="Google Shape;505;p21"/>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6" name="Google Shape;506;p21"/>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7" name="Google Shape;507;p21"/>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8" name="Google Shape;508;p21"/>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09" name="Google Shape;509;p21"/>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0" name="Google Shape;510;p21"/>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1" name="Google Shape;511;p21"/>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2" name="Google Shape;512;p21"/>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3" name="Google Shape;513;p21"/>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4" name="Google Shape;514;p21"/>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5" name="Google Shape;515;p21"/>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6" name="Google Shape;516;p21"/>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7" name="Google Shape;517;p21"/>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8" name="Google Shape;518;p21"/>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19" name="Google Shape;519;p21"/>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0" name="Google Shape;520;p21"/>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21"/>
        <p:cNvGrpSpPr/>
        <p:nvPr/>
      </p:nvGrpSpPr>
      <p:grpSpPr>
        <a:xfrm>
          <a:off x="0" y="0"/>
          <a:ext cx="0" cy="0"/>
          <a:chOff x="0" y="0"/>
          <a:chExt cx="0" cy="0"/>
        </a:xfrm>
      </p:grpSpPr>
      <p:sp>
        <p:nvSpPr>
          <p:cNvPr id="522" name="Google Shape;522;p22"/>
          <p:cNvSpPr/>
          <p:nvPr/>
        </p:nvSpPr>
        <p:spPr>
          <a:xfrm>
            <a:off x="7302880" y="-294362"/>
            <a:ext cx="450550" cy="558734"/>
          </a:xfrm>
          <a:custGeom>
            <a:avLst/>
            <a:gdLst/>
            <a:ahLst/>
            <a:cxnLst/>
            <a:rect l="l" t="t" r="r" b="b"/>
            <a:pathLst>
              <a:path w="15884" h="19698" extrusionOk="0">
                <a:moveTo>
                  <a:pt x="9355" y="4108"/>
                </a:moveTo>
                <a:lnTo>
                  <a:pt x="9465" y="4145"/>
                </a:lnTo>
                <a:lnTo>
                  <a:pt x="9538" y="4182"/>
                </a:lnTo>
                <a:lnTo>
                  <a:pt x="9648" y="4328"/>
                </a:lnTo>
                <a:lnTo>
                  <a:pt x="9721" y="4549"/>
                </a:lnTo>
                <a:lnTo>
                  <a:pt x="9721" y="4769"/>
                </a:lnTo>
                <a:lnTo>
                  <a:pt x="9721" y="4842"/>
                </a:lnTo>
                <a:lnTo>
                  <a:pt x="9685" y="4879"/>
                </a:lnTo>
                <a:lnTo>
                  <a:pt x="9575" y="4952"/>
                </a:lnTo>
                <a:lnTo>
                  <a:pt x="9391" y="4952"/>
                </a:lnTo>
                <a:lnTo>
                  <a:pt x="9355" y="4915"/>
                </a:lnTo>
                <a:lnTo>
                  <a:pt x="9281" y="4842"/>
                </a:lnTo>
                <a:lnTo>
                  <a:pt x="9208" y="4695"/>
                </a:lnTo>
                <a:lnTo>
                  <a:pt x="9171" y="4549"/>
                </a:lnTo>
                <a:lnTo>
                  <a:pt x="9171" y="4438"/>
                </a:lnTo>
                <a:lnTo>
                  <a:pt x="9171" y="4328"/>
                </a:lnTo>
                <a:lnTo>
                  <a:pt x="9245" y="4108"/>
                </a:lnTo>
                <a:close/>
                <a:moveTo>
                  <a:pt x="9355" y="3705"/>
                </a:moveTo>
                <a:lnTo>
                  <a:pt x="9245" y="3742"/>
                </a:lnTo>
                <a:lnTo>
                  <a:pt x="9135" y="3778"/>
                </a:lnTo>
                <a:lnTo>
                  <a:pt x="9025" y="3852"/>
                </a:lnTo>
                <a:lnTo>
                  <a:pt x="8988" y="3925"/>
                </a:lnTo>
                <a:lnTo>
                  <a:pt x="8914" y="3998"/>
                </a:lnTo>
                <a:lnTo>
                  <a:pt x="8841" y="4218"/>
                </a:lnTo>
                <a:lnTo>
                  <a:pt x="8804" y="4475"/>
                </a:lnTo>
                <a:lnTo>
                  <a:pt x="8804" y="4659"/>
                </a:lnTo>
                <a:lnTo>
                  <a:pt x="8841" y="4805"/>
                </a:lnTo>
                <a:lnTo>
                  <a:pt x="8878" y="4952"/>
                </a:lnTo>
                <a:lnTo>
                  <a:pt x="8988" y="5099"/>
                </a:lnTo>
                <a:lnTo>
                  <a:pt x="9098" y="5209"/>
                </a:lnTo>
                <a:lnTo>
                  <a:pt x="9245" y="5282"/>
                </a:lnTo>
                <a:lnTo>
                  <a:pt x="9391" y="5355"/>
                </a:lnTo>
                <a:lnTo>
                  <a:pt x="9538" y="5355"/>
                </a:lnTo>
                <a:lnTo>
                  <a:pt x="9721" y="5319"/>
                </a:lnTo>
                <a:lnTo>
                  <a:pt x="9868" y="5245"/>
                </a:lnTo>
                <a:lnTo>
                  <a:pt x="10015" y="5135"/>
                </a:lnTo>
                <a:lnTo>
                  <a:pt x="10088" y="4989"/>
                </a:lnTo>
                <a:lnTo>
                  <a:pt x="10125" y="4805"/>
                </a:lnTo>
                <a:lnTo>
                  <a:pt x="10125" y="4659"/>
                </a:lnTo>
                <a:lnTo>
                  <a:pt x="10088" y="4475"/>
                </a:lnTo>
                <a:lnTo>
                  <a:pt x="10052" y="4292"/>
                </a:lnTo>
                <a:lnTo>
                  <a:pt x="9978" y="4145"/>
                </a:lnTo>
                <a:lnTo>
                  <a:pt x="9905" y="3998"/>
                </a:lnTo>
                <a:lnTo>
                  <a:pt x="9795" y="3888"/>
                </a:lnTo>
                <a:lnTo>
                  <a:pt x="9648" y="3778"/>
                </a:lnTo>
                <a:lnTo>
                  <a:pt x="9501" y="3742"/>
                </a:lnTo>
                <a:lnTo>
                  <a:pt x="9355" y="3705"/>
                </a:lnTo>
                <a:close/>
                <a:moveTo>
                  <a:pt x="11262" y="6676"/>
                </a:moveTo>
                <a:lnTo>
                  <a:pt x="11262" y="6786"/>
                </a:lnTo>
                <a:lnTo>
                  <a:pt x="11225" y="6859"/>
                </a:lnTo>
                <a:lnTo>
                  <a:pt x="11152" y="6933"/>
                </a:lnTo>
                <a:lnTo>
                  <a:pt x="11042" y="7006"/>
                </a:lnTo>
                <a:lnTo>
                  <a:pt x="10785" y="7116"/>
                </a:lnTo>
                <a:lnTo>
                  <a:pt x="10602" y="7190"/>
                </a:lnTo>
                <a:lnTo>
                  <a:pt x="9795" y="7556"/>
                </a:lnTo>
                <a:lnTo>
                  <a:pt x="9721" y="7263"/>
                </a:lnTo>
                <a:lnTo>
                  <a:pt x="10639" y="6823"/>
                </a:lnTo>
                <a:lnTo>
                  <a:pt x="11079" y="6676"/>
                </a:lnTo>
                <a:close/>
                <a:moveTo>
                  <a:pt x="11115" y="6273"/>
                </a:moveTo>
                <a:lnTo>
                  <a:pt x="10859" y="6346"/>
                </a:lnTo>
                <a:lnTo>
                  <a:pt x="10052" y="6639"/>
                </a:lnTo>
                <a:lnTo>
                  <a:pt x="9648" y="6823"/>
                </a:lnTo>
                <a:lnTo>
                  <a:pt x="9281" y="7006"/>
                </a:lnTo>
                <a:lnTo>
                  <a:pt x="9208" y="7080"/>
                </a:lnTo>
                <a:lnTo>
                  <a:pt x="9208" y="7116"/>
                </a:lnTo>
                <a:lnTo>
                  <a:pt x="9208" y="7190"/>
                </a:lnTo>
                <a:lnTo>
                  <a:pt x="9208" y="7263"/>
                </a:lnTo>
                <a:lnTo>
                  <a:pt x="9318" y="7336"/>
                </a:lnTo>
                <a:lnTo>
                  <a:pt x="9465" y="7336"/>
                </a:lnTo>
                <a:lnTo>
                  <a:pt x="9465" y="7593"/>
                </a:lnTo>
                <a:lnTo>
                  <a:pt x="9538" y="7813"/>
                </a:lnTo>
                <a:lnTo>
                  <a:pt x="9575" y="7887"/>
                </a:lnTo>
                <a:lnTo>
                  <a:pt x="9648" y="7923"/>
                </a:lnTo>
                <a:lnTo>
                  <a:pt x="9758" y="7923"/>
                </a:lnTo>
                <a:lnTo>
                  <a:pt x="10492" y="7630"/>
                </a:lnTo>
                <a:lnTo>
                  <a:pt x="10859" y="7483"/>
                </a:lnTo>
                <a:lnTo>
                  <a:pt x="11225" y="7336"/>
                </a:lnTo>
                <a:lnTo>
                  <a:pt x="11409" y="7190"/>
                </a:lnTo>
                <a:lnTo>
                  <a:pt x="11556" y="7006"/>
                </a:lnTo>
                <a:lnTo>
                  <a:pt x="11629" y="6896"/>
                </a:lnTo>
                <a:lnTo>
                  <a:pt x="11629" y="6786"/>
                </a:lnTo>
                <a:lnTo>
                  <a:pt x="11629" y="6676"/>
                </a:lnTo>
                <a:lnTo>
                  <a:pt x="11592" y="6566"/>
                </a:lnTo>
                <a:lnTo>
                  <a:pt x="11556" y="6419"/>
                </a:lnTo>
                <a:lnTo>
                  <a:pt x="11482" y="6346"/>
                </a:lnTo>
                <a:lnTo>
                  <a:pt x="11372" y="6273"/>
                </a:lnTo>
                <a:close/>
                <a:moveTo>
                  <a:pt x="10198" y="2861"/>
                </a:moveTo>
                <a:lnTo>
                  <a:pt x="10235" y="3228"/>
                </a:lnTo>
                <a:lnTo>
                  <a:pt x="10345" y="3595"/>
                </a:lnTo>
                <a:lnTo>
                  <a:pt x="10565" y="4292"/>
                </a:lnTo>
                <a:lnTo>
                  <a:pt x="10822" y="5062"/>
                </a:lnTo>
                <a:lnTo>
                  <a:pt x="10895" y="5282"/>
                </a:lnTo>
                <a:lnTo>
                  <a:pt x="9025" y="6052"/>
                </a:lnTo>
                <a:lnTo>
                  <a:pt x="7154" y="6786"/>
                </a:lnTo>
                <a:lnTo>
                  <a:pt x="5173" y="7593"/>
                </a:lnTo>
                <a:lnTo>
                  <a:pt x="4146" y="7997"/>
                </a:lnTo>
                <a:lnTo>
                  <a:pt x="3816" y="8143"/>
                </a:lnTo>
                <a:lnTo>
                  <a:pt x="3486" y="8290"/>
                </a:lnTo>
                <a:lnTo>
                  <a:pt x="3266" y="7887"/>
                </a:lnTo>
                <a:lnTo>
                  <a:pt x="3045" y="7446"/>
                </a:lnTo>
                <a:lnTo>
                  <a:pt x="2679" y="6566"/>
                </a:lnTo>
                <a:lnTo>
                  <a:pt x="2532" y="6162"/>
                </a:lnTo>
                <a:lnTo>
                  <a:pt x="2385" y="5869"/>
                </a:lnTo>
                <a:lnTo>
                  <a:pt x="2238" y="5612"/>
                </a:lnTo>
                <a:lnTo>
                  <a:pt x="2715" y="5539"/>
                </a:lnTo>
                <a:lnTo>
                  <a:pt x="3192" y="5429"/>
                </a:lnTo>
                <a:lnTo>
                  <a:pt x="3669" y="5282"/>
                </a:lnTo>
                <a:lnTo>
                  <a:pt x="4146" y="5099"/>
                </a:lnTo>
                <a:lnTo>
                  <a:pt x="5210" y="4659"/>
                </a:lnTo>
                <a:lnTo>
                  <a:pt x="6273" y="4218"/>
                </a:lnTo>
                <a:lnTo>
                  <a:pt x="6824" y="4035"/>
                </a:lnTo>
                <a:lnTo>
                  <a:pt x="7374" y="3852"/>
                </a:lnTo>
                <a:lnTo>
                  <a:pt x="8474" y="3558"/>
                </a:lnTo>
                <a:lnTo>
                  <a:pt x="9025" y="3411"/>
                </a:lnTo>
                <a:lnTo>
                  <a:pt x="9538" y="3191"/>
                </a:lnTo>
                <a:lnTo>
                  <a:pt x="9868" y="3081"/>
                </a:lnTo>
                <a:lnTo>
                  <a:pt x="10015" y="2971"/>
                </a:lnTo>
                <a:lnTo>
                  <a:pt x="10198" y="2861"/>
                </a:lnTo>
                <a:close/>
                <a:moveTo>
                  <a:pt x="8658" y="7740"/>
                </a:moveTo>
                <a:lnTo>
                  <a:pt x="8694" y="7923"/>
                </a:lnTo>
                <a:lnTo>
                  <a:pt x="8071" y="8253"/>
                </a:lnTo>
                <a:lnTo>
                  <a:pt x="7704" y="8437"/>
                </a:lnTo>
                <a:lnTo>
                  <a:pt x="7594" y="8437"/>
                </a:lnTo>
                <a:lnTo>
                  <a:pt x="7557" y="8363"/>
                </a:lnTo>
                <a:lnTo>
                  <a:pt x="7557" y="8180"/>
                </a:lnTo>
                <a:lnTo>
                  <a:pt x="8658" y="7740"/>
                </a:lnTo>
                <a:close/>
                <a:moveTo>
                  <a:pt x="10198" y="2384"/>
                </a:moveTo>
                <a:lnTo>
                  <a:pt x="9978" y="2458"/>
                </a:lnTo>
                <a:lnTo>
                  <a:pt x="9795" y="2568"/>
                </a:lnTo>
                <a:lnTo>
                  <a:pt x="9391" y="2788"/>
                </a:lnTo>
                <a:lnTo>
                  <a:pt x="8841" y="2971"/>
                </a:lnTo>
                <a:lnTo>
                  <a:pt x="8328" y="3155"/>
                </a:lnTo>
                <a:lnTo>
                  <a:pt x="7264" y="3411"/>
                </a:lnTo>
                <a:lnTo>
                  <a:pt x="6750" y="3558"/>
                </a:lnTo>
                <a:lnTo>
                  <a:pt x="6237" y="3742"/>
                </a:lnTo>
                <a:lnTo>
                  <a:pt x="5210" y="4145"/>
                </a:lnTo>
                <a:lnTo>
                  <a:pt x="4219" y="4585"/>
                </a:lnTo>
                <a:lnTo>
                  <a:pt x="3669" y="4805"/>
                </a:lnTo>
                <a:lnTo>
                  <a:pt x="3119" y="4989"/>
                </a:lnTo>
                <a:lnTo>
                  <a:pt x="2018" y="5319"/>
                </a:lnTo>
                <a:lnTo>
                  <a:pt x="1945" y="5355"/>
                </a:lnTo>
                <a:lnTo>
                  <a:pt x="1908" y="5392"/>
                </a:lnTo>
                <a:lnTo>
                  <a:pt x="1908" y="5466"/>
                </a:lnTo>
                <a:lnTo>
                  <a:pt x="1945" y="5539"/>
                </a:lnTo>
                <a:lnTo>
                  <a:pt x="1982" y="5576"/>
                </a:lnTo>
                <a:lnTo>
                  <a:pt x="1945" y="5686"/>
                </a:lnTo>
                <a:lnTo>
                  <a:pt x="1945" y="5759"/>
                </a:lnTo>
                <a:lnTo>
                  <a:pt x="2018" y="5979"/>
                </a:lnTo>
                <a:lnTo>
                  <a:pt x="2165" y="6456"/>
                </a:lnTo>
                <a:lnTo>
                  <a:pt x="2385" y="6933"/>
                </a:lnTo>
                <a:lnTo>
                  <a:pt x="2752" y="7850"/>
                </a:lnTo>
                <a:lnTo>
                  <a:pt x="2972" y="8290"/>
                </a:lnTo>
                <a:lnTo>
                  <a:pt x="3192" y="8694"/>
                </a:lnTo>
                <a:lnTo>
                  <a:pt x="3266" y="8767"/>
                </a:lnTo>
                <a:lnTo>
                  <a:pt x="3302" y="8804"/>
                </a:lnTo>
                <a:lnTo>
                  <a:pt x="3412" y="8804"/>
                </a:lnTo>
                <a:lnTo>
                  <a:pt x="3522" y="8730"/>
                </a:lnTo>
                <a:lnTo>
                  <a:pt x="3596" y="8620"/>
                </a:lnTo>
                <a:lnTo>
                  <a:pt x="3999" y="8510"/>
                </a:lnTo>
                <a:lnTo>
                  <a:pt x="4403" y="8363"/>
                </a:lnTo>
                <a:lnTo>
                  <a:pt x="5173" y="8033"/>
                </a:lnTo>
                <a:lnTo>
                  <a:pt x="7300" y="7190"/>
                </a:lnTo>
                <a:lnTo>
                  <a:pt x="9281" y="6419"/>
                </a:lnTo>
                <a:lnTo>
                  <a:pt x="10235" y="6052"/>
                </a:lnTo>
                <a:lnTo>
                  <a:pt x="10712" y="5832"/>
                </a:lnTo>
                <a:lnTo>
                  <a:pt x="11152" y="5612"/>
                </a:lnTo>
                <a:lnTo>
                  <a:pt x="11262" y="5612"/>
                </a:lnTo>
                <a:lnTo>
                  <a:pt x="11335" y="5539"/>
                </a:lnTo>
                <a:lnTo>
                  <a:pt x="11372" y="5392"/>
                </a:lnTo>
                <a:lnTo>
                  <a:pt x="11372" y="5282"/>
                </a:lnTo>
                <a:lnTo>
                  <a:pt x="11299" y="5025"/>
                </a:lnTo>
                <a:lnTo>
                  <a:pt x="11042" y="4255"/>
                </a:lnTo>
                <a:lnTo>
                  <a:pt x="10785" y="3485"/>
                </a:lnTo>
                <a:lnTo>
                  <a:pt x="10639" y="3118"/>
                </a:lnTo>
                <a:lnTo>
                  <a:pt x="10455" y="2751"/>
                </a:lnTo>
                <a:lnTo>
                  <a:pt x="10418" y="2714"/>
                </a:lnTo>
                <a:lnTo>
                  <a:pt x="10345" y="2678"/>
                </a:lnTo>
                <a:lnTo>
                  <a:pt x="10382" y="2568"/>
                </a:lnTo>
                <a:lnTo>
                  <a:pt x="10382" y="2494"/>
                </a:lnTo>
                <a:lnTo>
                  <a:pt x="10308" y="2421"/>
                </a:lnTo>
                <a:lnTo>
                  <a:pt x="10198" y="2384"/>
                </a:lnTo>
                <a:close/>
                <a:moveTo>
                  <a:pt x="8694" y="7263"/>
                </a:moveTo>
                <a:lnTo>
                  <a:pt x="7337" y="7813"/>
                </a:lnTo>
                <a:lnTo>
                  <a:pt x="7264" y="7850"/>
                </a:lnTo>
                <a:lnTo>
                  <a:pt x="7227" y="7923"/>
                </a:lnTo>
                <a:lnTo>
                  <a:pt x="7190" y="7997"/>
                </a:lnTo>
                <a:lnTo>
                  <a:pt x="7227" y="8070"/>
                </a:lnTo>
                <a:lnTo>
                  <a:pt x="7190" y="8143"/>
                </a:lnTo>
                <a:lnTo>
                  <a:pt x="7154" y="8363"/>
                </a:lnTo>
                <a:lnTo>
                  <a:pt x="7190" y="8620"/>
                </a:lnTo>
                <a:lnTo>
                  <a:pt x="7227" y="8730"/>
                </a:lnTo>
                <a:lnTo>
                  <a:pt x="7300" y="8840"/>
                </a:lnTo>
                <a:lnTo>
                  <a:pt x="7411" y="8877"/>
                </a:lnTo>
                <a:lnTo>
                  <a:pt x="7557" y="8877"/>
                </a:lnTo>
                <a:lnTo>
                  <a:pt x="7704" y="8840"/>
                </a:lnTo>
                <a:lnTo>
                  <a:pt x="7887" y="8804"/>
                </a:lnTo>
                <a:lnTo>
                  <a:pt x="8218" y="8620"/>
                </a:lnTo>
                <a:lnTo>
                  <a:pt x="9061" y="8217"/>
                </a:lnTo>
                <a:lnTo>
                  <a:pt x="9098" y="8180"/>
                </a:lnTo>
                <a:lnTo>
                  <a:pt x="9171" y="8107"/>
                </a:lnTo>
                <a:lnTo>
                  <a:pt x="9171" y="8033"/>
                </a:lnTo>
                <a:lnTo>
                  <a:pt x="9171" y="7960"/>
                </a:lnTo>
                <a:lnTo>
                  <a:pt x="8951" y="7410"/>
                </a:lnTo>
                <a:lnTo>
                  <a:pt x="8914" y="7336"/>
                </a:lnTo>
                <a:lnTo>
                  <a:pt x="8841" y="7300"/>
                </a:lnTo>
                <a:lnTo>
                  <a:pt x="8768" y="7263"/>
                </a:lnTo>
                <a:close/>
                <a:moveTo>
                  <a:pt x="11702" y="8327"/>
                </a:moveTo>
                <a:lnTo>
                  <a:pt x="11886" y="8694"/>
                </a:lnTo>
                <a:lnTo>
                  <a:pt x="12106" y="9060"/>
                </a:lnTo>
                <a:lnTo>
                  <a:pt x="11702" y="9244"/>
                </a:lnTo>
                <a:lnTo>
                  <a:pt x="11335" y="9390"/>
                </a:lnTo>
                <a:lnTo>
                  <a:pt x="10932" y="9500"/>
                </a:lnTo>
                <a:lnTo>
                  <a:pt x="10528" y="9611"/>
                </a:lnTo>
                <a:lnTo>
                  <a:pt x="10382" y="9244"/>
                </a:lnTo>
                <a:lnTo>
                  <a:pt x="10198" y="8877"/>
                </a:lnTo>
                <a:lnTo>
                  <a:pt x="10162" y="8840"/>
                </a:lnTo>
                <a:lnTo>
                  <a:pt x="10565" y="8730"/>
                </a:lnTo>
                <a:lnTo>
                  <a:pt x="10932" y="8620"/>
                </a:lnTo>
                <a:lnTo>
                  <a:pt x="11702" y="8327"/>
                </a:lnTo>
                <a:close/>
                <a:moveTo>
                  <a:pt x="11776" y="7887"/>
                </a:moveTo>
                <a:lnTo>
                  <a:pt x="11299" y="8070"/>
                </a:lnTo>
                <a:lnTo>
                  <a:pt x="10822" y="8217"/>
                </a:lnTo>
                <a:lnTo>
                  <a:pt x="9868" y="8510"/>
                </a:lnTo>
                <a:lnTo>
                  <a:pt x="9832" y="8510"/>
                </a:lnTo>
                <a:lnTo>
                  <a:pt x="9795" y="8583"/>
                </a:lnTo>
                <a:lnTo>
                  <a:pt x="9758" y="8694"/>
                </a:lnTo>
                <a:lnTo>
                  <a:pt x="9832" y="8804"/>
                </a:lnTo>
                <a:lnTo>
                  <a:pt x="9868" y="8840"/>
                </a:lnTo>
                <a:lnTo>
                  <a:pt x="9942" y="8877"/>
                </a:lnTo>
                <a:lnTo>
                  <a:pt x="9905" y="8950"/>
                </a:lnTo>
                <a:lnTo>
                  <a:pt x="9905" y="9024"/>
                </a:lnTo>
                <a:lnTo>
                  <a:pt x="10088" y="9427"/>
                </a:lnTo>
                <a:lnTo>
                  <a:pt x="10198" y="9867"/>
                </a:lnTo>
                <a:lnTo>
                  <a:pt x="10235" y="9941"/>
                </a:lnTo>
                <a:lnTo>
                  <a:pt x="10272" y="9977"/>
                </a:lnTo>
                <a:lnTo>
                  <a:pt x="10308" y="10014"/>
                </a:lnTo>
                <a:lnTo>
                  <a:pt x="10382" y="10051"/>
                </a:lnTo>
                <a:lnTo>
                  <a:pt x="10932" y="9904"/>
                </a:lnTo>
                <a:lnTo>
                  <a:pt x="11446" y="9757"/>
                </a:lnTo>
                <a:lnTo>
                  <a:pt x="11959" y="9574"/>
                </a:lnTo>
                <a:lnTo>
                  <a:pt x="12436" y="9317"/>
                </a:lnTo>
                <a:lnTo>
                  <a:pt x="12509" y="9280"/>
                </a:lnTo>
                <a:lnTo>
                  <a:pt x="12583" y="9207"/>
                </a:lnTo>
                <a:lnTo>
                  <a:pt x="12583" y="9097"/>
                </a:lnTo>
                <a:lnTo>
                  <a:pt x="12546" y="9024"/>
                </a:lnTo>
                <a:lnTo>
                  <a:pt x="12253" y="8547"/>
                </a:lnTo>
                <a:lnTo>
                  <a:pt x="11996" y="7997"/>
                </a:lnTo>
                <a:lnTo>
                  <a:pt x="11959" y="7923"/>
                </a:lnTo>
                <a:lnTo>
                  <a:pt x="11922" y="7887"/>
                </a:lnTo>
                <a:close/>
                <a:moveTo>
                  <a:pt x="8914" y="9354"/>
                </a:moveTo>
                <a:lnTo>
                  <a:pt x="9061" y="9757"/>
                </a:lnTo>
                <a:lnTo>
                  <a:pt x="9281" y="10161"/>
                </a:lnTo>
                <a:lnTo>
                  <a:pt x="8658" y="10491"/>
                </a:lnTo>
                <a:lnTo>
                  <a:pt x="7961" y="10784"/>
                </a:lnTo>
                <a:lnTo>
                  <a:pt x="7814" y="10858"/>
                </a:lnTo>
                <a:lnTo>
                  <a:pt x="7741" y="10858"/>
                </a:lnTo>
                <a:lnTo>
                  <a:pt x="7704" y="10821"/>
                </a:lnTo>
                <a:lnTo>
                  <a:pt x="7631" y="10674"/>
                </a:lnTo>
                <a:lnTo>
                  <a:pt x="7594" y="10491"/>
                </a:lnTo>
                <a:lnTo>
                  <a:pt x="7521" y="10161"/>
                </a:lnTo>
                <a:lnTo>
                  <a:pt x="7374" y="9867"/>
                </a:lnTo>
                <a:lnTo>
                  <a:pt x="8914" y="9354"/>
                </a:lnTo>
                <a:close/>
                <a:moveTo>
                  <a:pt x="8951" y="8950"/>
                </a:moveTo>
                <a:lnTo>
                  <a:pt x="7154" y="9537"/>
                </a:lnTo>
                <a:lnTo>
                  <a:pt x="7117" y="9574"/>
                </a:lnTo>
                <a:lnTo>
                  <a:pt x="7080" y="9611"/>
                </a:lnTo>
                <a:lnTo>
                  <a:pt x="7044" y="9721"/>
                </a:lnTo>
                <a:lnTo>
                  <a:pt x="7080" y="9831"/>
                </a:lnTo>
                <a:lnTo>
                  <a:pt x="7190" y="9904"/>
                </a:lnTo>
                <a:lnTo>
                  <a:pt x="7190" y="10124"/>
                </a:lnTo>
                <a:lnTo>
                  <a:pt x="7227" y="10381"/>
                </a:lnTo>
                <a:lnTo>
                  <a:pt x="7374" y="10858"/>
                </a:lnTo>
                <a:lnTo>
                  <a:pt x="7411" y="11004"/>
                </a:lnTo>
                <a:lnTo>
                  <a:pt x="7521" y="11114"/>
                </a:lnTo>
                <a:lnTo>
                  <a:pt x="7631" y="11188"/>
                </a:lnTo>
                <a:lnTo>
                  <a:pt x="7777" y="11225"/>
                </a:lnTo>
                <a:lnTo>
                  <a:pt x="8034" y="11151"/>
                </a:lnTo>
                <a:lnTo>
                  <a:pt x="8291" y="11078"/>
                </a:lnTo>
                <a:lnTo>
                  <a:pt x="8768" y="10858"/>
                </a:lnTo>
                <a:lnTo>
                  <a:pt x="9245" y="10601"/>
                </a:lnTo>
                <a:lnTo>
                  <a:pt x="9685" y="10344"/>
                </a:lnTo>
                <a:lnTo>
                  <a:pt x="9721" y="10271"/>
                </a:lnTo>
                <a:lnTo>
                  <a:pt x="9758" y="10197"/>
                </a:lnTo>
                <a:lnTo>
                  <a:pt x="9758" y="10161"/>
                </a:lnTo>
                <a:lnTo>
                  <a:pt x="9721" y="10087"/>
                </a:lnTo>
                <a:lnTo>
                  <a:pt x="9538" y="9867"/>
                </a:lnTo>
                <a:lnTo>
                  <a:pt x="9391" y="9611"/>
                </a:lnTo>
                <a:lnTo>
                  <a:pt x="9281" y="9354"/>
                </a:lnTo>
                <a:lnTo>
                  <a:pt x="9208" y="9060"/>
                </a:lnTo>
                <a:lnTo>
                  <a:pt x="9171" y="8987"/>
                </a:lnTo>
                <a:lnTo>
                  <a:pt x="9098" y="8950"/>
                </a:lnTo>
                <a:close/>
                <a:moveTo>
                  <a:pt x="12473" y="10344"/>
                </a:moveTo>
                <a:lnTo>
                  <a:pt x="12619" y="10711"/>
                </a:lnTo>
                <a:lnTo>
                  <a:pt x="11959" y="11078"/>
                </a:lnTo>
                <a:lnTo>
                  <a:pt x="11299" y="11445"/>
                </a:lnTo>
                <a:lnTo>
                  <a:pt x="11152" y="10894"/>
                </a:lnTo>
                <a:lnTo>
                  <a:pt x="11189" y="10858"/>
                </a:lnTo>
                <a:lnTo>
                  <a:pt x="11189" y="10784"/>
                </a:lnTo>
                <a:lnTo>
                  <a:pt x="11482" y="10674"/>
                </a:lnTo>
                <a:lnTo>
                  <a:pt x="11776" y="10601"/>
                </a:lnTo>
                <a:lnTo>
                  <a:pt x="12473" y="10344"/>
                </a:lnTo>
                <a:close/>
                <a:moveTo>
                  <a:pt x="6273" y="10418"/>
                </a:moveTo>
                <a:lnTo>
                  <a:pt x="6347" y="10454"/>
                </a:lnTo>
                <a:lnTo>
                  <a:pt x="6420" y="10564"/>
                </a:lnTo>
                <a:lnTo>
                  <a:pt x="6567" y="10894"/>
                </a:lnTo>
                <a:lnTo>
                  <a:pt x="5797" y="11261"/>
                </a:lnTo>
                <a:lnTo>
                  <a:pt x="5100" y="11738"/>
                </a:lnTo>
                <a:lnTo>
                  <a:pt x="4953" y="11298"/>
                </a:lnTo>
                <a:lnTo>
                  <a:pt x="4843" y="11078"/>
                </a:lnTo>
                <a:lnTo>
                  <a:pt x="4733" y="10894"/>
                </a:lnTo>
                <a:lnTo>
                  <a:pt x="5613" y="10601"/>
                </a:lnTo>
                <a:lnTo>
                  <a:pt x="5943" y="10491"/>
                </a:lnTo>
                <a:lnTo>
                  <a:pt x="6237" y="10418"/>
                </a:lnTo>
                <a:close/>
                <a:moveTo>
                  <a:pt x="12583" y="9867"/>
                </a:moveTo>
                <a:lnTo>
                  <a:pt x="12509" y="9904"/>
                </a:lnTo>
                <a:lnTo>
                  <a:pt x="11519" y="10271"/>
                </a:lnTo>
                <a:lnTo>
                  <a:pt x="11115" y="10381"/>
                </a:lnTo>
                <a:lnTo>
                  <a:pt x="10932" y="10491"/>
                </a:lnTo>
                <a:lnTo>
                  <a:pt x="10859" y="10564"/>
                </a:lnTo>
                <a:lnTo>
                  <a:pt x="10785" y="10638"/>
                </a:lnTo>
                <a:lnTo>
                  <a:pt x="10785" y="10748"/>
                </a:lnTo>
                <a:lnTo>
                  <a:pt x="10822" y="10821"/>
                </a:lnTo>
                <a:lnTo>
                  <a:pt x="10859" y="10858"/>
                </a:lnTo>
                <a:lnTo>
                  <a:pt x="10859" y="10894"/>
                </a:lnTo>
                <a:lnTo>
                  <a:pt x="10895" y="11335"/>
                </a:lnTo>
                <a:lnTo>
                  <a:pt x="11005" y="11738"/>
                </a:lnTo>
                <a:lnTo>
                  <a:pt x="11005" y="11848"/>
                </a:lnTo>
                <a:lnTo>
                  <a:pt x="11079" y="11885"/>
                </a:lnTo>
                <a:lnTo>
                  <a:pt x="11152" y="11921"/>
                </a:lnTo>
                <a:lnTo>
                  <a:pt x="11225" y="11921"/>
                </a:lnTo>
                <a:lnTo>
                  <a:pt x="12142" y="11445"/>
                </a:lnTo>
                <a:lnTo>
                  <a:pt x="12986" y="10931"/>
                </a:lnTo>
                <a:lnTo>
                  <a:pt x="13060" y="10858"/>
                </a:lnTo>
                <a:lnTo>
                  <a:pt x="13096" y="10784"/>
                </a:lnTo>
                <a:lnTo>
                  <a:pt x="13096" y="10711"/>
                </a:lnTo>
                <a:lnTo>
                  <a:pt x="13060" y="10638"/>
                </a:lnTo>
                <a:lnTo>
                  <a:pt x="12876" y="10344"/>
                </a:lnTo>
                <a:lnTo>
                  <a:pt x="12766" y="10014"/>
                </a:lnTo>
                <a:lnTo>
                  <a:pt x="12729" y="9941"/>
                </a:lnTo>
                <a:lnTo>
                  <a:pt x="12656" y="9904"/>
                </a:lnTo>
                <a:lnTo>
                  <a:pt x="12583" y="9867"/>
                </a:lnTo>
                <a:close/>
                <a:moveTo>
                  <a:pt x="6200" y="9977"/>
                </a:moveTo>
                <a:lnTo>
                  <a:pt x="5980" y="10014"/>
                </a:lnTo>
                <a:lnTo>
                  <a:pt x="5760" y="10087"/>
                </a:lnTo>
                <a:lnTo>
                  <a:pt x="5356" y="10234"/>
                </a:lnTo>
                <a:lnTo>
                  <a:pt x="4843" y="10381"/>
                </a:lnTo>
                <a:lnTo>
                  <a:pt x="4329" y="10564"/>
                </a:lnTo>
                <a:lnTo>
                  <a:pt x="4293" y="10601"/>
                </a:lnTo>
                <a:lnTo>
                  <a:pt x="4256" y="10638"/>
                </a:lnTo>
                <a:lnTo>
                  <a:pt x="4219" y="10784"/>
                </a:lnTo>
                <a:lnTo>
                  <a:pt x="4256" y="10894"/>
                </a:lnTo>
                <a:lnTo>
                  <a:pt x="4293" y="10931"/>
                </a:lnTo>
                <a:lnTo>
                  <a:pt x="4366" y="10968"/>
                </a:lnTo>
                <a:lnTo>
                  <a:pt x="4513" y="11298"/>
                </a:lnTo>
                <a:lnTo>
                  <a:pt x="4659" y="11701"/>
                </a:lnTo>
                <a:lnTo>
                  <a:pt x="4769" y="12142"/>
                </a:lnTo>
                <a:lnTo>
                  <a:pt x="4843" y="12215"/>
                </a:lnTo>
                <a:lnTo>
                  <a:pt x="4916" y="12252"/>
                </a:lnTo>
                <a:lnTo>
                  <a:pt x="4990" y="12252"/>
                </a:lnTo>
                <a:lnTo>
                  <a:pt x="5100" y="12215"/>
                </a:lnTo>
                <a:lnTo>
                  <a:pt x="5540" y="11921"/>
                </a:lnTo>
                <a:lnTo>
                  <a:pt x="5980" y="11665"/>
                </a:lnTo>
                <a:lnTo>
                  <a:pt x="6420" y="11445"/>
                </a:lnTo>
                <a:lnTo>
                  <a:pt x="6934" y="11225"/>
                </a:lnTo>
                <a:lnTo>
                  <a:pt x="6970" y="11188"/>
                </a:lnTo>
                <a:lnTo>
                  <a:pt x="7044" y="11114"/>
                </a:lnTo>
                <a:lnTo>
                  <a:pt x="7044" y="11041"/>
                </a:lnTo>
                <a:lnTo>
                  <a:pt x="7044" y="10931"/>
                </a:lnTo>
                <a:lnTo>
                  <a:pt x="6897" y="10601"/>
                </a:lnTo>
                <a:lnTo>
                  <a:pt x="6750" y="10307"/>
                </a:lnTo>
                <a:lnTo>
                  <a:pt x="6677" y="10161"/>
                </a:lnTo>
                <a:lnTo>
                  <a:pt x="6530" y="10051"/>
                </a:lnTo>
                <a:lnTo>
                  <a:pt x="6383" y="10014"/>
                </a:lnTo>
                <a:lnTo>
                  <a:pt x="6200" y="9977"/>
                </a:lnTo>
                <a:close/>
                <a:moveTo>
                  <a:pt x="9832" y="11371"/>
                </a:moveTo>
                <a:lnTo>
                  <a:pt x="10125" y="11921"/>
                </a:lnTo>
                <a:lnTo>
                  <a:pt x="9721" y="12142"/>
                </a:lnTo>
                <a:lnTo>
                  <a:pt x="9318" y="12288"/>
                </a:lnTo>
                <a:lnTo>
                  <a:pt x="8914" y="12435"/>
                </a:lnTo>
                <a:lnTo>
                  <a:pt x="8511" y="12545"/>
                </a:lnTo>
                <a:lnTo>
                  <a:pt x="8328" y="12032"/>
                </a:lnTo>
                <a:lnTo>
                  <a:pt x="8694" y="11921"/>
                </a:lnTo>
                <a:lnTo>
                  <a:pt x="9098" y="11738"/>
                </a:lnTo>
                <a:lnTo>
                  <a:pt x="9832" y="11371"/>
                </a:lnTo>
                <a:close/>
                <a:moveTo>
                  <a:pt x="9868" y="10894"/>
                </a:moveTo>
                <a:lnTo>
                  <a:pt x="8951" y="11298"/>
                </a:lnTo>
                <a:lnTo>
                  <a:pt x="8474" y="11481"/>
                </a:lnTo>
                <a:lnTo>
                  <a:pt x="8071" y="11738"/>
                </a:lnTo>
                <a:lnTo>
                  <a:pt x="7997" y="11738"/>
                </a:lnTo>
                <a:lnTo>
                  <a:pt x="7924" y="11775"/>
                </a:lnTo>
                <a:lnTo>
                  <a:pt x="7887" y="11885"/>
                </a:lnTo>
                <a:lnTo>
                  <a:pt x="7887" y="11958"/>
                </a:lnTo>
                <a:lnTo>
                  <a:pt x="8034" y="12398"/>
                </a:lnTo>
                <a:lnTo>
                  <a:pt x="8181" y="12839"/>
                </a:lnTo>
                <a:lnTo>
                  <a:pt x="8254" y="12949"/>
                </a:lnTo>
                <a:lnTo>
                  <a:pt x="8328" y="12985"/>
                </a:lnTo>
                <a:lnTo>
                  <a:pt x="8364" y="12985"/>
                </a:lnTo>
                <a:lnTo>
                  <a:pt x="8951" y="12839"/>
                </a:lnTo>
                <a:lnTo>
                  <a:pt x="9465" y="12655"/>
                </a:lnTo>
                <a:lnTo>
                  <a:pt x="10015" y="12472"/>
                </a:lnTo>
                <a:lnTo>
                  <a:pt x="10528" y="12215"/>
                </a:lnTo>
                <a:lnTo>
                  <a:pt x="10565" y="12142"/>
                </a:lnTo>
                <a:lnTo>
                  <a:pt x="10602" y="12105"/>
                </a:lnTo>
                <a:lnTo>
                  <a:pt x="10602" y="12032"/>
                </a:lnTo>
                <a:lnTo>
                  <a:pt x="10602" y="11958"/>
                </a:lnTo>
                <a:lnTo>
                  <a:pt x="10125" y="11041"/>
                </a:lnTo>
                <a:lnTo>
                  <a:pt x="10088" y="10968"/>
                </a:lnTo>
                <a:lnTo>
                  <a:pt x="10015" y="10894"/>
                </a:lnTo>
                <a:close/>
                <a:moveTo>
                  <a:pt x="13133" y="12288"/>
                </a:moveTo>
                <a:lnTo>
                  <a:pt x="13243" y="12325"/>
                </a:lnTo>
                <a:lnTo>
                  <a:pt x="13353" y="12472"/>
                </a:lnTo>
                <a:lnTo>
                  <a:pt x="13610" y="12985"/>
                </a:lnTo>
                <a:lnTo>
                  <a:pt x="12839" y="13242"/>
                </a:lnTo>
                <a:lnTo>
                  <a:pt x="12106" y="13572"/>
                </a:lnTo>
                <a:lnTo>
                  <a:pt x="11996" y="13352"/>
                </a:lnTo>
                <a:lnTo>
                  <a:pt x="11886" y="13132"/>
                </a:lnTo>
                <a:lnTo>
                  <a:pt x="11739" y="12692"/>
                </a:lnTo>
                <a:lnTo>
                  <a:pt x="12032" y="12618"/>
                </a:lnTo>
                <a:lnTo>
                  <a:pt x="12289" y="12545"/>
                </a:lnTo>
                <a:lnTo>
                  <a:pt x="12839" y="12362"/>
                </a:lnTo>
                <a:lnTo>
                  <a:pt x="13023" y="12288"/>
                </a:lnTo>
                <a:close/>
                <a:moveTo>
                  <a:pt x="7044" y="12325"/>
                </a:moveTo>
                <a:lnTo>
                  <a:pt x="7337" y="13022"/>
                </a:lnTo>
                <a:lnTo>
                  <a:pt x="5833" y="13792"/>
                </a:lnTo>
                <a:lnTo>
                  <a:pt x="5613" y="13132"/>
                </a:lnTo>
                <a:lnTo>
                  <a:pt x="5943" y="12875"/>
                </a:lnTo>
                <a:lnTo>
                  <a:pt x="6273" y="12655"/>
                </a:lnTo>
                <a:lnTo>
                  <a:pt x="6677" y="12472"/>
                </a:lnTo>
                <a:lnTo>
                  <a:pt x="7044" y="12325"/>
                </a:lnTo>
                <a:close/>
                <a:moveTo>
                  <a:pt x="13060" y="11885"/>
                </a:moveTo>
                <a:lnTo>
                  <a:pt x="12839" y="11921"/>
                </a:lnTo>
                <a:lnTo>
                  <a:pt x="12473" y="12068"/>
                </a:lnTo>
                <a:lnTo>
                  <a:pt x="11922" y="12215"/>
                </a:lnTo>
                <a:lnTo>
                  <a:pt x="11666" y="12288"/>
                </a:lnTo>
                <a:lnTo>
                  <a:pt x="11446" y="12398"/>
                </a:lnTo>
                <a:lnTo>
                  <a:pt x="11372" y="12435"/>
                </a:lnTo>
                <a:lnTo>
                  <a:pt x="11372" y="12472"/>
                </a:lnTo>
                <a:lnTo>
                  <a:pt x="11372" y="12582"/>
                </a:lnTo>
                <a:lnTo>
                  <a:pt x="11446" y="12655"/>
                </a:lnTo>
                <a:lnTo>
                  <a:pt x="11519" y="12692"/>
                </a:lnTo>
                <a:lnTo>
                  <a:pt x="11482" y="12839"/>
                </a:lnTo>
                <a:lnTo>
                  <a:pt x="11482" y="13022"/>
                </a:lnTo>
                <a:lnTo>
                  <a:pt x="11519" y="13169"/>
                </a:lnTo>
                <a:lnTo>
                  <a:pt x="11556" y="13315"/>
                </a:lnTo>
                <a:lnTo>
                  <a:pt x="11702" y="13646"/>
                </a:lnTo>
                <a:lnTo>
                  <a:pt x="11886" y="13902"/>
                </a:lnTo>
                <a:lnTo>
                  <a:pt x="11996" y="13976"/>
                </a:lnTo>
                <a:lnTo>
                  <a:pt x="12106" y="13976"/>
                </a:lnTo>
                <a:lnTo>
                  <a:pt x="13023" y="13609"/>
                </a:lnTo>
                <a:lnTo>
                  <a:pt x="13940" y="13279"/>
                </a:lnTo>
                <a:lnTo>
                  <a:pt x="14013" y="13205"/>
                </a:lnTo>
                <a:lnTo>
                  <a:pt x="14050" y="13169"/>
                </a:lnTo>
                <a:lnTo>
                  <a:pt x="14087" y="13095"/>
                </a:lnTo>
                <a:lnTo>
                  <a:pt x="14050" y="13022"/>
                </a:lnTo>
                <a:lnTo>
                  <a:pt x="13646" y="12142"/>
                </a:lnTo>
                <a:lnTo>
                  <a:pt x="13573" y="12032"/>
                </a:lnTo>
                <a:lnTo>
                  <a:pt x="13463" y="11958"/>
                </a:lnTo>
                <a:lnTo>
                  <a:pt x="13353" y="11885"/>
                </a:lnTo>
                <a:close/>
                <a:moveTo>
                  <a:pt x="7190" y="11848"/>
                </a:moveTo>
                <a:lnTo>
                  <a:pt x="7117" y="11885"/>
                </a:lnTo>
                <a:lnTo>
                  <a:pt x="6640" y="12032"/>
                </a:lnTo>
                <a:lnTo>
                  <a:pt x="6163" y="12215"/>
                </a:lnTo>
                <a:lnTo>
                  <a:pt x="5723" y="12508"/>
                </a:lnTo>
                <a:lnTo>
                  <a:pt x="5320" y="12802"/>
                </a:lnTo>
                <a:lnTo>
                  <a:pt x="5246" y="12839"/>
                </a:lnTo>
                <a:lnTo>
                  <a:pt x="5210" y="12875"/>
                </a:lnTo>
                <a:lnTo>
                  <a:pt x="5173" y="12912"/>
                </a:lnTo>
                <a:lnTo>
                  <a:pt x="5173" y="12985"/>
                </a:lnTo>
                <a:lnTo>
                  <a:pt x="5246" y="13279"/>
                </a:lnTo>
                <a:lnTo>
                  <a:pt x="5320" y="13572"/>
                </a:lnTo>
                <a:lnTo>
                  <a:pt x="5540" y="14159"/>
                </a:lnTo>
                <a:lnTo>
                  <a:pt x="5576" y="14196"/>
                </a:lnTo>
                <a:lnTo>
                  <a:pt x="5650" y="14269"/>
                </a:lnTo>
                <a:lnTo>
                  <a:pt x="5797" y="14269"/>
                </a:lnTo>
                <a:lnTo>
                  <a:pt x="7667" y="13315"/>
                </a:lnTo>
                <a:lnTo>
                  <a:pt x="7741" y="13279"/>
                </a:lnTo>
                <a:lnTo>
                  <a:pt x="7777" y="13205"/>
                </a:lnTo>
                <a:lnTo>
                  <a:pt x="7814" y="13132"/>
                </a:lnTo>
                <a:lnTo>
                  <a:pt x="7777" y="13059"/>
                </a:lnTo>
                <a:lnTo>
                  <a:pt x="7374" y="11995"/>
                </a:lnTo>
                <a:lnTo>
                  <a:pt x="7337" y="11921"/>
                </a:lnTo>
                <a:lnTo>
                  <a:pt x="7264" y="11885"/>
                </a:lnTo>
                <a:lnTo>
                  <a:pt x="7190" y="11848"/>
                </a:lnTo>
                <a:close/>
                <a:moveTo>
                  <a:pt x="10528" y="13279"/>
                </a:moveTo>
                <a:lnTo>
                  <a:pt x="10895" y="13976"/>
                </a:lnTo>
                <a:lnTo>
                  <a:pt x="9318" y="14599"/>
                </a:lnTo>
                <a:lnTo>
                  <a:pt x="9025" y="13902"/>
                </a:lnTo>
                <a:lnTo>
                  <a:pt x="9098" y="13829"/>
                </a:lnTo>
                <a:lnTo>
                  <a:pt x="9098" y="13792"/>
                </a:lnTo>
                <a:lnTo>
                  <a:pt x="9135" y="13756"/>
                </a:lnTo>
                <a:lnTo>
                  <a:pt x="9465" y="13609"/>
                </a:lnTo>
                <a:lnTo>
                  <a:pt x="9758" y="13535"/>
                </a:lnTo>
                <a:lnTo>
                  <a:pt x="10528" y="13279"/>
                </a:lnTo>
                <a:close/>
                <a:moveTo>
                  <a:pt x="10639" y="12839"/>
                </a:moveTo>
                <a:lnTo>
                  <a:pt x="10565" y="12875"/>
                </a:lnTo>
                <a:lnTo>
                  <a:pt x="9501" y="13242"/>
                </a:lnTo>
                <a:lnTo>
                  <a:pt x="9061" y="13352"/>
                </a:lnTo>
                <a:lnTo>
                  <a:pt x="8878" y="13462"/>
                </a:lnTo>
                <a:lnTo>
                  <a:pt x="8768" y="13499"/>
                </a:lnTo>
                <a:lnTo>
                  <a:pt x="8731" y="13572"/>
                </a:lnTo>
                <a:lnTo>
                  <a:pt x="8658" y="13682"/>
                </a:lnTo>
                <a:lnTo>
                  <a:pt x="8694" y="13829"/>
                </a:lnTo>
                <a:lnTo>
                  <a:pt x="8731" y="13866"/>
                </a:lnTo>
                <a:lnTo>
                  <a:pt x="8731" y="13902"/>
                </a:lnTo>
                <a:lnTo>
                  <a:pt x="8768" y="14159"/>
                </a:lnTo>
                <a:lnTo>
                  <a:pt x="8841" y="14416"/>
                </a:lnTo>
                <a:lnTo>
                  <a:pt x="9025" y="14893"/>
                </a:lnTo>
                <a:lnTo>
                  <a:pt x="9098" y="14929"/>
                </a:lnTo>
                <a:lnTo>
                  <a:pt x="9135" y="14966"/>
                </a:lnTo>
                <a:lnTo>
                  <a:pt x="9208" y="15003"/>
                </a:lnTo>
                <a:lnTo>
                  <a:pt x="9281" y="15003"/>
                </a:lnTo>
                <a:lnTo>
                  <a:pt x="11225" y="14269"/>
                </a:lnTo>
                <a:lnTo>
                  <a:pt x="11262" y="14232"/>
                </a:lnTo>
                <a:lnTo>
                  <a:pt x="11299" y="14159"/>
                </a:lnTo>
                <a:lnTo>
                  <a:pt x="11335" y="14086"/>
                </a:lnTo>
                <a:lnTo>
                  <a:pt x="11335" y="14012"/>
                </a:lnTo>
                <a:lnTo>
                  <a:pt x="10822" y="12985"/>
                </a:lnTo>
                <a:lnTo>
                  <a:pt x="10785" y="12912"/>
                </a:lnTo>
                <a:lnTo>
                  <a:pt x="10712" y="12875"/>
                </a:lnTo>
                <a:lnTo>
                  <a:pt x="10639" y="12839"/>
                </a:lnTo>
                <a:close/>
                <a:moveTo>
                  <a:pt x="7997" y="14342"/>
                </a:moveTo>
                <a:lnTo>
                  <a:pt x="8107" y="14489"/>
                </a:lnTo>
                <a:lnTo>
                  <a:pt x="8144" y="14599"/>
                </a:lnTo>
                <a:lnTo>
                  <a:pt x="8107" y="14746"/>
                </a:lnTo>
                <a:lnTo>
                  <a:pt x="8034" y="14893"/>
                </a:lnTo>
                <a:lnTo>
                  <a:pt x="7924" y="15003"/>
                </a:lnTo>
                <a:lnTo>
                  <a:pt x="7814" y="15149"/>
                </a:lnTo>
                <a:lnTo>
                  <a:pt x="7557" y="15296"/>
                </a:lnTo>
                <a:lnTo>
                  <a:pt x="7044" y="15516"/>
                </a:lnTo>
                <a:lnTo>
                  <a:pt x="6787" y="15590"/>
                </a:lnTo>
                <a:lnTo>
                  <a:pt x="6567" y="15736"/>
                </a:lnTo>
                <a:lnTo>
                  <a:pt x="6310" y="15113"/>
                </a:lnTo>
                <a:lnTo>
                  <a:pt x="6383" y="15076"/>
                </a:lnTo>
                <a:lnTo>
                  <a:pt x="6457" y="14966"/>
                </a:lnTo>
                <a:lnTo>
                  <a:pt x="6457" y="14929"/>
                </a:lnTo>
                <a:lnTo>
                  <a:pt x="6530" y="15003"/>
                </a:lnTo>
                <a:lnTo>
                  <a:pt x="6604" y="14966"/>
                </a:lnTo>
                <a:lnTo>
                  <a:pt x="6787" y="14929"/>
                </a:lnTo>
                <a:lnTo>
                  <a:pt x="7227" y="14783"/>
                </a:lnTo>
                <a:lnTo>
                  <a:pt x="7631" y="14599"/>
                </a:lnTo>
                <a:lnTo>
                  <a:pt x="7997" y="14342"/>
                </a:lnTo>
                <a:close/>
                <a:moveTo>
                  <a:pt x="15150" y="15370"/>
                </a:moveTo>
                <a:lnTo>
                  <a:pt x="15150" y="15443"/>
                </a:lnTo>
                <a:lnTo>
                  <a:pt x="15224" y="15480"/>
                </a:lnTo>
                <a:lnTo>
                  <a:pt x="15260" y="15516"/>
                </a:lnTo>
                <a:lnTo>
                  <a:pt x="15150" y="15736"/>
                </a:lnTo>
                <a:lnTo>
                  <a:pt x="15004" y="15993"/>
                </a:lnTo>
                <a:lnTo>
                  <a:pt x="14857" y="15626"/>
                </a:lnTo>
                <a:lnTo>
                  <a:pt x="15150" y="15370"/>
                </a:lnTo>
                <a:close/>
                <a:moveTo>
                  <a:pt x="7997" y="13902"/>
                </a:moveTo>
                <a:lnTo>
                  <a:pt x="7887" y="13939"/>
                </a:lnTo>
                <a:lnTo>
                  <a:pt x="7631" y="14122"/>
                </a:lnTo>
                <a:lnTo>
                  <a:pt x="7337" y="14269"/>
                </a:lnTo>
                <a:lnTo>
                  <a:pt x="7044" y="14416"/>
                </a:lnTo>
                <a:lnTo>
                  <a:pt x="6750" y="14526"/>
                </a:lnTo>
                <a:lnTo>
                  <a:pt x="6347" y="14599"/>
                </a:lnTo>
                <a:lnTo>
                  <a:pt x="6163" y="14673"/>
                </a:lnTo>
                <a:lnTo>
                  <a:pt x="6090" y="14746"/>
                </a:lnTo>
                <a:lnTo>
                  <a:pt x="6017" y="14819"/>
                </a:lnTo>
                <a:lnTo>
                  <a:pt x="6017" y="14929"/>
                </a:lnTo>
                <a:lnTo>
                  <a:pt x="5943" y="15003"/>
                </a:lnTo>
                <a:lnTo>
                  <a:pt x="5943" y="15113"/>
                </a:lnTo>
                <a:lnTo>
                  <a:pt x="6127" y="15590"/>
                </a:lnTo>
                <a:lnTo>
                  <a:pt x="6273" y="16103"/>
                </a:lnTo>
                <a:lnTo>
                  <a:pt x="6347" y="16177"/>
                </a:lnTo>
                <a:lnTo>
                  <a:pt x="6420" y="16213"/>
                </a:lnTo>
                <a:lnTo>
                  <a:pt x="6493" y="16213"/>
                </a:lnTo>
                <a:lnTo>
                  <a:pt x="6567" y="16177"/>
                </a:lnTo>
                <a:lnTo>
                  <a:pt x="6787" y="16030"/>
                </a:lnTo>
                <a:lnTo>
                  <a:pt x="7007" y="15920"/>
                </a:lnTo>
                <a:lnTo>
                  <a:pt x="7484" y="15736"/>
                </a:lnTo>
                <a:lnTo>
                  <a:pt x="7704" y="15663"/>
                </a:lnTo>
                <a:lnTo>
                  <a:pt x="7924" y="15553"/>
                </a:lnTo>
                <a:lnTo>
                  <a:pt x="8144" y="15406"/>
                </a:lnTo>
                <a:lnTo>
                  <a:pt x="8328" y="15223"/>
                </a:lnTo>
                <a:lnTo>
                  <a:pt x="8438" y="15076"/>
                </a:lnTo>
                <a:lnTo>
                  <a:pt x="8511" y="14893"/>
                </a:lnTo>
                <a:lnTo>
                  <a:pt x="8511" y="14709"/>
                </a:lnTo>
                <a:lnTo>
                  <a:pt x="8511" y="14526"/>
                </a:lnTo>
                <a:lnTo>
                  <a:pt x="8474" y="14342"/>
                </a:lnTo>
                <a:lnTo>
                  <a:pt x="8364" y="14159"/>
                </a:lnTo>
                <a:lnTo>
                  <a:pt x="8254" y="14049"/>
                </a:lnTo>
                <a:lnTo>
                  <a:pt x="8071" y="13939"/>
                </a:lnTo>
                <a:lnTo>
                  <a:pt x="7997" y="13902"/>
                </a:lnTo>
                <a:close/>
                <a:moveTo>
                  <a:pt x="14710" y="15736"/>
                </a:moveTo>
                <a:lnTo>
                  <a:pt x="14747" y="15993"/>
                </a:lnTo>
                <a:lnTo>
                  <a:pt x="14820" y="16250"/>
                </a:lnTo>
                <a:lnTo>
                  <a:pt x="14490" y="16507"/>
                </a:lnTo>
                <a:lnTo>
                  <a:pt x="14417" y="16397"/>
                </a:lnTo>
                <a:lnTo>
                  <a:pt x="14307" y="15993"/>
                </a:lnTo>
                <a:lnTo>
                  <a:pt x="14380" y="15956"/>
                </a:lnTo>
                <a:lnTo>
                  <a:pt x="14710" y="15736"/>
                </a:lnTo>
                <a:close/>
                <a:moveTo>
                  <a:pt x="14123" y="16103"/>
                </a:moveTo>
                <a:lnTo>
                  <a:pt x="14160" y="16397"/>
                </a:lnTo>
                <a:lnTo>
                  <a:pt x="14233" y="16690"/>
                </a:lnTo>
                <a:lnTo>
                  <a:pt x="13830" y="16873"/>
                </a:lnTo>
                <a:lnTo>
                  <a:pt x="13720" y="16727"/>
                </a:lnTo>
                <a:lnTo>
                  <a:pt x="13500" y="16433"/>
                </a:lnTo>
                <a:lnTo>
                  <a:pt x="14123" y="16103"/>
                </a:lnTo>
                <a:close/>
                <a:moveTo>
                  <a:pt x="13426" y="16470"/>
                </a:moveTo>
                <a:lnTo>
                  <a:pt x="13500" y="16727"/>
                </a:lnTo>
                <a:lnTo>
                  <a:pt x="13536" y="16873"/>
                </a:lnTo>
                <a:lnTo>
                  <a:pt x="13573" y="16984"/>
                </a:lnTo>
                <a:lnTo>
                  <a:pt x="13096" y="17167"/>
                </a:lnTo>
                <a:lnTo>
                  <a:pt x="12986" y="17057"/>
                </a:lnTo>
                <a:lnTo>
                  <a:pt x="12876" y="16873"/>
                </a:lnTo>
                <a:lnTo>
                  <a:pt x="12839" y="16727"/>
                </a:lnTo>
                <a:lnTo>
                  <a:pt x="13426" y="16470"/>
                </a:lnTo>
                <a:close/>
                <a:moveTo>
                  <a:pt x="12583" y="16837"/>
                </a:moveTo>
                <a:lnTo>
                  <a:pt x="12656" y="17094"/>
                </a:lnTo>
                <a:lnTo>
                  <a:pt x="12803" y="17277"/>
                </a:lnTo>
                <a:lnTo>
                  <a:pt x="12399" y="17460"/>
                </a:lnTo>
                <a:lnTo>
                  <a:pt x="12326" y="17387"/>
                </a:lnTo>
                <a:lnTo>
                  <a:pt x="12253" y="17277"/>
                </a:lnTo>
                <a:lnTo>
                  <a:pt x="12216" y="17167"/>
                </a:lnTo>
                <a:lnTo>
                  <a:pt x="12216" y="17020"/>
                </a:lnTo>
                <a:lnTo>
                  <a:pt x="12583" y="16837"/>
                </a:lnTo>
                <a:close/>
                <a:moveTo>
                  <a:pt x="12032" y="17094"/>
                </a:moveTo>
                <a:lnTo>
                  <a:pt x="11996" y="17240"/>
                </a:lnTo>
                <a:lnTo>
                  <a:pt x="12032" y="17387"/>
                </a:lnTo>
                <a:lnTo>
                  <a:pt x="12106" y="17570"/>
                </a:lnTo>
                <a:lnTo>
                  <a:pt x="11812" y="17644"/>
                </a:lnTo>
                <a:lnTo>
                  <a:pt x="11776" y="17644"/>
                </a:lnTo>
                <a:lnTo>
                  <a:pt x="11739" y="17497"/>
                </a:lnTo>
                <a:lnTo>
                  <a:pt x="11666" y="17240"/>
                </a:lnTo>
                <a:lnTo>
                  <a:pt x="12032" y="17094"/>
                </a:lnTo>
                <a:close/>
                <a:moveTo>
                  <a:pt x="11446" y="17350"/>
                </a:moveTo>
                <a:lnTo>
                  <a:pt x="11482" y="17607"/>
                </a:lnTo>
                <a:lnTo>
                  <a:pt x="11519" y="17791"/>
                </a:lnTo>
                <a:lnTo>
                  <a:pt x="11189" y="17901"/>
                </a:lnTo>
                <a:lnTo>
                  <a:pt x="11115" y="17937"/>
                </a:lnTo>
                <a:lnTo>
                  <a:pt x="11115" y="17864"/>
                </a:lnTo>
                <a:lnTo>
                  <a:pt x="11115" y="17827"/>
                </a:lnTo>
                <a:lnTo>
                  <a:pt x="11115" y="17717"/>
                </a:lnTo>
                <a:lnTo>
                  <a:pt x="11005" y="17607"/>
                </a:lnTo>
                <a:lnTo>
                  <a:pt x="10969" y="17534"/>
                </a:lnTo>
                <a:lnTo>
                  <a:pt x="11446" y="17350"/>
                </a:lnTo>
                <a:close/>
                <a:moveTo>
                  <a:pt x="10639" y="17644"/>
                </a:moveTo>
                <a:lnTo>
                  <a:pt x="10749" y="17791"/>
                </a:lnTo>
                <a:lnTo>
                  <a:pt x="10859" y="17901"/>
                </a:lnTo>
                <a:lnTo>
                  <a:pt x="10932" y="17974"/>
                </a:lnTo>
                <a:lnTo>
                  <a:pt x="10969" y="17974"/>
                </a:lnTo>
                <a:lnTo>
                  <a:pt x="10455" y="18194"/>
                </a:lnTo>
                <a:lnTo>
                  <a:pt x="10418" y="18121"/>
                </a:lnTo>
                <a:lnTo>
                  <a:pt x="10345" y="18121"/>
                </a:lnTo>
                <a:lnTo>
                  <a:pt x="10235" y="18157"/>
                </a:lnTo>
                <a:lnTo>
                  <a:pt x="10162" y="17901"/>
                </a:lnTo>
                <a:lnTo>
                  <a:pt x="10125" y="17827"/>
                </a:lnTo>
                <a:lnTo>
                  <a:pt x="10639" y="17644"/>
                </a:lnTo>
                <a:close/>
                <a:moveTo>
                  <a:pt x="10272" y="440"/>
                </a:moveTo>
                <a:lnTo>
                  <a:pt x="10455" y="477"/>
                </a:lnTo>
                <a:lnTo>
                  <a:pt x="10565" y="550"/>
                </a:lnTo>
                <a:lnTo>
                  <a:pt x="10675" y="624"/>
                </a:lnTo>
                <a:lnTo>
                  <a:pt x="10785" y="734"/>
                </a:lnTo>
                <a:lnTo>
                  <a:pt x="10969" y="990"/>
                </a:lnTo>
                <a:lnTo>
                  <a:pt x="11005" y="1210"/>
                </a:lnTo>
                <a:lnTo>
                  <a:pt x="11042" y="1431"/>
                </a:lnTo>
                <a:lnTo>
                  <a:pt x="11335" y="2348"/>
                </a:lnTo>
                <a:lnTo>
                  <a:pt x="11886" y="3998"/>
                </a:lnTo>
                <a:lnTo>
                  <a:pt x="13060" y="7300"/>
                </a:lnTo>
                <a:lnTo>
                  <a:pt x="14233" y="10564"/>
                </a:lnTo>
                <a:lnTo>
                  <a:pt x="14857" y="12215"/>
                </a:lnTo>
                <a:lnTo>
                  <a:pt x="15187" y="13095"/>
                </a:lnTo>
                <a:lnTo>
                  <a:pt x="15407" y="13646"/>
                </a:lnTo>
                <a:lnTo>
                  <a:pt x="15334" y="13682"/>
                </a:lnTo>
                <a:lnTo>
                  <a:pt x="15297" y="13829"/>
                </a:lnTo>
                <a:lnTo>
                  <a:pt x="15297" y="13939"/>
                </a:lnTo>
                <a:lnTo>
                  <a:pt x="15260" y="14196"/>
                </a:lnTo>
                <a:lnTo>
                  <a:pt x="15224" y="14379"/>
                </a:lnTo>
                <a:lnTo>
                  <a:pt x="15187" y="14526"/>
                </a:lnTo>
                <a:lnTo>
                  <a:pt x="15004" y="14856"/>
                </a:lnTo>
                <a:lnTo>
                  <a:pt x="14747" y="15149"/>
                </a:lnTo>
                <a:lnTo>
                  <a:pt x="14453" y="15370"/>
                </a:lnTo>
                <a:lnTo>
                  <a:pt x="14123" y="15590"/>
                </a:lnTo>
                <a:lnTo>
                  <a:pt x="13793" y="15773"/>
                </a:lnTo>
                <a:lnTo>
                  <a:pt x="13060" y="16140"/>
                </a:lnTo>
                <a:lnTo>
                  <a:pt x="12326" y="16470"/>
                </a:lnTo>
                <a:lnTo>
                  <a:pt x="10859" y="17094"/>
                </a:lnTo>
                <a:lnTo>
                  <a:pt x="10015" y="17424"/>
                </a:lnTo>
                <a:lnTo>
                  <a:pt x="9978" y="17387"/>
                </a:lnTo>
                <a:lnTo>
                  <a:pt x="9942" y="17387"/>
                </a:lnTo>
                <a:lnTo>
                  <a:pt x="9905" y="17424"/>
                </a:lnTo>
                <a:lnTo>
                  <a:pt x="9905" y="17460"/>
                </a:lnTo>
                <a:lnTo>
                  <a:pt x="8841" y="17791"/>
                </a:lnTo>
                <a:lnTo>
                  <a:pt x="7777" y="18121"/>
                </a:lnTo>
                <a:lnTo>
                  <a:pt x="6970" y="18304"/>
                </a:lnTo>
                <a:lnTo>
                  <a:pt x="6163" y="18487"/>
                </a:lnTo>
                <a:lnTo>
                  <a:pt x="5797" y="18524"/>
                </a:lnTo>
                <a:lnTo>
                  <a:pt x="5613" y="18524"/>
                </a:lnTo>
                <a:lnTo>
                  <a:pt x="5430" y="18451"/>
                </a:lnTo>
                <a:lnTo>
                  <a:pt x="5283" y="18377"/>
                </a:lnTo>
                <a:lnTo>
                  <a:pt x="5173" y="18231"/>
                </a:lnTo>
                <a:lnTo>
                  <a:pt x="5063" y="18121"/>
                </a:lnTo>
                <a:lnTo>
                  <a:pt x="4953" y="17974"/>
                </a:lnTo>
                <a:lnTo>
                  <a:pt x="4879" y="17680"/>
                </a:lnTo>
                <a:lnTo>
                  <a:pt x="4769" y="17387"/>
                </a:lnTo>
                <a:lnTo>
                  <a:pt x="4476" y="16507"/>
                </a:lnTo>
                <a:lnTo>
                  <a:pt x="3926" y="14819"/>
                </a:lnTo>
                <a:lnTo>
                  <a:pt x="3376" y="13169"/>
                </a:lnTo>
                <a:lnTo>
                  <a:pt x="2752" y="11518"/>
                </a:lnTo>
                <a:lnTo>
                  <a:pt x="2165" y="9867"/>
                </a:lnTo>
                <a:lnTo>
                  <a:pt x="1505" y="8253"/>
                </a:lnTo>
                <a:lnTo>
                  <a:pt x="845" y="6603"/>
                </a:lnTo>
                <a:lnTo>
                  <a:pt x="588" y="6052"/>
                </a:lnTo>
                <a:lnTo>
                  <a:pt x="478" y="5796"/>
                </a:lnTo>
                <a:lnTo>
                  <a:pt x="331" y="5539"/>
                </a:lnTo>
                <a:lnTo>
                  <a:pt x="368" y="5502"/>
                </a:lnTo>
                <a:lnTo>
                  <a:pt x="404" y="5429"/>
                </a:lnTo>
                <a:lnTo>
                  <a:pt x="368" y="5209"/>
                </a:lnTo>
                <a:lnTo>
                  <a:pt x="404" y="5025"/>
                </a:lnTo>
                <a:lnTo>
                  <a:pt x="404" y="4879"/>
                </a:lnTo>
                <a:lnTo>
                  <a:pt x="478" y="4695"/>
                </a:lnTo>
                <a:lnTo>
                  <a:pt x="624" y="4402"/>
                </a:lnTo>
                <a:lnTo>
                  <a:pt x="845" y="4145"/>
                </a:lnTo>
                <a:lnTo>
                  <a:pt x="1101" y="3888"/>
                </a:lnTo>
                <a:lnTo>
                  <a:pt x="1395" y="3668"/>
                </a:lnTo>
                <a:lnTo>
                  <a:pt x="1725" y="3485"/>
                </a:lnTo>
                <a:lnTo>
                  <a:pt x="2018" y="3301"/>
                </a:lnTo>
                <a:lnTo>
                  <a:pt x="2789" y="2935"/>
                </a:lnTo>
                <a:lnTo>
                  <a:pt x="3596" y="2641"/>
                </a:lnTo>
                <a:lnTo>
                  <a:pt x="5210" y="2017"/>
                </a:lnTo>
                <a:lnTo>
                  <a:pt x="6787" y="1394"/>
                </a:lnTo>
                <a:lnTo>
                  <a:pt x="7557" y="1100"/>
                </a:lnTo>
                <a:lnTo>
                  <a:pt x="8364" y="807"/>
                </a:lnTo>
                <a:lnTo>
                  <a:pt x="9135" y="587"/>
                </a:lnTo>
                <a:lnTo>
                  <a:pt x="9538" y="514"/>
                </a:lnTo>
                <a:lnTo>
                  <a:pt x="9942" y="440"/>
                </a:lnTo>
                <a:close/>
                <a:moveTo>
                  <a:pt x="9868" y="17937"/>
                </a:moveTo>
                <a:lnTo>
                  <a:pt x="9868" y="17974"/>
                </a:lnTo>
                <a:lnTo>
                  <a:pt x="9905" y="18157"/>
                </a:lnTo>
                <a:lnTo>
                  <a:pt x="10015" y="18341"/>
                </a:lnTo>
                <a:lnTo>
                  <a:pt x="9575" y="18524"/>
                </a:lnTo>
                <a:lnTo>
                  <a:pt x="9575" y="18487"/>
                </a:lnTo>
                <a:lnTo>
                  <a:pt x="9538" y="18341"/>
                </a:lnTo>
                <a:lnTo>
                  <a:pt x="9465" y="18231"/>
                </a:lnTo>
                <a:lnTo>
                  <a:pt x="9391" y="18084"/>
                </a:lnTo>
                <a:lnTo>
                  <a:pt x="9868" y="17937"/>
                </a:lnTo>
                <a:close/>
                <a:moveTo>
                  <a:pt x="9098" y="18194"/>
                </a:moveTo>
                <a:lnTo>
                  <a:pt x="9171" y="18414"/>
                </a:lnTo>
                <a:lnTo>
                  <a:pt x="9245" y="18524"/>
                </a:lnTo>
                <a:lnTo>
                  <a:pt x="9318" y="18598"/>
                </a:lnTo>
                <a:lnTo>
                  <a:pt x="8841" y="18781"/>
                </a:lnTo>
                <a:lnTo>
                  <a:pt x="8768" y="18708"/>
                </a:lnTo>
                <a:lnTo>
                  <a:pt x="8694" y="18598"/>
                </a:lnTo>
                <a:lnTo>
                  <a:pt x="8621" y="18487"/>
                </a:lnTo>
                <a:lnTo>
                  <a:pt x="8584" y="18341"/>
                </a:lnTo>
                <a:lnTo>
                  <a:pt x="9098" y="18194"/>
                </a:lnTo>
                <a:close/>
                <a:moveTo>
                  <a:pt x="8254" y="18414"/>
                </a:moveTo>
                <a:lnTo>
                  <a:pt x="8291" y="18561"/>
                </a:lnTo>
                <a:lnTo>
                  <a:pt x="8364" y="18744"/>
                </a:lnTo>
                <a:lnTo>
                  <a:pt x="8511" y="18928"/>
                </a:lnTo>
                <a:lnTo>
                  <a:pt x="8181" y="19038"/>
                </a:lnTo>
                <a:lnTo>
                  <a:pt x="8144" y="18964"/>
                </a:lnTo>
                <a:lnTo>
                  <a:pt x="8107" y="18928"/>
                </a:lnTo>
                <a:lnTo>
                  <a:pt x="7997" y="18854"/>
                </a:lnTo>
                <a:lnTo>
                  <a:pt x="7961" y="18818"/>
                </a:lnTo>
                <a:lnTo>
                  <a:pt x="7851" y="18634"/>
                </a:lnTo>
                <a:lnTo>
                  <a:pt x="7851" y="18561"/>
                </a:lnTo>
                <a:lnTo>
                  <a:pt x="8254" y="18414"/>
                </a:lnTo>
                <a:close/>
                <a:moveTo>
                  <a:pt x="5246" y="18818"/>
                </a:moveTo>
                <a:lnTo>
                  <a:pt x="5430" y="18891"/>
                </a:lnTo>
                <a:lnTo>
                  <a:pt x="5650" y="18928"/>
                </a:lnTo>
                <a:lnTo>
                  <a:pt x="5870" y="18964"/>
                </a:lnTo>
                <a:lnTo>
                  <a:pt x="5943" y="19221"/>
                </a:lnTo>
                <a:lnTo>
                  <a:pt x="5760" y="19148"/>
                </a:lnTo>
                <a:lnTo>
                  <a:pt x="5576" y="19038"/>
                </a:lnTo>
                <a:lnTo>
                  <a:pt x="5393" y="18928"/>
                </a:lnTo>
                <a:lnTo>
                  <a:pt x="5246" y="18818"/>
                </a:lnTo>
                <a:close/>
                <a:moveTo>
                  <a:pt x="7557" y="18634"/>
                </a:moveTo>
                <a:lnTo>
                  <a:pt x="7557" y="18781"/>
                </a:lnTo>
                <a:lnTo>
                  <a:pt x="7631" y="18928"/>
                </a:lnTo>
                <a:lnTo>
                  <a:pt x="7704" y="19038"/>
                </a:lnTo>
                <a:lnTo>
                  <a:pt x="7777" y="19148"/>
                </a:lnTo>
                <a:lnTo>
                  <a:pt x="7704" y="19184"/>
                </a:lnTo>
                <a:lnTo>
                  <a:pt x="7227" y="19294"/>
                </a:lnTo>
                <a:lnTo>
                  <a:pt x="7154" y="19184"/>
                </a:lnTo>
                <a:lnTo>
                  <a:pt x="7080" y="19074"/>
                </a:lnTo>
                <a:lnTo>
                  <a:pt x="6970" y="18928"/>
                </a:lnTo>
                <a:lnTo>
                  <a:pt x="6897" y="18781"/>
                </a:lnTo>
                <a:lnTo>
                  <a:pt x="7117" y="18708"/>
                </a:lnTo>
                <a:lnTo>
                  <a:pt x="7557" y="18634"/>
                </a:lnTo>
                <a:close/>
                <a:moveTo>
                  <a:pt x="6604" y="18854"/>
                </a:moveTo>
                <a:lnTo>
                  <a:pt x="6677" y="19111"/>
                </a:lnTo>
                <a:lnTo>
                  <a:pt x="6750" y="19221"/>
                </a:lnTo>
                <a:lnTo>
                  <a:pt x="6824" y="19331"/>
                </a:lnTo>
                <a:lnTo>
                  <a:pt x="6493" y="19331"/>
                </a:lnTo>
                <a:lnTo>
                  <a:pt x="6493" y="19258"/>
                </a:lnTo>
                <a:lnTo>
                  <a:pt x="6493" y="19221"/>
                </a:lnTo>
                <a:lnTo>
                  <a:pt x="6420" y="19184"/>
                </a:lnTo>
                <a:lnTo>
                  <a:pt x="6383" y="19184"/>
                </a:lnTo>
                <a:lnTo>
                  <a:pt x="6310" y="19221"/>
                </a:lnTo>
                <a:lnTo>
                  <a:pt x="6273" y="19221"/>
                </a:lnTo>
                <a:lnTo>
                  <a:pt x="6200" y="19184"/>
                </a:lnTo>
                <a:lnTo>
                  <a:pt x="6163" y="19074"/>
                </a:lnTo>
                <a:lnTo>
                  <a:pt x="6127" y="18928"/>
                </a:lnTo>
                <a:lnTo>
                  <a:pt x="6604" y="18854"/>
                </a:lnTo>
                <a:close/>
                <a:moveTo>
                  <a:pt x="10125" y="0"/>
                </a:moveTo>
                <a:lnTo>
                  <a:pt x="9721" y="37"/>
                </a:lnTo>
                <a:lnTo>
                  <a:pt x="9318" y="110"/>
                </a:lnTo>
                <a:lnTo>
                  <a:pt x="8804" y="220"/>
                </a:lnTo>
                <a:lnTo>
                  <a:pt x="8291" y="403"/>
                </a:lnTo>
                <a:lnTo>
                  <a:pt x="7300" y="734"/>
                </a:lnTo>
                <a:lnTo>
                  <a:pt x="5320" y="1504"/>
                </a:lnTo>
                <a:lnTo>
                  <a:pt x="3376" y="2274"/>
                </a:lnTo>
                <a:lnTo>
                  <a:pt x="2422" y="2678"/>
                </a:lnTo>
                <a:lnTo>
                  <a:pt x="1945" y="2898"/>
                </a:lnTo>
                <a:lnTo>
                  <a:pt x="1505" y="3118"/>
                </a:lnTo>
                <a:lnTo>
                  <a:pt x="1248" y="3301"/>
                </a:lnTo>
                <a:lnTo>
                  <a:pt x="955" y="3485"/>
                </a:lnTo>
                <a:lnTo>
                  <a:pt x="698" y="3742"/>
                </a:lnTo>
                <a:lnTo>
                  <a:pt x="441" y="3998"/>
                </a:lnTo>
                <a:lnTo>
                  <a:pt x="221" y="4292"/>
                </a:lnTo>
                <a:lnTo>
                  <a:pt x="74" y="4622"/>
                </a:lnTo>
                <a:lnTo>
                  <a:pt x="38" y="4769"/>
                </a:lnTo>
                <a:lnTo>
                  <a:pt x="38" y="4915"/>
                </a:lnTo>
                <a:lnTo>
                  <a:pt x="38" y="5099"/>
                </a:lnTo>
                <a:lnTo>
                  <a:pt x="74" y="5245"/>
                </a:lnTo>
                <a:lnTo>
                  <a:pt x="1" y="5282"/>
                </a:lnTo>
                <a:lnTo>
                  <a:pt x="1" y="5319"/>
                </a:lnTo>
                <a:lnTo>
                  <a:pt x="38" y="5722"/>
                </a:lnTo>
                <a:lnTo>
                  <a:pt x="148" y="6052"/>
                </a:lnTo>
                <a:lnTo>
                  <a:pt x="441" y="6786"/>
                </a:lnTo>
                <a:lnTo>
                  <a:pt x="1065" y="8400"/>
                </a:lnTo>
                <a:lnTo>
                  <a:pt x="2348" y="11665"/>
                </a:lnTo>
                <a:lnTo>
                  <a:pt x="2935" y="13315"/>
                </a:lnTo>
                <a:lnTo>
                  <a:pt x="3522" y="15003"/>
                </a:lnTo>
                <a:lnTo>
                  <a:pt x="4072" y="16653"/>
                </a:lnTo>
                <a:lnTo>
                  <a:pt x="4293" y="17424"/>
                </a:lnTo>
                <a:lnTo>
                  <a:pt x="4439" y="17827"/>
                </a:lnTo>
                <a:lnTo>
                  <a:pt x="4513" y="18047"/>
                </a:lnTo>
                <a:lnTo>
                  <a:pt x="4623" y="18231"/>
                </a:lnTo>
                <a:lnTo>
                  <a:pt x="4659" y="18451"/>
                </a:lnTo>
                <a:lnTo>
                  <a:pt x="4733" y="18634"/>
                </a:lnTo>
                <a:lnTo>
                  <a:pt x="4806" y="18781"/>
                </a:lnTo>
                <a:lnTo>
                  <a:pt x="4916" y="18928"/>
                </a:lnTo>
                <a:lnTo>
                  <a:pt x="5026" y="19074"/>
                </a:lnTo>
                <a:lnTo>
                  <a:pt x="5173" y="19221"/>
                </a:lnTo>
                <a:lnTo>
                  <a:pt x="5503" y="19404"/>
                </a:lnTo>
                <a:lnTo>
                  <a:pt x="5833" y="19551"/>
                </a:lnTo>
                <a:lnTo>
                  <a:pt x="6237" y="19661"/>
                </a:lnTo>
                <a:lnTo>
                  <a:pt x="6604" y="19698"/>
                </a:lnTo>
                <a:lnTo>
                  <a:pt x="7007" y="19698"/>
                </a:lnTo>
                <a:lnTo>
                  <a:pt x="7484" y="19625"/>
                </a:lnTo>
                <a:lnTo>
                  <a:pt x="7924" y="19515"/>
                </a:lnTo>
                <a:lnTo>
                  <a:pt x="8841" y="19184"/>
                </a:lnTo>
                <a:lnTo>
                  <a:pt x="11079" y="18341"/>
                </a:lnTo>
                <a:lnTo>
                  <a:pt x="13206" y="17570"/>
                </a:lnTo>
                <a:lnTo>
                  <a:pt x="13830" y="17314"/>
                </a:lnTo>
                <a:lnTo>
                  <a:pt x="14417" y="17020"/>
                </a:lnTo>
                <a:lnTo>
                  <a:pt x="14527" y="17020"/>
                </a:lnTo>
                <a:lnTo>
                  <a:pt x="14674" y="16947"/>
                </a:lnTo>
                <a:lnTo>
                  <a:pt x="14710" y="16873"/>
                </a:lnTo>
                <a:lnTo>
                  <a:pt x="14710" y="16837"/>
                </a:lnTo>
                <a:lnTo>
                  <a:pt x="14894" y="16690"/>
                </a:lnTo>
                <a:lnTo>
                  <a:pt x="15187" y="16433"/>
                </a:lnTo>
                <a:lnTo>
                  <a:pt x="15407" y="16103"/>
                </a:lnTo>
                <a:lnTo>
                  <a:pt x="15554" y="15773"/>
                </a:lnTo>
                <a:lnTo>
                  <a:pt x="15701" y="15406"/>
                </a:lnTo>
                <a:lnTo>
                  <a:pt x="15774" y="15039"/>
                </a:lnTo>
                <a:lnTo>
                  <a:pt x="15811" y="14636"/>
                </a:lnTo>
                <a:lnTo>
                  <a:pt x="15847" y="13866"/>
                </a:lnTo>
                <a:lnTo>
                  <a:pt x="15884" y="13829"/>
                </a:lnTo>
                <a:lnTo>
                  <a:pt x="15884" y="13756"/>
                </a:lnTo>
                <a:lnTo>
                  <a:pt x="15847" y="13572"/>
                </a:lnTo>
                <a:lnTo>
                  <a:pt x="15811" y="13389"/>
                </a:lnTo>
                <a:lnTo>
                  <a:pt x="15664" y="13059"/>
                </a:lnTo>
                <a:lnTo>
                  <a:pt x="15334" y="12178"/>
                </a:lnTo>
                <a:lnTo>
                  <a:pt x="14710" y="10564"/>
                </a:lnTo>
                <a:lnTo>
                  <a:pt x="13500" y="7263"/>
                </a:lnTo>
                <a:lnTo>
                  <a:pt x="12326" y="3962"/>
                </a:lnTo>
                <a:lnTo>
                  <a:pt x="11776" y="2311"/>
                </a:lnTo>
                <a:lnTo>
                  <a:pt x="11446" y="1431"/>
                </a:lnTo>
                <a:lnTo>
                  <a:pt x="11372" y="1174"/>
                </a:lnTo>
                <a:lnTo>
                  <a:pt x="11409" y="1027"/>
                </a:lnTo>
                <a:lnTo>
                  <a:pt x="11409" y="917"/>
                </a:lnTo>
                <a:lnTo>
                  <a:pt x="11372" y="770"/>
                </a:lnTo>
                <a:lnTo>
                  <a:pt x="11299" y="624"/>
                </a:lnTo>
                <a:lnTo>
                  <a:pt x="11152" y="403"/>
                </a:lnTo>
                <a:lnTo>
                  <a:pt x="10895" y="220"/>
                </a:lnTo>
                <a:lnTo>
                  <a:pt x="10712" y="110"/>
                </a:lnTo>
                <a:lnTo>
                  <a:pt x="10528" y="37"/>
                </a:lnTo>
                <a:lnTo>
                  <a:pt x="10345"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3" name="Google Shape;523;p22"/>
          <p:cNvSpPr/>
          <p:nvPr/>
        </p:nvSpPr>
        <p:spPr>
          <a:xfrm>
            <a:off x="-35374" y="3366963"/>
            <a:ext cx="443260" cy="504670"/>
          </a:xfrm>
          <a:custGeom>
            <a:avLst/>
            <a:gdLst/>
            <a:ahLst/>
            <a:cxnLst/>
            <a:rect l="l" t="t" r="r" b="b"/>
            <a:pathLst>
              <a:path w="15627" h="17792" extrusionOk="0">
                <a:moveTo>
                  <a:pt x="10528" y="1"/>
                </a:moveTo>
                <a:lnTo>
                  <a:pt x="10455" y="37"/>
                </a:lnTo>
                <a:lnTo>
                  <a:pt x="10308" y="221"/>
                </a:lnTo>
                <a:lnTo>
                  <a:pt x="10198" y="441"/>
                </a:lnTo>
                <a:lnTo>
                  <a:pt x="10015" y="881"/>
                </a:lnTo>
                <a:lnTo>
                  <a:pt x="9831" y="1468"/>
                </a:lnTo>
                <a:lnTo>
                  <a:pt x="9685" y="2091"/>
                </a:lnTo>
                <a:lnTo>
                  <a:pt x="9685" y="2201"/>
                </a:lnTo>
                <a:lnTo>
                  <a:pt x="9721" y="2311"/>
                </a:lnTo>
                <a:lnTo>
                  <a:pt x="9795" y="2348"/>
                </a:lnTo>
                <a:lnTo>
                  <a:pt x="9868" y="2385"/>
                </a:lnTo>
                <a:lnTo>
                  <a:pt x="9941" y="2421"/>
                </a:lnTo>
                <a:lnTo>
                  <a:pt x="10051" y="2385"/>
                </a:lnTo>
                <a:lnTo>
                  <a:pt x="10125" y="2311"/>
                </a:lnTo>
                <a:lnTo>
                  <a:pt x="10198" y="2238"/>
                </a:lnTo>
                <a:lnTo>
                  <a:pt x="10235" y="2055"/>
                </a:lnTo>
                <a:lnTo>
                  <a:pt x="10235" y="2018"/>
                </a:lnTo>
                <a:lnTo>
                  <a:pt x="10235" y="1981"/>
                </a:lnTo>
                <a:lnTo>
                  <a:pt x="10455" y="1138"/>
                </a:lnTo>
                <a:lnTo>
                  <a:pt x="10638" y="624"/>
                </a:lnTo>
                <a:lnTo>
                  <a:pt x="10675" y="367"/>
                </a:lnTo>
                <a:lnTo>
                  <a:pt x="10712" y="111"/>
                </a:lnTo>
                <a:lnTo>
                  <a:pt x="10675" y="37"/>
                </a:lnTo>
                <a:lnTo>
                  <a:pt x="10602" y="1"/>
                </a:lnTo>
                <a:close/>
                <a:moveTo>
                  <a:pt x="3559" y="1028"/>
                </a:moveTo>
                <a:lnTo>
                  <a:pt x="3522" y="1064"/>
                </a:lnTo>
                <a:lnTo>
                  <a:pt x="3485" y="1101"/>
                </a:lnTo>
                <a:lnTo>
                  <a:pt x="3485" y="1138"/>
                </a:lnTo>
                <a:lnTo>
                  <a:pt x="3559" y="1321"/>
                </a:lnTo>
                <a:lnTo>
                  <a:pt x="3669" y="1468"/>
                </a:lnTo>
                <a:lnTo>
                  <a:pt x="3889" y="1761"/>
                </a:lnTo>
                <a:lnTo>
                  <a:pt x="4109" y="2055"/>
                </a:lnTo>
                <a:lnTo>
                  <a:pt x="4366" y="2348"/>
                </a:lnTo>
                <a:lnTo>
                  <a:pt x="4476" y="2605"/>
                </a:lnTo>
                <a:lnTo>
                  <a:pt x="4586" y="2862"/>
                </a:lnTo>
                <a:lnTo>
                  <a:pt x="4696" y="2972"/>
                </a:lnTo>
                <a:lnTo>
                  <a:pt x="4769" y="3045"/>
                </a:lnTo>
                <a:lnTo>
                  <a:pt x="4916" y="3082"/>
                </a:lnTo>
                <a:lnTo>
                  <a:pt x="5063" y="3082"/>
                </a:lnTo>
                <a:lnTo>
                  <a:pt x="5136" y="3045"/>
                </a:lnTo>
                <a:lnTo>
                  <a:pt x="5209" y="3008"/>
                </a:lnTo>
                <a:lnTo>
                  <a:pt x="5246" y="2935"/>
                </a:lnTo>
                <a:lnTo>
                  <a:pt x="5246" y="2862"/>
                </a:lnTo>
                <a:lnTo>
                  <a:pt x="5209" y="2715"/>
                </a:lnTo>
                <a:lnTo>
                  <a:pt x="5173" y="2642"/>
                </a:lnTo>
                <a:lnTo>
                  <a:pt x="5099" y="2605"/>
                </a:lnTo>
                <a:lnTo>
                  <a:pt x="4989" y="2605"/>
                </a:lnTo>
                <a:lnTo>
                  <a:pt x="4989" y="2568"/>
                </a:lnTo>
                <a:lnTo>
                  <a:pt x="4989" y="2495"/>
                </a:lnTo>
                <a:lnTo>
                  <a:pt x="4953" y="2385"/>
                </a:lnTo>
                <a:lnTo>
                  <a:pt x="4806" y="2128"/>
                </a:lnTo>
                <a:lnTo>
                  <a:pt x="4623" y="1871"/>
                </a:lnTo>
                <a:lnTo>
                  <a:pt x="4402" y="1615"/>
                </a:lnTo>
                <a:lnTo>
                  <a:pt x="4146" y="1394"/>
                </a:lnTo>
                <a:lnTo>
                  <a:pt x="3889" y="1174"/>
                </a:lnTo>
                <a:lnTo>
                  <a:pt x="3595" y="1028"/>
                </a:lnTo>
                <a:close/>
                <a:moveTo>
                  <a:pt x="15334" y="3999"/>
                </a:moveTo>
                <a:lnTo>
                  <a:pt x="15260" y="4035"/>
                </a:lnTo>
                <a:lnTo>
                  <a:pt x="15187" y="4109"/>
                </a:lnTo>
                <a:lnTo>
                  <a:pt x="15077" y="4182"/>
                </a:lnTo>
                <a:lnTo>
                  <a:pt x="14967" y="4256"/>
                </a:lnTo>
                <a:lnTo>
                  <a:pt x="14820" y="4329"/>
                </a:lnTo>
                <a:lnTo>
                  <a:pt x="14673" y="4329"/>
                </a:lnTo>
                <a:lnTo>
                  <a:pt x="14527" y="4402"/>
                </a:lnTo>
                <a:lnTo>
                  <a:pt x="14490" y="4439"/>
                </a:lnTo>
                <a:lnTo>
                  <a:pt x="14453" y="4549"/>
                </a:lnTo>
                <a:lnTo>
                  <a:pt x="14417" y="4586"/>
                </a:lnTo>
                <a:lnTo>
                  <a:pt x="14380" y="4622"/>
                </a:lnTo>
                <a:lnTo>
                  <a:pt x="14233" y="4732"/>
                </a:lnTo>
                <a:lnTo>
                  <a:pt x="13940" y="4842"/>
                </a:lnTo>
                <a:lnTo>
                  <a:pt x="13720" y="4989"/>
                </a:lnTo>
                <a:lnTo>
                  <a:pt x="13536" y="5173"/>
                </a:lnTo>
                <a:lnTo>
                  <a:pt x="13499" y="5246"/>
                </a:lnTo>
                <a:lnTo>
                  <a:pt x="13499" y="5319"/>
                </a:lnTo>
                <a:lnTo>
                  <a:pt x="13573" y="5356"/>
                </a:lnTo>
                <a:lnTo>
                  <a:pt x="13830" y="5356"/>
                </a:lnTo>
                <a:lnTo>
                  <a:pt x="14013" y="5319"/>
                </a:lnTo>
                <a:lnTo>
                  <a:pt x="14380" y="5173"/>
                </a:lnTo>
                <a:lnTo>
                  <a:pt x="14673" y="5026"/>
                </a:lnTo>
                <a:lnTo>
                  <a:pt x="14783" y="4953"/>
                </a:lnTo>
                <a:lnTo>
                  <a:pt x="14857" y="4806"/>
                </a:lnTo>
                <a:lnTo>
                  <a:pt x="15077" y="4769"/>
                </a:lnTo>
                <a:lnTo>
                  <a:pt x="15260" y="4659"/>
                </a:lnTo>
                <a:lnTo>
                  <a:pt x="15370" y="4696"/>
                </a:lnTo>
                <a:lnTo>
                  <a:pt x="15444" y="4696"/>
                </a:lnTo>
                <a:lnTo>
                  <a:pt x="15554" y="4622"/>
                </a:lnTo>
                <a:lnTo>
                  <a:pt x="15627" y="4549"/>
                </a:lnTo>
                <a:lnTo>
                  <a:pt x="15627" y="4476"/>
                </a:lnTo>
                <a:lnTo>
                  <a:pt x="15590" y="4366"/>
                </a:lnTo>
                <a:lnTo>
                  <a:pt x="15627" y="4329"/>
                </a:lnTo>
                <a:lnTo>
                  <a:pt x="15627" y="4256"/>
                </a:lnTo>
                <a:lnTo>
                  <a:pt x="15590" y="4182"/>
                </a:lnTo>
                <a:lnTo>
                  <a:pt x="15554" y="4109"/>
                </a:lnTo>
                <a:lnTo>
                  <a:pt x="15480" y="4035"/>
                </a:lnTo>
                <a:lnTo>
                  <a:pt x="15407" y="4035"/>
                </a:lnTo>
                <a:lnTo>
                  <a:pt x="15334" y="3999"/>
                </a:lnTo>
                <a:close/>
                <a:moveTo>
                  <a:pt x="2238" y="7447"/>
                </a:moveTo>
                <a:lnTo>
                  <a:pt x="2128" y="7484"/>
                </a:lnTo>
                <a:lnTo>
                  <a:pt x="1064" y="7960"/>
                </a:lnTo>
                <a:lnTo>
                  <a:pt x="477" y="8217"/>
                </a:lnTo>
                <a:lnTo>
                  <a:pt x="257" y="8364"/>
                </a:lnTo>
                <a:lnTo>
                  <a:pt x="147" y="8474"/>
                </a:lnTo>
                <a:lnTo>
                  <a:pt x="111" y="8437"/>
                </a:lnTo>
                <a:lnTo>
                  <a:pt x="74" y="8437"/>
                </a:lnTo>
                <a:lnTo>
                  <a:pt x="1" y="8511"/>
                </a:lnTo>
                <a:lnTo>
                  <a:pt x="1" y="8584"/>
                </a:lnTo>
                <a:lnTo>
                  <a:pt x="37" y="8621"/>
                </a:lnTo>
                <a:lnTo>
                  <a:pt x="111" y="8694"/>
                </a:lnTo>
                <a:lnTo>
                  <a:pt x="221" y="8731"/>
                </a:lnTo>
                <a:lnTo>
                  <a:pt x="367" y="8694"/>
                </a:lnTo>
                <a:lnTo>
                  <a:pt x="514" y="8657"/>
                </a:lnTo>
                <a:lnTo>
                  <a:pt x="808" y="8547"/>
                </a:lnTo>
                <a:lnTo>
                  <a:pt x="1028" y="8474"/>
                </a:lnTo>
                <a:lnTo>
                  <a:pt x="2385" y="7887"/>
                </a:lnTo>
                <a:lnTo>
                  <a:pt x="2458" y="7850"/>
                </a:lnTo>
                <a:lnTo>
                  <a:pt x="2532" y="7777"/>
                </a:lnTo>
                <a:lnTo>
                  <a:pt x="2532" y="7667"/>
                </a:lnTo>
                <a:lnTo>
                  <a:pt x="2495" y="7594"/>
                </a:lnTo>
                <a:lnTo>
                  <a:pt x="2422" y="7520"/>
                </a:lnTo>
                <a:lnTo>
                  <a:pt x="2348" y="7484"/>
                </a:lnTo>
                <a:lnTo>
                  <a:pt x="2238" y="7447"/>
                </a:lnTo>
                <a:close/>
                <a:moveTo>
                  <a:pt x="6677" y="7814"/>
                </a:moveTo>
                <a:lnTo>
                  <a:pt x="6603" y="7887"/>
                </a:lnTo>
                <a:lnTo>
                  <a:pt x="6603" y="7960"/>
                </a:lnTo>
                <a:lnTo>
                  <a:pt x="6603" y="8070"/>
                </a:lnTo>
                <a:lnTo>
                  <a:pt x="6933" y="8474"/>
                </a:lnTo>
                <a:lnTo>
                  <a:pt x="7044" y="8694"/>
                </a:lnTo>
                <a:lnTo>
                  <a:pt x="7154" y="8914"/>
                </a:lnTo>
                <a:lnTo>
                  <a:pt x="7227" y="8951"/>
                </a:lnTo>
                <a:lnTo>
                  <a:pt x="7264" y="8987"/>
                </a:lnTo>
                <a:lnTo>
                  <a:pt x="7410" y="8987"/>
                </a:lnTo>
                <a:lnTo>
                  <a:pt x="7594" y="8877"/>
                </a:lnTo>
                <a:lnTo>
                  <a:pt x="7777" y="8767"/>
                </a:lnTo>
                <a:lnTo>
                  <a:pt x="7924" y="8621"/>
                </a:lnTo>
                <a:lnTo>
                  <a:pt x="7924" y="8657"/>
                </a:lnTo>
                <a:lnTo>
                  <a:pt x="7997" y="8767"/>
                </a:lnTo>
                <a:lnTo>
                  <a:pt x="8071" y="8877"/>
                </a:lnTo>
                <a:lnTo>
                  <a:pt x="8181" y="8951"/>
                </a:lnTo>
                <a:lnTo>
                  <a:pt x="8327" y="9024"/>
                </a:lnTo>
                <a:lnTo>
                  <a:pt x="8584" y="9061"/>
                </a:lnTo>
                <a:lnTo>
                  <a:pt x="8768" y="9061"/>
                </a:lnTo>
                <a:lnTo>
                  <a:pt x="8951" y="8987"/>
                </a:lnTo>
                <a:lnTo>
                  <a:pt x="9281" y="8841"/>
                </a:lnTo>
                <a:lnTo>
                  <a:pt x="9611" y="8657"/>
                </a:lnTo>
                <a:lnTo>
                  <a:pt x="9721" y="8547"/>
                </a:lnTo>
                <a:lnTo>
                  <a:pt x="9758" y="8474"/>
                </a:lnTo>
                <a:lnTo>
                  <a:pt x="9758" y="8364"/>
                </a:lnTo>
                <a:lnTo>
                  <a:pt x="9685" y="8254"/>
                </a:lnTo>
                <a:lnTo>
                  <a:pt x="9648" y="8217"/>
                </a:lnTo>
                <a:lnTo>
                  <a:pt x="9464" y="8217"/>
                </a:lnTo>
                <a:lnTo>
                  <a:pt x="9428" y="8291"/>
                </a:lnTo>
                <a:lnTo>
                  <a:pt x="9244" y="8437"/>
                </a:lnTo>
                <a:lnTo>
                  <a:pt x="8988" y="8547"/>
                </a:lnTo>
                <a:lnTo>
                  <a:pt x="8768" y="8621"/>
                </a:lnTo>
                <a:lnTo>
                  <a:pt x="8584" y="8657"/>
                </a:lnTo>
                <a:lnTo>
                  <a:pt x="8474" y="8657"/>
                </a:lnTo>
                <a:lnTo>
                  <a:pt x="8401" y="8621"/>
                </a:lnTo>
                <a:lnTo>
                  <a:pt x="8364" y="8584"/>
                </a:lnTo>
                <a:lnTo>
                  <a:pt x="8327" y="8547"/>
                </a:lnTo>
                <a:lnTo>
                  <a:pt x="8254" y="8254"/>
                </a:lnTo>
                <a:lnTo>
                  <a:pt x="8181" y="8144"/>
                </a:lnTo>
                <a:lnTo>
                  <a:pt x="8071" y="8107"/>
                </a:lnTo>
                <a:lnTo>
                  <a:pt x="7961" y="8107"/>
                </a:lnTo>
                <a:lnTo>
                  <a:pt x="7887" y="8144"/>
                </a:lnTo>
                <a:lnTo>
                  <a:pt x="7740" y="8254"/>
                </a:lnTo>
                <a:lnTo>
                  <a:pt x="7630" y="8401"/>
                </a:lnTo>
                <a:lnTo>
                  <a:pt x="7410" y="8547"/>
                </a:lnTo>
                <a:lnTo>
                  <a:pt x="7264" y="8364"/>
                </a:lnTo>
                <a:lnTo>
                  <a:pt x="7117" y="8180"/>
                </a:lnTo>
                <a:lnTo>
                  <a:pt x="6970" y="7997"/>
                </a:lnTo>
                <a:lnTo>
                  <a:pt x="6787" y="7850"/>
                </a:lnTo>
                <a:lnTo>
                  <a:pt x="6713" y="7814"/>
                </a:lnTo>
                <a:close/>
                <a:moveTo>
                  <a:pt x="12876" y="11005"/>
                </a:moveTo>
                <a:lnTo>
                  <a:pt x="12803" y="11042"/>
                </a:lnTo>
                <a:lnTo>
                  <a:pt x="12766" y="11078"/>
                </a:lnTo>
                <a:lnTo>
                  <a:pt x="12766" y="11152"/>
                </a:lnTo>
                <a:lnTo>
                  <a:pt x="12729" y="11225"/>
                </a:lnTo>
                <a:lnTo>
                  <a:pt x="12766" y="11298"/>
                </a:lnTo>
                <a:lnTo>
                  <a:pt x="12986" y="11702"/>
                </a:lnTo>
                <a:lnTo>
                  <a:pt x="13279" y="12069"/>
                </a:lnTo>
                <a:lnTo>
                  <a:pt x="13499" y="12399"/>
                </a:lnTo>
                <a:lnTo>
                  <a:pt x="13646" y="12509"/>
                </a:lnTo>
                <a:lnTo>
                  <a:pt x="13830" y="12619"/>
                </a:lnTo>
                <a:lnTo>
                  <a:pt x="13976" y="12619"/>
                </a:lnTo>
                <a:lnTo>
                  <a:pt x="14013" y="12582"/>
                </a:lnTo>
                <a:lnTo>
                  <a:pt x="14086" y="12546"/>
                </a:lnTo>
                <a:lnTo>
                  <a:pt x="14160" y="12436"/>
                </a:lnTo>
                <a:lnTo>
                  <a:pt x="14160" y="12325"/>
                </a:lnTo>
                <a:lnTo>
                  <a:pt x="14160" y="12252"/>
                </a:lnTo>
                <a:lnTo>
                  <a:pt x="14123" y="12142"/>
                </a:lnTo>
                <a:lnTo>
                  <a:pt x="14086" y="12069"/>
                </a:lnTo>
                <a:lnTo>
                  <a:pt x="14050" y="12032"/>
                </a:lnTo>
                <a:lnTo>
                  <a:pt x="13903" y="12032"/>
                </a:lnTo>
                <a:lnTo>
                  <a:pt x="13830" y="11885"/>
                </a:lnTo>
                <a:lnTo>
                  <a:pt x="13573" y="11592"/>
                </a:lnTo>
                <a:lnTo>
                  <a:pt x="13316" y="11298"/>
                </a:lnTo>
                <a:lnTo>
                  <a:pt x="13059" y="11042"/>
                </a:lnTo>
                <a:lnTo>
                  <a:pt x="13023" y="11005"/>
                </a:lnTo>
                <a:close/>
                <a:moveTo>
                  <a:pt x="8181" y="3192"/>
                </a:moveTo>
                <a:lnTo>
                  <a:pt x="8511" y="3228"/>
                </a:lnTo>
                <a:lnTo>
                  <a:pt x="8878" y="3265"/>
                </a:lnTo>
                <a:lnTo>
                  <a:pt x="9208" y="3339"/>
                </a:lnTo>
                <a:lnTo>
                  <a:pt x="9538" y="3412"/>
                </a:lnTo>
                <a:lnTo>
                  <a:pt x="9868" y="3522"/>
                </a:lnTo>
                <a:lnTo>
                  <a:pt x="10198" y="3669"/>
                </a:lnTo>
                <a:lnTo>
                  <a:pt x="10528" y="3852"/>
                </a:lnTo>
                <a:lnTo>
                  <a:pt x="10822" y="4035"/>
                </a:lnTo>
                <a:lnTo>
                  <a:pt x="11078" y="4256"/>
                </a:lnTo>
                <a:lnTo>
                  <a:pt x="11335" y="4476"/>
                </a:lnTo>
                <a:lnTo>
                  <a:pt x="11592" y="4732"/>
                </a:lnTo>
                <a:lnTo>
                  <a:pt x="11812" y="4989"/>
                </a:lnTo>
                <a:lnTo>
                  <a:pt x="11996" y="5319"/>
                </a:lnTo>
                <a:lnTo>
                  <a:pt x="12142" y="5576"/>
                </a:lnTo>
                <a:lnTo>
                  <a:pt x="12252" y="5870"/>
                </a:lnTo>
                <a:lnTo>
                  <a:pt x="12362" y="6200"/>
                </a:lnTo>
                <a:lnTo>
                  <a:pt x="12436" y="6530"/>
                </a:lnTo>
                <a:lnTo>
                  <a:pt x="12509" y="6823"/>
                </a:lnTo>
                <a:lnTo>
                  <a:pt x="12509" y="7153"/>
                </a:lnTo>
                <a:lnTo>
                  <a:pt x="12509" y="7484"/>
                </a:lnTo>
                <a:lnTo>
                  <a:pt x="12472" y="7814"/>
                </a:lnTo>
                <a:lnTo>
                  <a:pt x="12399" y="8144"/>
                </a:lnTo>
                <a:lnTo>
                  <a:pt x="12289" y="8511"/>
                </a:lnTo>
                <a:lnTo>
                  <a:pt x="12142" y="8804"/>
                </a:lnTo>
                <a:lnTo>
                  <a:pt x="11996" y="9134"/>
                </a:lnTo>
                <a:lnTo>
                  <a:pt x="11812" y="9428"/>
                </a:lnTo>
                <a:lnTo>
                  <a:pt x="11592" y="9721"/>
                </a:lnTo>
                <a:lnTo>
                  <a:pt x="11115" y="10271"/>
                </a:lnTo>
                <a:lnTo>
                  <a:pt x="10345" y="11115"/>
                </a:lnTo>
                <a:lnTo>
                  <a:pt x="9941" y="11555"/>
                </a:lnTo>
                <a:lnTo>
                  <a:pt x="9575" y="12032"/>
                </a:lnTo>
                <a:lnTo>
                  <a:pt x="9281" y="12509"/>
                </a:lnTo>
                <a:lnTo>
                  <a:pt x="8988" y="13022"/>
                </a:lnTo>
                <a:lnTo>
                  <a:pt x="8914" y="13279"/>
                </a:lnTo>
                <a:lnTo>
                  <a:pt x="8804" y="13573"/>
                </a:lnTo>
                <a:lnTo>
                  <a:pt x="8768" y="13829"/>
                </a:lnTo>
                <a:lnTo>
                  <a:pt x="8731" y="14123"/>
                </a:lnTo>
                <a:lnTo>
                  <a:pt x="8217" y="14013"/>
                </a:lnTo>
                <a:lnTo>
                  <a:pt x="7704" y="13939"/>
                </a:lnTo>
                <a:lnTo>
                  <a:pt x="8584" y="11665"/>
                </a:lnTo>
                <a:lnTo>
                  <a:pt x="9061" y="10418"/>
                </a:lnTo>
                <a:lnTo>
                  <a:pt x="9318" y="9831"/>
                </a:lnTo>
                <a:lnTo>
                  <a:pt x="9391" y="9538"/>
                </a:lnTo>
                <a:lnTo>
                  <a:pt x="9391" y="9391"/>
                </a:lnTo>
                <a:lnTo>
                  <a:pt x="9354" y="9244"/>
                </a:lnTo>
                <a:lnTo>
                  <a:pt x="9318" y="9208"/>
                </a:lnTo>
                <a:lnTo>
                  <a:pt x="9281" y="9208"/>
                </a:lnTo>
                <a:lnTo>
                  <a:pt x="9171" y="9281"/>
                </a:lnTo>
                <a:lnTo>
                  <a:pt x="9098" y="9391"/>
                </a:lnTo>
                <a:lnTo>
                  <a:pt x="8988" y="9611"/>
                </a:lnTo>
                <a:lnTo>
                  <a:pt x="8768" y="10088"/>
                </a:lnTo>
                <a:lnTo>
                  <a:pt x="8217" y="11445"/>
                </a:lnTo>
                <a:lnTo>
                  <a:pt x="7337" y="13719"/>
                </a:lnTo>
                <a:lnTo>
                  <a:pt x="7227" y="13903"/>
                </a:lnTo>
                <a:lnTo>
                  <a:pt x="6970" y="13829"/>
                </a:lnTo>
                <a:lnTo>
                  <a:pt x="6420" y="13683"/>
                </a:lnTo>
                <a:lnTo>
                  <a:pt x="6420" y="13646"/>
                </a:lnTo>
                <a:lnTo>
                  <a:pt x="6493" y="13389"/>
                </a:lnTo>
                <a:lnTo>
                  <a:pt x="6530" y="13096"/>
                </a:lnTo>
                <a:lnTo>
                  <a:pt x="6530" y="12546"/>
                </a:lnTo>
                <a:lnTo>
                  <a:pt x="6603" y="11372"/>
                </a:lnTo>
                <a:lnTo>
                  <a:pt x="6677" y="10125"/>
                </a:lnTo>
                <a:lnTo>
                  <a:pt x="6713" y="9501"/>
                </a:lnTo>
                <a:lnTo>
                  <a:pt x="6677" y="8877"/>
                </a:lnTo>
                <a:lnTo>
                  <a:pt x="6677" y="8804"/>
                </a:lnTo>
                <a:lnTo>
                  <a:pt x="6640" y="8767"/>
                </a:lnTo>
                <a:lnTo>
                  <a:pt x="6530" y="8694"/>
                </a:lnTo>
                <a:lnTo>
                  <a:pt x="6420" y="8731"/>
                </a:lnTo>
                <a:lnTo>
                  <a:pt x="6383" y="8767"/>
                </a:lnTo>
                <a:lnTo>
                  <a:pt x="6347" y="8841"/>
                </a:lnTo>
                <a:lnTo>
                  <a:pt x="6273" y="9391"/>
                </a:lnTo>
                <a:lnTo>
                  <a:pt x="6237" y="9978"/>
                </a:lnTo>
                <a:lnTo>
                  <a:pt x="6200" y="11115"/>
                </a:lnTo>
                <a:lnTo>
                  <a:pt x="6090" y="12289"/>
                </a:lnTo>
                <a:lnTo>
                  <a:pt x="6016" y="12912"/>
                </a:lnTo>
                <a:lnTo>
                  <a:pt x="6016" y="13206"/>
                </a:lnTo>
                <a:lnTo>
                  <a:pt x="6016" y="13536"/>
                </a:lnTo>
                <a:lnTo>
                  <a:pt x="5540" y="13353"/>
                </a:lnTo>
                <a:lnTo>
                  <a:pt x="5099" y="13206"/>
                </a:lnTo>
                <a:lnTo>
                  <a:pt x="4623" y="13132"/>
                </a:lnTo>
                <a:lnTo>
                  <a:pt x="4182" y="13132"/>
                </a:lnTo>
                <a:lnTo>
                  <a:pt x="4329" y="12876"/>
                </a:lnTo>
                <a:lnTo>
                  <a:pt x="4439" y="12619"/>
                </a:lnTo>
                <a:lnTo>
                  <a:pt x="4549" y="12362"/>
                </a:lnTo>
                <a:lnTo>
                  <a:pt x="4623" y="12069"/>
                </a:lnTo>
                <a:lnTo>
                  <a:pt x="4696" y="11482"/>
                </a:lnTo>
                <a:lnTo>
                  <a:pt x="4696" y="10895"/>
                </a:lnTo>
                <a:lnTo>
                  <a:pt x="4623" y="10161"/>
                </a:lnTo>
                <a:lnTo>
                  <a:pt x="4512" y="9428"/>
                </a:lnTo>
                <a:lnTo>
                  <a:pt x="4366" y="8694"/>
                </a:lnTo>
                <a:lnTo>
                  <a:pt x="4219" y="7960"/>
                </a:lnTo>
                <a:lnTo>
                  <a:pt x="4182" y="7594"/>
                </a:lnTo>
                <a:lnTo>
                  <a:pt x="4182" y="7190"/>
                </a:lnTo>
                <a:lnTo>
                  <a:pt x="4182" y="6823"/>
                </a:lnTo>
                <a:lnTo>
                  <a:pt x="4219" y="6456"/>
                </a:lnTo>
                <a:lnTo>
                  <a:pt x="4292" y="6090"/>
                </a:lnTo>
                <a:lnTo>
                  <a:pt x="4439" y="5760"/>
                </a:lnTo>
                <a:lnTo>
                  <a:pt x="4586" y="5429"/>
                </a:lnTo>
                <a:lnTo>
                  <a:pt x="4769" y="5063"/>
                </a:lnTo>
                <a:lnTo>
                  <a:pt x="5026" y="4769"/>
                </a:lnTo>
                <a:lnTo>
                  <a:pt x="5246" y="4476"/>
                </a:lnTo>
                <a:lnTo>
                  <a:pt x="5503" y="4219"/>
                </a:lnTo>
                <a:lnTo>
                  <a:pt x="5796" y="3999"/>
                </a:lnTo>
                <a:lnTo>
                  <a:pt x="6090" y="3779"/>
                </a:lnTo>
                <a:lnTo>
                  <a:pt x="6420" y="3595"/>
                </a:lnTo>
                <a:lnTo>
                  <a:pt x="6787" y="3449"/>
                </a:lnTo>
                <a:lnTo>
                  <a:pt x="7117" y="3339"/>
                </a:lnTo>
                <a:lnTo>
                  <a:pt x="7484" y="3265"/>
                </a:lnTo>
                <a:lnTo>
                  <a:pt x="7814" y="3228"/>
                </a:lnTo>
                <a:lnTo>
                  <a:pt x="8181" y="3192"/>
                </a:lnTo>
                <a:close/>
                <a:moveTo>
                  <a:pt x="3962" y="13426"/>
                </a:moveTo>
                <a:lnTo>
                  <a:pt x="4623" y="13536"/>
                </a:lnTo>
                <a:lnTo>
                  <a:pt x="5246" y="13719"/>
                </a:lnTo>
                <a:lnTo>
                  <a:pt x="5943" y="13939"/>
                </a:lnTo>
                <a:lnTo>
                  <a:pt x="6603" y="14196"/>
                </a:lnTo>
                <a:lnTo>
                  <a:pt x="6860" y="14270"/>
                </a:lnTo>
                <a:lnTo>
                  <a:pt x="7154" y="14306"/>
                </a:lnTo>
                <a:lnTo>
                  <a:pt x="7704" y="14380"/>
                </a:lnTo>
                <a:lnTo>
                  <a:pt x="8217" y="14490"/>
                </a:lnTo>
                <a:lnTo>
                  <a:pt x="8474" y="14563"/>
                </a:lnTo>
                <a:lnTo>
                  <a:pt x="8731" y="14636"/>
                </a:lnTo>
                <a:lnTo>
                  <a:pt x="8768" y="14783"/>
                </a:lnTo>
                <a:lnTo>
                  <a:pt x="8841" y="14857"/>
                </a:lnTo>
                <a:lnTo>
                  <a:pt x="8951" y="14893"/>
                </a:lnTo>
                <a:lnTo>
                  <a:pt x="9061" y="14893"/>
                </a:lnTo>
                <a:lnTo>
                  <a:pt x="9061" y="15003"/>
                </a:lnTo>
                <a:lnTo>
                  <a:pt x="9024" y="15150"/>
                </a:lnTo>
                <a:lnTo>
                  <a:pt x="8914" y="15223"/>
                </a:lnTo>
                <a:lnTo>
                  <a:pt x="8768" y="15333"/>
                </a:lnTo>
                <a:lnTo>
                  <a:pt x="8034" y="15040"/>
                </a:lnTo>
                <a:lnTo>
                  <a:pt x="6383" y="14490"/>
                </a:lnTo>
                <a:lnTo>
                  <a:pt x="5576" y="14270"/>
                </a:lnTo>
                <a:lnTo>
                  <a:pt x="4769" y="14086"/>
                </a:lnTo>
                <a:lnTo>
                  <a:pt x="4292" y="14013"/>
                </a:lnTo>
                <a:lnTo>
                  <a:pt x="4072" y="14013"/>
                </a:lnTo>
                <a:lnTo>
                  <a:pt x="3852" y="14050"/>
                </a:lnTo>
                <a:lnTo>
                  <a:pt x="3742" y="14013"/>
                </a:lnTo>
                <a:lnTo>
                  <a:pt x="3669" y="13939"/>
                </a:lnTo>
                <a:lnTo>
                  <a:pt x="3632" y="13829"/>
                </a:lnTo>
                <a:lnTo>
                  <a:pt x="3632" y="13719"/>
                </a:lnTo>
                <a:lnTo>
                  <a:pt x="3632" y="13609"/>
                </a:lnTo>
                <a:lnTo>
                  <a:pt x="3705" y="13536"/>
                </a:lnTo>
                <a:lnTo>
                  <a:pt x="3816" y="13463"/>
                </a:lnTo>
                <a:lnTo>
                  <a:pt x="3926" y="13426"/>
                </a:lnTo>
                <a:close/>
                <a:moveTo>
                  <a:pt x="4256" y="15737"/>
                </a:moveTo>
                <a:lnTo>
                  <a:pt x="4696" y="15847"/>
                </a:lnTo>
                <a:lnTo>
                  <a:pt x="4476" y="16067"/>
                </a:lnTo>
                <a:lnTo>
                  <a:pt x="4292" y="16287"/>
                </a:lnTo>
                <a:lnTo>
                  <a:pt x="4292" y="16250"/>
                </a:lnTo>
                <a:lnTo>
                  <a:pt x="4256" y="16140"/>
                </a:lnTo>
                <a:lnTo>
                  <a:pt x="4256" y="15994"/>
                </a:lnTo>
                <a:lnTo>
                  <a:pt x="4256" y="15737"/>
                </a:lnTo>
                <a:close/>
                <a:moveTo>
                  <a:pt x="4843" y="15920"/>
                </a:moveTo>
                <a:lnTo>
                  <a:pt x="4989" y="15957"/>
                </a:lnTo>
                <a:lnTo>
                  <a:pt x="5136" y="15994"/>
                </a:lnTo>
                <a:lnTo>
                  <a:pt x="4879" y="16140"/>
                </a:lnTo>
                <a:lnTo>
                  <a:pt x="4623" y="16360"/>
                </a:lnTo>
                <a:lnTo>
                  <a:pt x="4623" y="16360"/>
                </a:lnTo>
                <a:lnTo>
                  <a:pt x="4733" y="16140"/>
                </a:lnTo>
                <a:lnTo>
                  <a:pt x="4843" y="15920"/>
                </a:lnTo>
                <a:close/>
                <a:moveTo>
                  <a:pt x="4146" y="14453"/>
                </a:moveTo>
                <a:lnTo>
                  <a:pt x="4659" y="14490"/>
                </a:lnTo>
                <a:lnTo>
                  <a:pt x="5356" y="14673"/>
                </a:lnTo>
                <a:lnTo>
                  <a:pt x="6053" y="14857"/>
                </a:lnTo>
                <a:lnTo>
                  <a:pt x="7410" y="15333"/>
                </a:lnTo>
                <a:lnTo>
                  <a:pt x="8034" y="15553"/>
                </a:lnTo>
                <a:lnTo>
                  <a:pt x="8401" y="15663"/>
                </a:lnTo>
                <a:lnTo>
                  <a:pt x="8694" y="15774"/>
                </a:lnTo>
                <a:lnTo>
                  <a:pt x="8731" y="15847"/>
                </a:lnTo>
                <a:lnTo>
                  <a:pt x="8768" y="15884"/>
                </a:lnTo>
                <a:lnTo>
                  <a:pt x="8841" y="15957"/>
                </a:lnTo>
                <a:lnTo>
                  <a:pt x="8951" y="15957"/>
                </a:lnTo>
                <a:lnTo>
                  <a:pt x="8914" y="16067"/>
                </a:lnTo>
                <a:lnTo>
                  <a:pt x="8841" y="16214"/>
                </a:lnTo>
                <a:lnTo>
                  <a:pt x="8694" y="16397"/>
                </a:lnTo>
                <a:lnTo>
                  <a:pt x="8547" y="16507"/>
                </a:lnTo>
                <a:lnTo>
                  <a:pt x="8401" y="16581"/>
                </a:lnTo>
                <a:lnTo>
                  <a:pt x="7227" y="16140"/>
                </a:lnTo>
                <a:lnTo>
                  <a:pt x="6016" y="15774"/>
                </a:lnTo>
                <a:lnTo>
                  <a:pt x="4733" y="15370"/>
                </a:lnTo>
                <a:lnTo>
                  <a:pt x="4072" y="15223"/>
                </a:lnTo>
                <a:lnTo>
                  <a:pt x="3449" y="15113"/>
                </a:lnTo>
                <a:lnTo>
                  <a:pt x="3449" y="15040"/>
                </a:lnTo>
                <a:lnTo>
                  <a:pt x="3449" y="14857"/>
                </a:lnTo>
                <a:lnTo>
                  <a:pt x="3522" y="14673"/>
                </a:lnTo>
                <a:lnTo>
                  <a:pt x="3632" y="14563"/>
                </a:lnTo>
                <a:lnTo>
                  <a:pt x="3705" y="14490"/>
                </a:lnTo>
                <a:lnTo>
                  <a:pt x="3926" y="14490"/>
                </a:lnTo>
                <a:lnTo>
                  <a:pt x="3962" y="14526"/>
                </a:lnTo>
                <a:lnTo>
                  <a:pt x="3999" y="14526"/>
                </a:lnTo>
                <a:lnTo>
                  <a:pt x="4036" y="14490"/>
                </a:lnTo>
                <a:lnTo>
                  <a:pt x="4146" y="14453"/>
                </a:lnTo>
                <a:close/>
                <a:moveTo>
                  <a:pt x="5503" y="16067"/>
                </a:moveTo>
                <a:lnTo>
                  <a:pt x="5723" y="16140"/>
                </a:lnTo>
                <a:lnTo>
                  <a:pt x="5503" y="16287"/>
                </a:lnTo>
                <a:lnTo>
                  <a:pt x="5246" y="16434"/>
                </a:lnTo>
                <a:lnTo>
                  <a:pt x="5026" y="16617"/>
                </a:lnTo>
                <a:lnTo>
                  <a:pt x="4843" y="16837"/>
                </a:lnTo>
                <a:lnTo>
                  <a:pt x="4659" y="16764"/>
                </a:lnTo>
                <a:lnTo>
                  <a:pt x="4733" y="16691"/>
                </a:lnTo>
                <a:lnTo>
                  <a:pt x="5503" y="16067"/>
                </a:lnTo>
                <a:close/>
                <a:moveTo>
                  <a:pt x="5980" y="16214"/>
                </a:moveTo>
                <a:lnTo>
                  <a:pt x="6200" y="16287"/>
                </a:lnTo>
                <a:lnTo>
                  <a:pt x="6200" y="16324"/>
                </a:lnTo>
                <a:lnTo>
                  <a:pt x="5943" y="16434"/>
                </a:lnTo>
                <a:lnTo>
                  <a:pt x="5723" y="16581"/>
                </a:lnTo>
                <a:lnTo>
                  <a:pt x="5540" y="16727"/>
                </a:lnTo>
                <a:lnTo>
                  <a:pt x="5393" y="16947"/>
                </a:lnTo>
                <a:lnTo>
                  <a:pt x="5246" y="16911"/>
                </a:lnTo>
                <a:lnTo>
                  <a:pt x="5613" y="16544"/>
                </a:lnTo>
                <a:lnTo>
                  <a:pt x="5980" y="16214"/>
                </a:lnTo>
                <a:close/>
                <a:moveTo>
                  <a:pt x="6383" y="16360"/>
                </a:moveTo>
                <a:lnTo>
                  <a:pt x="6897" y="16544"/>
                </a:lnTo>
                <a:lnTo>
                  <a:pt x="6420" y="16801"/>
                </a:lnTo>
                <a:lnTo>
                  <a:pt x="6200" y="16947"/>
                </a:lnTo>
                <a:lnTo>
                  <a:pt x="5980" y="17131"/>
                </a:lnTo>
                <a:lnTo>
                  <a:pt x="5796" y="17057"/>
                </a:lnTo>
                <a:lnTo>
                  <a:pt x="5833" y="16984"/>
                </a:lnTo>
                <a:lnTo>
                  <a:pt x="5833" y="16911"/>
                </a:lnTo>
                <a:lnTo>
                  <a:pt x="5833" y="16874"/>
                </a:lnTo>
                <a:lnTo>
                  <a:pt x="6090" y="16617"/>
                </a:lnTo>
                <a:lnTo>
                  <a:pt x="6383" y="16397"/>
                </a:lnTo>
                <a:lnTo>
                  <a:pt x="6383" y="16360"/>
                </a:lnTo>
                <a:close/>
                <a:moveTo>
                  <a:pt x="7080" y="16581"/>
                </a:moveTo>
                <a:lnTo>
                  <a:pt x="7410" y="16691"/>
                </a:lnTo>
                <a:lnTo>
                  <a:pt x="7154" y="16911"/>
                </a:lnTo>
                <a:lnTo>
                  <a:pt x="6787" y="17314"/>
                </a:lnTo>
                <a:lnTo>
                  <a:pt x="6457" y="17241"/>
                </a:lnTo>
                <a:lnTo>
                  <a:pt x="6493" y="17167"/>
                </a:lnTo>
                <a:lnTo>
                  <a:pt x="6457" y="17131"/>
                </a:lnTo>
                <a:lnTo>
                  <a:pt x="6750" y="16837"/>
                </a:lnTo>
                <a:lnTo>
                  <a:pt x="7080" y="16581"/>
                </a:lnTo>
                <a:close/>
                <a:moveTo>
                  <a:pt x="8034" y="2678"/>
                </a:moveTo>
                <a:lnTo>
                  <a:pt x="7704" y="2715"/>
                </a:lnTo>
                <a:lnTo>
                  <a:pt x="7374" y="2752"/>
                </a:lnTo>
                <a:lnTo>
                  <a:pt x="7044" y="2825"/>
                </a:lnTo>
                <a:lnTo>
                  <a:pt x="6750" y="2898"/>
                </a:lnTo>
                <a:lnTo>
                  <a:pt x="6420" y="3008"/>
                </a:lnTo>
                <a:lnTo>
                  <a:pt x="6126" y="3155"/>
                </a:lnTo>
                <a:lnTo>
                  <a:pt x="5833" y="3302"/>
                </a:lnTo>
                <a:lnTo>
                  <a:pt x="5576" y="3522"/>
                </a:lnTo>
                <a:lnTo>
                  <a:pt x="5026" y="3962"/>
                </a:lnTo>
                <a:lnTo>
                  <a:pt x="4806" y="4219"/>
                </a:lnTo>
                <a:lnTo>
                  <a:pt x="4586" y="4512"/>
                </a:lnTo>
                <a:lnTo>
                  <a:pt x="4366" y="4769"/>
                </a:lnTo>
                <a:lnTo>
                  <a:pt x="4182" y="5099"/>
                </a:lnTo>
                <a:lnTo>
                  <a:pt x="3999" y="5393"/>
                </a:lnTo>
                <a:lnTo>
                  <a:pt x="3852" y="5723"/>
                </a:lnTo>
                <a:lnTo>
                  <a:pt x="3742" y="6163"/>
                </a:lnTo>
                <a:lnTo>
                  <a:pt x="3669" y="6603"/>
                </a:lnTo>
                <a:lnTo>
                  <a:pt x="3632" y="7043"/>
                </a:lnTo>
                <a:lnTo>
                  <a:pt x="3632" y="7520"/>
                </a:lnTo>
                <a:lnTo>
                  <a:pt x="3705" y="7960"/>
                </a:lnTo>
                <a:lnTo>
                  <a:pt x="3779" y="8437"/>
                </a:lnTo>
                <a:lnTo>
                  <a:pt x="3962" y="9318"/>
                </a:lnTo>
                <a:lnTo>
                  <a:pt x="4109" y="10308"/>
                </a:lnTo>
                <a:lnTo>
                  <a:pt x="4182" y="10785"/>
                </a:lnTo>
                <a:lnTo>
                  <a:pt x="4219" y="11262"/>
                </a:lnTo>
                <a:lnTo>
                  <a:pt x="4182" y="11739"/>
                </a:lnTo>
                <a:lnTo>
                  <a:pt x="4109" y="12215"/>
                </a:lnTo>
                <a:lnTo>
                  <a:pt x="3999" y="12619"/>
                </a:lnTo>
                <a:lnTo>
                  <a:pt x="3816" y="13059"/>
                </a:lnTo>
                <a:lnTo>
                  <a:pt x="3595" y="13132"/>
                </a:lnTo>
                <a:lnTo>
                  <a:pt x="3449" y="13279"/>
                </a:lnTo>
                <a:lnTo>
                  <a:pt x="3302" y="13426"/>
                </a:lnTo>
                <a:lnTo>
                  <a:pt x="3229" y="13646"/>
                </a:lnTo>
                <a:lnTo>
                  <a:pt x="3229" y="13829"/>
                </a:lnTo>
                <a:lnTo>
                  <a:pt x="3265" y="13976"/>
                </a:lnTo>
                <a:lnTo>
                  <a:pt x="3339" y="14160"/>
                </a:lnTo>
                <a:lnTo>
                  <a:pt x="3412" y="14270"/>
                </a:lnTo>
                <a:lnTo>
                  <a:pt x="3339" y="14343"/>
                </a:lnTo>
                <a:lnTo>
                  <a:pt x="3265" y="14416"/>
                </a:lnTo>
                <a:lnTo>
                  <a:pt x="3192" y="14526"/>
                </a:lnTo>
                <a:lnTo>
                  <a:pt x="3119" y="14673"/>
                </a:lnTo>
                <a:lnTo>
                  <a:pt x="3082" y="14857"/>
                </a:lnTo>
                <a:lnTo>
                  <a:pt x="3045" y="15040"/>
                </a:lnTo>
                <a:lnTo>
                  <a:pt x="3045" y="15187"/>
                </a:lnTo>
                <a:lnTo>
                  <a:pt x="3082" y="15370"/>
                </a:lnTo>
                <a:lnTo>
                  <a:pt x="3192" y="15480"/>
                </a:lnTo>
                <a:lnTo>
                  <a:pt x="3302" y="15590"/>
                </a:lnTo>
                <a:lnTo>
                  <a:pt x="3412" y="15627"/>
                </a:lnTo>
                <a:lnTo>
                  <a:pt x="3485" y="15590"/>
                </a:lnTo>
                <a:lnTo>
                  <a:pt x="3522" y="15553"/>
                </a:lnTo>
                <a:lnTo>
                  <a:pt x="3559" y="15553"/>
                </a:lnTo>
                <a:lnTo>
                  <a:pt x="4072" y="15700"/>
                </a:lnTo>
                <a:lnTo>
                  <a:pt x="3999" y="15810"/>
                </a:lnTo>
                <a:lnTo>
                  <a:pt x="3926" y="15957"/>
                </a:lnTo>
                <a:lnTo>
                  <a:pt x="3926" y="16140"/>
                </a:lnTo>
                <a:lnTo>
                  <a:pt x="3926" y="16324"/>
                </a:lnTo>
                <a:lnTo>
                  <a:pt x="3999" y="16507"/>
                </a:lnTo>
                <a:lnTo>
                  <a:pt x="4072" y="16654"/>
                </a:lnTo>
                <a:lnTo>
                  <a:pt x="4146" y="16801"/>
                </a:lnTo>
                <a:lnTo>
                  <a:pt x="4292" y="16874"/>
                </a:lnTo>
                <a:lnTo>
                  <a:pt x="4256" y="16947"/>
                </a:lnTo>
                <a:lnTo>
                  <a:pt x="4292" y="17021"/>
                </a:lnTo>
                <a:lnTo>
                  <a:pt x="4329" y="17057"/>
                </a:lnTo>
                <a:lnTo>
                  <a:pt x="4402" y="17094"/>
                </a:lnTo>
                <a:lnTo>
                  <a:pt x="4586" y="17167"/>
                </a:lnTo>
                <a:lnTo>
                  <a:pt x="4806" y="17277"/>
                </a:lnTo>
                <a:lnTo>
                  <a:pt x="5283" y="17388"/>
                </a:lnTo>
                <a:lnTo>
                  <a:pt x="5393" y="17424"/>
                </a:lnTo>
                <a:lnTo>
                  <a:pt x="5576" y="17461"/>
                </a:lnTo>
                <a:lnTo>
                  <a:pt x="6310" y="17681"/>
                </a:lnTo>
                <a:lnTo>
                  <a:pt x="6677" y="17754"/>
                </a:lnTo>
                <a:lnTo>
                  <a:pt x="6860" y="17791"/>
                </a:lnTo>
                <a:lnTo>
                  <a:pt x="7044" y="17754"/>
                </a:lnTo>
                <a:lnTo>
                  <a:pt x="7117" y="17718"/>
                </a:lnTo>
                <a:lnTo>
                  <a:pt x="7154" y="17681"/>
                </a:lnTo>
                <a:lnTo>
                  <a:pt x="7154" y="17608"/>
                </a:lnTo>
                <a:lnTo>
                  <a:pt x="7117" y="17534"/>
                </a:lnTo>
                <a:lnTo>
                  <a:pt x="7447" y="17204"/>
                </a:lnTo>
                <a:lnTo>
                  <a:pt x="7594" y="17021"/>
                </a:lnTo>
                <a:lnTo>
                  <a:pt x="7740" y="16837"/>
                </a:lnTo>
                <a:lnTo>
                  <a:pt x="8327" y="17021"/>
                </a:lnTo>
                <a:lnTo>
                  <a:pt x="8437" y="17021"/>
                </a:lnTo>
                <a:lnTo>
                  <a:pt x="8547" y="16984"/>
                </a:lnTo>
                <a:lnTo>
                  <a:pt x="8731" y="16911"/>
                </a:lnTo>
                <a:lnTo>
                  <a:pt x="8914" y="16764"/>
                </a:lnTo>
                <a:lnTo>
                  <a:pt x="9098" y="16581"/>
                </a:lnTo>
                <a:lnTo>
                  <a:pt x="9208" y="16360"/>
                </a:lnTo>
                <a:lnTo>
                  <a:pt x="9281" y="16140"/>
                </a:lnTo>
                <a:lnTo>
                  <a:pt x="9318" y="15884"/>
                </a:lnTo>
                <a:lnTo>
                  <a:pt x="9281" y="15700"/>
                </a:lnTo>
                <a:lnTo>
                  <a:pt x="9208" y="15590"/>
                </a:lnTo>
                <a:lnTo>
                  <a:pt x="9171" y="15517"/>
                </a:lnTo>
                <a:lnTo>
                  <a:pt x="9244" y="15407"/>
                </a:lnTo>
                <a:lnTo>
                  <a:pt x="9354" y="15260"/>
                </a:lnTo>
                <a:lnTo>
                  <a:pt x="9391" y="15113"/>
                </a:lnTo>
                <a:lnTo>
                  <a:pt x="9428" y="15003"/>
                </a:lnTo>
                <a:lnTo>
                  <a:pt x="9501" y="14930"/>
                </a:lnTo>
                <a:lnTo>
                  <a:pt x="9575" y="14857"/>
                </a:lnTo>
                <a:lnTo>
                  <a:pt x="9575" y="14783"/>
                </a:lnTo>
                <a:lnTo>
                  <a:pt x="9538" y="14673"/>
                </a:lnTo>
                <a:lnTo>
                  <a:pt x="9391" y="14526"/>
                </a:lnTo>
                <a:lnTo>
                  <a:pt x="9244" y="14380"/>
                </a:lnTo>
                <a:lnTo>
                  <a:pt x="9244" y="14050"/>
                </a:lnTo>
                <a:lnTo>
                  <a:pt x="9318" y="13683"/>
                </a:lnTo>
                <a:lnTo>
                  <a:pt x="9428" y="13353"/>
                </a:lnTo>
                <a:lnTo>
                  <a:pt x="9538" y="13059"/>
                </a:lnTo>
                <a:lnTo>
                  <a:pt x="9721" y="12766"/>
                </a:lnTo>
                <a:lnTo>
                  <a:pt x="9905" y="12472"/>
                </a:lnTo>
                <a:lnTo>
                  <a:pt x="10308" y="11885"/>
                </a:lnTo>
                <a:lnTo>
                  <a:pt x="10785" y="11335"/>
                </a:lnTo>
                <a:lnTo>
                  <a:pt x="11299" y="10822"/>
                </a:lnTo>
                <a:lnTo>
                  <a:pt x="11775" y="10308"/>
                </a:lnTo>
                <a:lnTo>
                  <a:pt x="12179" y="9758"/>
                </a:lnTo>
                <a:lnTo>
                  <a:pt x="12362" y="9501"/>
                </a:lnTo>
                <a:lnTo>
                  <a:pt x="12546" y="9208"/>
                </a:lnTo>
                <a:lnTo>
                  <a:pt x="12656" y="8951"/>
                </a:lnTo>
                <a:lnTo>
                  <a:pt x="12803" y="8657"/>
                </a:lnTo>
                <a:lnTo>
                  <a:pt x="12876" y="8364"/>
                </a:lnTo>
                <a:lnTo>
                  <a:pt x="12949" y="8034"/>
                </a:lnTo>
                <a:lnTo>
                  <a:pt x="12986" y="7740"/>
                </a:lnTo>
                <a:lnTo>
                  <a:pt x="13023" y="7447"/>
                </a:lnTo>
                <a:lnTo>
                  <a:pt x="13023" y="6823"/>
                </a:lnTo>
                <a:lnTo>
                  <a:pt x="12913" y="6236"/>
                </a:lnTo>
                <a:lnTo>
                  <a:pt x="12729" y="5613"/>
                </a:lnTo>
                <a:lnTo>
                  <a:pt x="12436" y="5026"/>
                </a:lnTo>
                <a:lnTo>
                  <a:pt x="12252" y="4769"/>
                </a:lnTo>
                <a:lnTo>
                  <a:pt x="12069" y="4476"/>
                </a:lnTo>
                <a:lnTo>
                  <a:pt x="11849" y="4256"/>
                </a:lnTo>
                <a:lnTo>
                  <a:pt x="11629" y="3999"/>
                </a:lnTo>
                <a:lnTo>
                  <a:pt x="11372" y="3815"/>
                </a:lnTo>
                <a:lnTo>
                  <a:pt x="11115" y="3595"/>
                </a:lnTo>
                <a:lnTo>
                  <a:pt x="10565" y="3265"/>
                </a:lnTo>
                <a:lnTo>
                  <a:pt x="9978" y="3008"/>
                </a:lnTo>
                <a:lnTo>
                  <a:pt x="9354" y="2825"/>
                </a:lnTo>
                <a:lnTo>
                  <a:pt x="8694" y="2715"/>
                </a:lnTo>
                <a:lnTo>
                  <a:pt x="8034" y="267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4" name="Google Shape;524;p22"/>
          <p:cNvSpPr/>
          <p:nvPr/>
        </p:nvSpPr>
        <p:spPr>
          <a:xfrm>
            <a:off x="8817948" y="34396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5" name="Google Shape;525;p22"/>
          <p:cNvSpPr/>
          <p:nvPr/>
        </p:nvSpPr>
        <p:spPr>
          <a:xfrm>
            <a:off x="8742973" y="4166677"/>
            <a:ext cx="495281" cy="340238"/>
          </a:xfrm>
          <a:custGeom>
            <a:avLst/>
            <a:gdLst/>
            <a:ahLst/>
            <a:cxnLst/>
            <a:rect l="l" t="t" r="r" b="b"/>
            <a:pathLst>
              <a:path w="17461" h="11995" extrusionOk="0">
                <a:moveTo>
                  <a:pt x="9758" y="2238"/>
                </a:moveTo>
                <a:lnTo>
                  <a:pt x="9721" y="2274"/>
                </a:lnTo>
                <a:lnTo>
                  <a:pt x="9648" y="2311"/>
                </a:lnTo>
                <a:lnTo>
                  <a:pt x="9611" y="2458"/>
                </a:lnTo>
                <a:lnTo>
                  <a:pt x="9648" y="2568"/>
                </a:lnTo>
                <a:lnTo>
                  <a:pt x="9721" y="2605"/>
                </a:lnTo>
                <a:lnTo>
                  <a:pt x="9758" y="2641"/>
                </a:lnTo>
                <a:lnTo>
                  <a:pt x="9941" y="2641"/>
                </a:lnTo>
                <a:lnTo>
                  <a:pt x="9978" y="2605"/>
                </a:lnTo>
                <a:lnTo>
                  <a:pt x="10051" y="2531"/>
                </a:lnTo>
                <a:lnTo>
                  <a:pt x="10051" y="2458"/>
                </a:lnTo>
                <a:lnTo>
                  <a:pt x="10051" y="2348"/>
                </a:lnTo>
                <a:lnTo>
                  <a:pt x="9978" y="2274"/>
                </a:lnTo>
                <a:lnTo>
                  <a:pt x="9941" y="2238"/>
                </a:lnTo>
                <a:close/>
                <a:moveTo>
                  <a:pt x="9795" y="3191"/>
                </a:moveTo>
                <a:lnTo>
                  <a:pt x="9721" y="3265"/>
                </a:lnTo>
                <a:lnTo>
                  <a:pt x="9684" y="3301"/>
                </a:lnTo>
                <a:lnTo>
                  <a:pt x="9684" y="3375"/>
                </a:lnTo>
                <a:lnTo>
                  <a:pt x="9684" y="3485"/>
                </a:lnTo>
                <a:lnTo>
                  <a:pt x="9758" y="3522"/>
                </a:lnTo>
                <a:lnTo>
                  <a:pt x="9795" y="3558"/>
                </a:lnTo>
                <a:lnTo>
                  <a:pt x="9941" y="3558"/>
                </a:lnTo>
                <a:lnTo>
                  <a:pt x="9978" y="3522"/>
                </a:lnTo>
                <a:lnTo>
                  <a:pt x="10015" y="3485"/>
                </a:lnTo>
                <a:lnTo>
                  <a:pt x="10051" y="3375"/>
                </a:lnTo>
                <a:lnTo>
                  <a:pt x="10015" y="3301"/>
                </a:lnTo>
                <a:lnTo>
                  <a:pt x="9978" y="3228"/>
                </a:lnTo>
                <a:lnTo>
                  <a:pt x="9941" y="3191"/>
                </a:lnTo>
                <a:close/>
                <a:moveTo>
                  <a:pt x="11519" y="3045"/>
                </a:moveTo>
                <a:lnTo>
                  <a:pt x="11409" y="3081"/>
                </a:lnTo>
                <a:lnTo>
                  <a:pt x="11335" y="3118"/>
                </a:lnTo>
                <a:lnTo>
                  <a:pt x="11298" y="3191"/>
                </a:lnTo>
                <a:lnTo>
                  <a:pt x="11262" y="3265"/>
                </a:lnTo>
                <a:lnTo>
                  <a:pt x="11262" y="3338"/>
                </a:lnTo>
                <a:lnTo>
                  <a:pt x="11262" y="3412"/>
                </a:lnTo>
                <a:lnTo>
                  <a:pt x="11298" y="3485"/>
                </a:lnTo>
                <a:lnTo>
                  <a:pt x="11372" y="3522"/>
                </a:lnTo>
                <a:lnTo>
                  <a:pt x="11445" y="3595"/>
                </a:lnTo>
                <a:lnTo>
                  <a:pt x="11592" y="3595"/>
                </a:lnTo>
                <a:lnTo>
                  <a:pt x="11665" y="3522"/>
                </a:lnTo>
                <a:lnTo>
                  <a:pt x="11702" y="3485"/>
                </a:lnTo>
                <a:lnTo>
                  <a:pt x="11739" y="3412"/>
                </a:lnTo>
                <a:lnTo>
                  <a:pt x="11702" y="3265"/>
                </a:lnTo>
                <a:lnTo>
                  <a:pt x="11702" y="3155"/>
                </a:lnTo>
                <a:lnTo>
                  <a:pt x="11629" y="3081"/>
                </a:lnTo>
                <a:lnTo>
                  <a:pt x="11519" y="3045"/>
                </a:lnTo>
                <a:close/>
                <a:moveTo>
                  <a:pt x="15554" y="1541"/>
                </a:moveTo>
                <a:lnTo>
                  <a:pt x="15407" y="1871"/>
                </a:lnTo>
                <a:lnTo>
                  <a:pt x="15187" y="2164"/>
                </a:lnTo>
                <a:lnTo>
                  <a:pt x="14967" y="2458"/>
                </a:lnTo>
                <a:lnTo>
                  <a:pt x="14710" y="2715"/>
                </a:lnTo>
                <a:lnTo>
                  <a:pt x="14416" y="2935"/>
                </a:lnTo>
                <a:lnTo>
                  <a:pt x="14123" y="3155"/>
                </a:lnTo>
                <a:lnTo>
                  <a:pt x="13536" y="3595"/>
                </a:lnTo>
                <a:lnTo>
                  <a:pt x="13279" y="3265"/>
                </a:lnTo>
                <a:lnTo>
                  <a:pt x="12986" y="2971"/>
                </a:lnTo>
                <a:lnTo>
                  <a:pt x="13096" y="2935"/>
                </a:lnTo>
                <a:lnTo>
                  <a:pt x="13683" y="2531"/>
                </a:lnTo>
                <a:lnTo>
                  <a:pt x="14306" y="2164"/>
                </a:lnTo>
                <a:lnTo>
                  <a:pt x="14930" y="1834"/>
                </a:lnTo>
                <a:lnTo>
                  <a:pt x="15554" y="1541"/>
                </a:lnTo>
                <a:close/>
                <a:moveTo>
                  <a:pt x="8914" y="3228"/>
                </a:moveTo>
                <a:lnTo>
                  <a:pt x="8841" y="3301"/>
                </a:lnTo>
                <a:lnTo>
                  <a:pt x="8804" y="3375"/>
                </a:lnTo>
                <a:lnTo>
                  <a:pt x="8804" y="3485"/>
                </a:lnTo>
                <a:lnTo>
                  <a:pt x="8804" y="3558"/>
                </a:lnTo>
                <a:lnTo>
                  <a:pt x="8877" y="3632"/>
                </a:lnTo>
                <a:lnTo>
                  <a:pt x="8951" y="3668"/>
                </a:lnTo>
                <a:lnTo>
                  <a:pt x="9098" y="3668"/>
                </a:lnTo>
                <a:lnTo>
                  <a:pt x="9134" y="3632"/>
                </a:lnTo>
                <a:lnTo>
                  <a:pt x="9208" y="3558"/>
                </a:lnTo>
                <a:lnTo>
                  <a:pt x="9208" y="3485"/>
                </a:lnTo>
                <a:lnTo>
                  <a:pt x="9208" y="3375"/>
                </a:lnTo>
                <a:lnTo>
                  <a:pt x="9171" y="3338"/>
                </a:lnTo>
                <a:lnTo>
                  <a:pt x="9134" y="3265"/>
                </a:lnTo>
                <a:lnTo>
                  <a:pt x="9061" y="3228"/>
                </a:lnTo>
                <a:close/>
                <a:moveTo>
                  <a:pt x="16324" y="1101"/>
                </a:moveTo>
                <a:lnTo>
                  <a:pt x="16140" y="1541"/>
                </a:lnTo>
                <a:lnTo>
                  <a:pt x="15884" y="1944"/>
                </a:lnTo>
                <a:lnTo>
                  <a:pt x="15590" y="2348"/>
                </a:lnTo>
                <a:lnTo>
                  <a:pt x="15297" y="2751"/>
                </a:lnTo>
                <a:lnTo>
                  <a:pt x="14967" y="3081"/>
                </a:lnTo>
                <a:lnTo>
                  <a:pt x="14600" y="3412"/>
                </a:lnTo>
                <a:lnTo>
                  <a:pt x="13829" y="4072"/>
                </a:lnTo>
                <a:lnTo>
                  <a:pt x="13756" y="3925"/>
                </a:lnTo>
                <a:lnTo>
                  <a:pt x="13976" y="3778"/>
                </a:lnTo>
                <a:lnTo>
                  <a:pt x="14343" y="3558"/>
                </a:lnTo>
                <a:lnTo>
                  <a:pt x="14673" y="3301"/>
                </a:lnTo>
                <a:lnTo>
                  <a:pt x="15003" y="3008"/>
                </a:lnTo>
                <a:lnTo>
                  <a:pt x="15297" y="2715"/>
                </a:lnTo>
                <a:lnTo>
                  <a:pt x="15554" y="2384"/>
                </a:lnTo>
                <a:lnTo>
                  <a:pt x="15774" y="2018"/>
                </a:lnTo>
                <a:lnTo>
                  <a:pt x="15957" y="1651"/>
                </a:lnTo>
                <a:lnTo>
                  <a:pt x="16104" y="1211"/>
                </a:lnTo>
                <a:lnTo>
                  <a:pt x="16104" y="1137"/>
                </a:lnTo>
                <a:lnTo>
                  <a:pt x="16324" y="1101"/>
                </a:lnTo>
                <a:close/>
                <a:moveTo>
                  <a:pt x="10528" y="3962"/>
                </a:moveTo>
                <a:lnTo>
                  <a:pt x="10455" y="3998"/>
                </a:lnTo>
                <a:lnTo>
                  <a:pt x="10381" y="4072"/>
                </a:lnTo>
                <a:lnTo>
                  <a:pt x="10381" y="4108"/>
                </a:lnTo>
                <a:lnTo>
                  <a:pt x="10345" y="4219"/>
                </a:lnTo>
                <a:lnTo>
                  <a:pt x="10381" y="4329"/>
                </a:lnTo>
                <a:lnTo>
                  <a:pt x="10455" y="4402"/>
                </a:lnTo>
                <a:lnTo>
                  <a:pt x="10491" y="4439"/>
                </a:lnTo>
                <a:lnTo>
                  <a:pt x="10638" y="4439"/>
                </a:lnTo>
                <a:lnTo>
                  <a:pt x="10748" y="4365"/>
                </a:lnTo>
                <a:lnTo>
                  <a:pt x="10785" y="4292"/>
                </a:lnTo>
                <a:lnTo>
                  <a:pt x="10822" y="4219"/>
                </a:lnTo>
                <a:lnTo>
                  <a:pt x="10785" y="4108"/>
                </a:lnTo>
                <a:lnTo>
                  <a:pt x="10748" y="4072"/>
                </a:lnTo>
                <a:lnTo>
                  <a:pt x="10712" y="3998"/>
                </a:lnTo>
                <a:lnTo>
                  <a:pt x="10675" y="3962"/>
                </a:lnTo>
                <a:close/>
                <a:moveTo>
                  <a:pt x="16434" y="477"/>
                </a:moveTo>
                <a:lnTo>
                  <a:pt x="16617" y="514"/>
                </a:lnTo>
                <a:lnTo>
                  <a:pt x="16764" y="587"/>
                </a:lnTo>
                <a:lnTo>
                  <a:pt x="16837" y="734"/>
                </a:lnTo>
                <a:lnTo>
                  <a:pt x="16911" y="880"/>
                </a:lnTo>
                <a:lnTo>
                  <a:pt x="16947" y="1064"/>
                </a:lnTo>
                <a:lnTo>
                  <a:pt x="16947" y="1247"/>
                </a:lnTo>
                <a:lnTo>
                  <a:pt x="16911" y="1541"/>
                </a:lnTo>
                <a:lnTo>
                  <a:pt x="16764" y="1871"/>
                </a:lnTo>
                <a:lnTo>
                  <a:pt x="16544" y="2128"/>
                </a:lnTo>
                <a:lnTo>
                  <a:pt x="16104" y="2641"/>
                </a:lnTo>
                <a:lnTo>
                  <a:pt x="15077" y="3668"/>
                </a:lnTo>
                <a:lnTo>
                  <a:pt x="14086" y="4549"/>
                </a:lnTo>
                <a:lnTo>
                  <a:pt x="14013" y="4402"/>
                </a:lnTo>
                <a:lnTo>
                  <a:pt x="14123" y="4329"/>
                </a:lnTo>
                <a:lnTo>
                  <a:pt x="14967" y="3632"/>
                </a:lnTo>
                <a:lnTo>
                  <a:pt x="15370" y="3228"/>
                </a:lnTo>
                <a:lnTo>
                  <a:pt x="15737" y="2825"/>
                </a:lnTo>
                <a:lnTo>
                  <a:pt x="16067" y="2384"/>
                </a:lnTo>
                <a:lnTo>
                  <a:pt x="16361" y="1908"/>
                </a:lnTo>
                <a:lnTo>
                  <a:pt x="16617" y="1431"/>
                </a:lnTo>
                <a:lnTo>
                  <a:pt x="16764" y="880"/>
                </a:lnTo>
                <a:lnTo>
                  <a:pt x="16764" y="770"/>
                </a:lnTo>
                <a:lnTo>
                  <a:pt x="16727" y="697"/>
                </a:lnTo>
                <a:lnTo>
                  <a:pt x="16654" y="660"/>
                </a:lnTo>
                <a:lnTo>
                  <a:pt x="16544" y="660"/>
                </a:lnTo>
                <a:lnTo>
                  <a:pt x="15920" y="770"/>
                </a:lnTo>
                <a:lnTo>
                  <a:pt x="15333" y="954"/>
                </a:lnTo>
                <a:lnTo>
                  <a:pt x="15333" y="954"/>
                </a:lnTo>
                <a:lnTo>
                  <a:pt x="15590" y="807"/>
                </a:lnTo>
                <a:lnTo>
                  <a:pt x="15884" y="660"/>
                </a:lnTo>
                <a:lnTo>
                  <a:pt x="16177" y="550"/>
                </a:lnTo>
                <a:lnTo>
                  <a:pt x="16434" y="477"/>
                </a:lnTo>
                <a:close/>
                <a:moveTo>
                  <a:pt x="9354" y="4182"/>
                </a:moveTo>
                <a:lnTo>
                  <a:pt x="9208" y="4255"/>
                </a:lnTo>
                <a:lnTo>
                  <a:pt x="9134" y="4365"/>
                </a:lnTo>
                <a:lnTo>
                  <a:pt x="9134" y="4439"/>
                </a:lnTo>
                <a:lnTo>
                  <a:pt x="9171" y="4512"/>
                </a:lnTo>
                <a:lnTo>
                  <a:pt x="9208" y="4585"/>
                </a:lnTo>
                <a:lnTo>
                  <a:pt x="9281" y="4622"/>
                </a:lnTo>
                <a:lnTo>
                  <a:pt x="9428" y="4622"/>
                </a:lnTo>
                <a:lnTo>
                  <a:pt x="9538" y="4585"/>
                </a:lnTo>
                <a:lnTo>
                  <a:pt x="9611" y="4475"/>
                </a:lnTo>
                <a:lnTo>
                  <a:pt x="9648" y="4402"/>
                </a:lnTo>
                <a:lnTo>
                  <a:pt x="9648" y="4292"/>
                </a:lnTo>
                <a:lnTo>
                  <a:pt x="9611" y="4255"/>
                </a:lnTo>
                <a:lnTo>
                  <a:pt x="9538" y="4182"/>
                </a:lnTo>
                <a:close/>
                <a:moveTo>
                  <a:pt x="13243" y="6566"/>
                </a:moveTo>
                <a:lnTo>
                  <a:pt x="13169" y="6639"/>
                </a:lnTo>
                <a:lnTo>
                  <a:pt x="13133" y="6713"/>
                </a:lnTo>
                <a:lnTo>
                  <a:pt x="13133" y="6860"/>
                </a:lnTo>
                <a:lnTo>
                  <a:pt x="13133" y="6933"/>
                </a:lnTo>
                <a:lnTo>
                  <a:pt x="13206" y="6970"/>
                </a:lnTo>
                <a:lnTo>
                  <a:pt x="13316" y="7006"/>
                </a:lnTo>
                <a:lnTo>
                  <a:pt x="13463" y="6970"/>
                </a:lnTo>
                <a:lnTo>
                  <a:pt x="13536" y="6933"/>
                </a:lnTo>
                <a:lnTo>
                  <a:pt x="13536" y="6860"/>
                </a:lnTo>
                <a:lnTo>
                  <a:pt x="13573" y="6750"/>
                </a:lnTo>
                <a:lnTo>
                  <a:pt x="13536" y="6676"/>
                </a:lnTo>
                <a:lnTo>
                  <a:pt x="13463" y="6603"/>
                </a:lnTo>
                <a:lnTo>
                  <a:pt x="13316" y="6566"/>
                </a:lnTo>
                <a:close/>
                <a:moveTo>
                  <a:pt x="12216" y="7300"/>
                </a:moveTo>
                <a:lnTo>
                  <a:pt x="12105" y="7336"/>
                </a:lnTo>
                <a:lnTo>
                  <a:pt x="12032" y="7410"/>
                </a:lnTo>
                <a:lnTo>
                  <a:pt x="11995" y="7520"/>
                </a:lnTo>
                <a:lnTo>
                  <a:pt x="11995" y="7630"/>
                </a:lnTo>
                <a:lnTo>
                  <a:pt x="12032" y="7703"/>
                </a:lnTo>
                <a:lnTo>
                  <a:pt x="12105" y="7777"/>
                </a:lnTo>
                <a:lnTo>
                  <a:pt x="12216" y="7777"/>
                </a:lnTo>
                <a:lnTo>
                  <a:pt x="12289" y="7740"/>
                </a:lnTo>
                <a:lnTo>
                  <a:pt x="12362" y="7703"/>
                </a:lnTo>
                <a:lnTo>
                  <a:pt x="12436" y="7630"/>
                </a:lnTo>
                <a:lnTo>
                  <a:pt x="12436" y="7520"/>
                </a:lnTo>
                <a:lnTo>
                  <a:pt x="12436" y="7410"/>
                </a:lnTo>
                <a:lnTo>
                  <a:pt x="12326" y="7336"/>
                </a:lnTo>
                <a:lnTo>
                  <a:pt x="12216" y="7300"/>
                </a:lnTo>
                <a:close/>
                <a:moveTo>
                  <a:pt x="12729" y="8033"/>
                </a:moveTo>
                <a:lnTo>
                  <a:pt x="12656" y="8107"/>
                </a:lnTo>
                <a:lnTo>
                  <a:pt x="12656" y="8143"/>
                </a:lnTo>
                <a:lnTo>
                  <a:pt x="12619" y="8253"/>
                </a:lnTo>
                <a:lnTo>
                  <a:pt x="12619" y="8400"/>
                </a:lnTo>
                <a:lnTo>
                  <a:pt x="12656" y="8437"/>
                </a:lnTo>
                <a:lnTo>
                  <a:pt x="12692" y="8474"/>
                </a:lnTo>
                <a:lnTo>
                  <a:pt x="12729" y="8474"/>
                </a:lnTo>
                <a:lnTo>
                  <a:pt x="12802" y="8510"/>
                </a:lnTo>
                <a:lnTo>
                  <a:pt x="12912" y="8474"/>
                </a:lnTo>
                <a:lnTo>
                  <a:pt x="12986" y="8437"/>
                </a:lnTo>
                <a:lnTo>
                  <a:pt x="13022" y="8400"/>
                </a:lnTo>
                <a:lnTo>
                  <a:pt x="13022" y="8253"/>
                </a:lnTo>
                <a:lnTo>
                  <a:pt x="13022" y="8180"/>
                </a:lnTo>
                <a:lnTo>
                  <a:pt x="12949" y="8107"/>
                </a:lnTo>
                <a:lnTo>
                  <a:pt x="12912" y="8033"/>
                </a:lnTo>
                <a:close/>
                <a:moveTo>
                  <a:pt x="10051" y="2128"/>
                </a:moveTo>
                <a:lnTo>
                  <a:pt x="10455" y="2164"/>
                </a:lnTo>
                <a:lnTo>
                  <a:pt x="10858" y="2238"/>
                </a:lnTo>
                <a:lnTo>
                  <a:pt x="11262" y="2348"/>
                </a:lnTo>
                <a:lnTo>
                  <a:pt x="11225" y="2458"/>
                </a:lnTo>
                <a:lnTo>
                  <a:pt x="11262" y="2568"/>
                </a:lnTo>
                <a:lnTo>
                  <a:pt x="11335" y="2641"/>
                </a:lnTo>
                <a:lnTo>
                  <a:pt x="11445" y="2715"/>
                </a:lnTo>
                <a:lnTo>
                  <a:pt x="11629" y="2715"/>
                </a:lnTo>
                <a:lnTo>
                  <a:pt x="11775" y="2788"/>
                </a:lnTo>
                <a:lnTo>
                  <a:pt x="12105" y="2935"/>
                </a:lnTo>
                <a:lnTo>
                  <a:pt x="12179" y="2971"/>
                </a:lnTo>
                <a:lnTo>
                  <a:pt x="12252" y="3008"/>
                </a:lnTo>
                <a:lnTo>
                  <a:pt x="12472" y="3191"/>
                </a:lnTo>
                <a:lnTo>
                  <a:pt x="12692" y="3412"/>
                </a:lnTo>
                <a:lnTo>
                  <a:pt x="13096" y="3852"/>
                </a:lnTo>
                <a:lnTo>
                  <a:pt x="11482" y="4842"/>
                </a:lnTo>
                <a:lnTo>
                  <a:pt x="9868" y="5796"/>
                </a:lnTo>
                <a:lnTo>
                  <a:pt x="6090" y="8070"/>
                </a:lnTo>
                <a:lnTo>
                  <a:pt x="5209" y="8620"/>
                </a:lnTo>
                <a:lnTo>
                  <a:pt x="5356" y="8327"/>
                </a:lnTo>
                <a:lnTo>
                  <a:pt x="5649" y="7960"/>
                </a:lnTo>
                <a:lnTo>
                  <a:pt x="5943" y="7557"/>
                </a:lnTo>
                <a:lnTo>
                  <a:pt x="5906" y="7483"/>
                </a:lnTo>
                <a:lnTo>
                  <a:pt x="5870" y="7483"/>
                </a:lnTo>
                <a:lnTo>
                  <a:pt x="5686" y="7593"/>
                </a:lnTo>
                <a:lnTo>
                  <a:pt x="5539" y="7740"/>
                </a:lnTo>
                <a:lnTo>
                  <a:pt x="5209" y="8070"/>
                </a:lnTo>
                <a:lnTo>
                  <a:pt x="4989" y="8437"/>
                </a:lnTo>
                <a:lnTo>
                  <a:pt x="4769" y="8840"/>
                </a:lnTo>
                <a:lnTo>
                  <a:pt x="4732" y="8877"/>
                </a:lnTo>
                <a:lnTo>
                  <a:pt x="4622" y="8584"/>
                </a:lnTo>
                <a:lnTo>
                  <a:pt x="4916" y="8107"/>
                </a:lnTo>
                <a:lnTo>
                  <a:pt x="5283" y="7630"/>
                </a:lnTo>
                <a:lnTo>
                  <a:pt x="5649" y="7190"/>
                </a:lnTo>
                <a:lnTo>
                  <a:pt x="6016" y="6786"/>
                </a:lnTo>
                <a:lnTo>
                  <a:pt x="6016" y="6750"/>
                </a:lnTo>
                <a:lnTo>
                  <a:pt x="6016" y="6713"/>
                </a:lnTo>
                <a:lnTo>
                  <a:pt x="5943" y="6713"/>
                </a:lnTo>
                <a:lnTo>
                  <a:pt x="5539" y="7043"/>
                </a:lnTo>
                <a:lnTo>
                  <a:pt x="5173" y="7410"/>
                </a:lnTo>
                <a:lnTo>
                  <a:pt x="4842" y="7777"/>
                </a:lnTo>
                <a:lnTo>
                  <a:pt x="4512" y="8180"/>
                </a:lnTo>
                <a:lnTo>
                  <a:pt x="4476" y="7923"/>
                </a:lnTo>
                <a:lnTo>
                  <a:pt x="4439" y="7667"/>
                </a:lnTo>
                <a:lnTo>
                  <a:pt x="4659" y="7336"/>
                </a:lnTo>
                <a:lnTo>
                  <a:pt x="4879" y="7080"/>
                </a:lnTo>
                <a:lnTo>
                  <a:pt x="5686" y="6016"/>
                </a:lnTo>
                <a:lnTo>
                  <a:pt x="5723" y="5943"/>
                </a:lnTo>
                <a:lnTo>
                  <a:pt x="5686" y="5906"/>
                </a:lnTo>
                <a:lnTo>
                  <a:pt x="5576" y="5906"/>
                </a:lnTo>
                <a:lnTo>
                  <a:pt x="5283" y="6199"/>
                </a:lnTo>
                <a:lnTo>
                  <a:pt x="4953" y="6529"/>
                </a:lnTo>
                <a:lnTo>
                  <a:pt x="4402" y="7153"/>
                </a:lnTo>
                <a:lnTo>
                  <a:pt x="4402" y="6529"/>
                </a:lnTo>
                <a:lnTo>
                  <a:pt x="4622" y="6199"/>
                </a:lnTo>
                <a:lnTo>
                  <a:pt x="4953" y="5759"/>
                </a:lnTo>
                <a:lnTo>
                  <a:pt x="5136" y="5502"/>
                </a:lnTo>
                <a:lnTo>
                  <a:pt x="5246" y="5392"/>
                </a:lnTo>
                <a:lnTo>
                  <a:pt x="5393" y="5319"/>
                </a:lnTo>
                <a:lnTo>
                  <a:pt x="5429" y="5319"/>
                </a:lnTo>
                <a:lnTo>
                  <a:pt x="5429" y="5282"/>
                </a:lnTo>
                <a:lnTo>
                  <a:pt x="5393" y="5246"/>
                </a:lnTo>
                <a:lnTo>
                  <a:pt x="5393" y="5209"/>
                </a:lnTo>
                <a:lnTo>
                  <a:pt x="5173" y="5209"/>
                </a:lnTo>
                <a:lnTo>
                  <a:pt x="5063" y="5282"/>
                </a:lnTo>
                <a:lnTo>
                  <a:pt x="4953" y="5356"/>
                </a:lnTo>
                <a:lnTo>
                  <a:pt x="4769" y="5539"/>
                </a:lnTo>
                <a:lnTo>
                  <a:pt x="4622" y="5722"/>
                </a:lnTo>
                <a:lnTo>
                  <a:pt x="4476" y="5869"/>
                </a:lnTo>
                <a:lnTo>
                  <a:pt x="4586" y="5466"/>
                </a:lnTo>
                <a:lnTo>
                  <a:pt x="4732" y="5062"/>
                </a:lnTo>
                <a:lnTo>
                  <a:pt x="4879" y="4842"/>
                </a:lnTo>
                <a:lnTo>
                  <a:pt x="5026" y="4622"/>
                </a:lnTo>
                <a:lnTo>
                  <a:pt x="5209" y="4402"/>
                </a:lnTo>
                <a:lnTo>
                  <a:pt x="5393" y="4219"/>
                </a:lnTo>
                <a:lnTo>
                  <a:pt x="5796" y="3852"/>
                </a:lnTo>
                <a:lnTo>
                  <a:pt x="6236" y="3522"/>
                </a:lnTo>
                <a:lnTo>
                  <a:pt x="6677" y="3228"/>
                </a:lnTo>
                <a:lnTo>
                  <a:pt x="7117" y="2935"/>
                </a:lnTo>
                <a:lnTo>
                  <a:pt x="7594" y="2715"/>
                </a:lnTo>
                <a:lnTo>
                  <a:pt x="8070" y="2494"/>
                </a:lnTo>
                <a:lnTo>
                  <a:pt x="8474" y="2348"/>
                </a:lnTo>
                <a:lnTo>
                  <a:pt x="8841" y="2238"/>
                </a:lnTo>
                <a:lnTo>
                  <a:pt x="9244" y="2164"/>
                </a:lnTo>
                <a:lnTo>
                  <a:pt x="9648" y="2128"/>
                </a:lnTo>
                <a:close/>
                <a:moveTo>
                  <a:pt x="13316" y="4219"/>
                </a:moveTo>
                <a:lnTo>
                  <a:pt x="13426" y="4365"/>
                </a:lnTo>
                <a:lnTo>
                  <a:pt x="12582" y="5026"/>
                </a:lnTo>
                <a:lnTo>
                  <a:pt x="11702" y="5649"/>
                </a:lnTo>
                <a:lnTo>
                  <a:pt x="10785" y="6273"/>
                </a:lnTo>
                <a:lnTo>
                  <a:pt x="9868" y="6860"/>
                </a:lnTo>
                <a:lnTo>
                  <a:pt x="8877" y="7446"/>
                </a:lnTo>
                <a:lnTo>
                  <a:pt x="7887" y="8033"/>
                </a:lnTo>
                <a:lnTo>
                  <a:pt x="6860" y="8584"/>
                </a:lnTo>
                <a:lnTo>
                  <a:pt x="5796" y="9097"/>
                </a:lnTo>
                <a:lnTo>
                  <a:pt x="4989" y="9464"/>
                </a:lnTo>
                <a:lnTo>
                  <a:pt x="4916" y="9317"/>
                </a:lnTo>
                <a:lnTo>
                  <a:pt x="4953" y="9207"/>
                </a:lnTo>
                <a:lnTo>
                  <a:pt x="6053" y="8584"/>
                </a:lnTo>
                <a:lnTo>
                  <a:pt x="10198" y="6089"/>
                </a:lnTo>
                <a:lnTo>
                  <a:pt x="11775" y="5136"/>
                </a:lnTo>
                <a:lnTo>
                  <a:pt x="13316" y="4219"/>
                </a:lnTo>
                <a:close/>
                <a:moveTo>
                  <a:pt x="3962" y="7960"/>
                </a:moveTo>
                <a:lnTo>
                  <a:pt x="3999" y="8070"/>
                </a:lnTo>
                <a:lnTo>
                  <a:pt x="3999" y="8107"/>
                </a:lnTo>
                <a:lnTo>
                  <a:pt x="4146" y="8694"/>
                </a:lnTo>
                <a:lnTo>
                  <a:pt x="3962" y="9024"/>
                </a:lnTo>
                <a:lnTo>
                  <a:pt x="3925" y="9097"/>
                </a:lnTo>
                <a:lnTo>
                  <a:pt x="3925" y="9134"/>
                </a:lnTo>
                <a:lnTo>
                  <a:pt x="3999" y="9244"/>
                </a:lnTo>
                <a:lnTo>
                  <a:pt x="3339" y="9501"/>
                </a:lnTo>
                <a:lnTo>
                  <a:pt x="3008" y="9611"/>
                </a:lnTo>
                <a:lnTo>
                  <a:pt x="2642" y="9684"/>
                </a:lnTo>
                <a:lnTo>
                  <a:pt x="2898" y="9171"/>
                </a:lnTo>
                <a:lnTo>
                  <a:pt x="3229" y="8694"/>
                </a:lnTo>
                <a:lnTo>
                  <a:pt x="3559" y="8327"/>
                </a:lnTo>
                <a:lnTo>
                  <a:pt x="3962" y="7960"/>
                </a:lnTo>
                <a:close/>
                <a:moveTo>
                  <a:pt x="13609" y="4732"/>
                </a:moveTo>
                <a:lnTo>
                  <a:pt x="13683" y="4915"/>
                </a:lnTo>
                <a:lnTo>
                  <a:pt x="12986" y="5502"/>
                </a:lnTo>
                <a:lnTo>
                  <a:pt x="12105" y="6199"/>
                </a:lnTo>
                <a:lnTo>
                  <a:pt x="11225" y="6823"/>
                </a:lnTo>
                <a:lnTo>
                  <a:pt x="10308" y="7446"/>
                </a:lnTo>
                <a:lnTo>
                  <a:pt x="9354" y="8033"/>
                </a:lnTo>
                <a:lnTo>
                  <a:pt x="8401" y="8584"/>
                </a:lnTo>
                <a:lnTo>
                  <a:pt x="7447" y="9097"/>
                </a:lnTo>
                <a:lnTo>
                  <a:pt x="6456" y="9574"/>
                </a:lnTo>
                <a:lnTo>
                  <a:pt x="5429" y="10014"/>
                </a:lnTo>
                <a:lnTo>
                  <a:pt x="5246" y="9794"/>
                </a:lnTo>
                <a:lnTo>
                  <a:pt x="5466" y="9684"/>
                </a:lnTo>
                <a:lnTo>
                  <a:pt x="6603" y="9134"/>
                </a:lnTo>
                <a:lnTo>
                  <a:pt x="7740" y="8547"/>
                </a:lnTo>
                <a:lnTo>
                  <a:pt x="8877" y="7923"/>
                </a:lnTo>
                <a:lnTo>
                  <a:pt x="9978" y="7263"/>
                </a:lnTo>
                <a:lnTo>
                  <a:pt x="10895" y="6676"/>
                </a:lnTo>
                <a:lnTo>
                  <a:pt x="11812" y="6053"/>
                </a:lnTo>
                <a:lnTo>
                  <a:pt x="12729" y="5392"/>
                </a:lnTo>
                <a:lnTo>
                  <a:pt x="13609" y="4732"/>
                </a:lnTo>
                <a:close/>
                <a:moveTo>
                  <a:pt x="11995" y="9721"/>
                </a:moveTo>
                <a:lnTo>
                  <a:pt x="12472" y="9831"/>
                </a:lnTo>
                <a:lnTo>
                  <a:pt x="12436" y="9867"/>
                </a:lnTo>
                <a:lnTo>
                  <a:pt x="12032" y="10271"/>
                </a:lnTo>
                <a:lnTo>
                  <a:pt x="12032" y="10198"/>
                </a:lnTo>
                <a:lnTo>
                  <a:pt x="11995" y="9721"/>
                </a:lnTo>
                <a:close/>
                <a:moveTo>
                  <a:pt x="2715" y="8804"/>
                </a:moveTo>
                <a:lnTo>
                  <a:pt x="2422" y="9317"/>
                </a:lnTo>
                <a:lnTo>
                  <a:pt x="2165" y="9867"/>
                </a:lnTo>
                <a:lnTo>
                  <a:pt x="2165" y="9941"/>
                </a:lnTo>
                <a:lnTo>
                  <a:pt x="2201" y="10051"/>
                </a:lnTo>
                <a:lnTo>
                  <a:pt x="2275" y="10088"/>
                </a:lnTo>
                <a:lnTo>
                  <a:pt x="2348" y="10124"/>
                </a:lnTo>
                <a:lnTo>
                  <a:pt x="2898" y="10014"/>
                </a:lnTo>
                <a:lnTo>
                  <a:pt x="3449" y="9867"/>
                </a:lnTo>
                <a:lnTo>
                  <a:pt x="3925" y="9684"/>
                </a:lnTo>
                <a:lnTo>
                  <a:pt x="4439" y="9464"/>
                </a:lnTo>
                <a:lnTo>
                  <a:pt x="4549" y="9684"/>
                </a:lnTo>
                <a:lnTo>
                  <a:pt x="3559" y="10124"/>
                </a:lnTo>
                <a:lnTo>
                  <a:pt x="3082" y="10308"/>
                </a:lnTo>
                <a:lnTo>
                  <a:pt x="2568" y="10528"/>
                </a:lnTo>
                <a:lnTo>
                  <a:pt x="2275" y="10638"/>
                </a:lnTo>
                <a:lnTo>
                  <a:pt x="2018" y="10674"/>
                </a:lnTo>
                <a:lnTo>
                  <a:pt x="1761" y="10711"/>
                </a:lnTo>
                <a:lnTo>
                  <a:pt x="1468" y="10711"/>
                </a:lnTo>
                <a:lnTo>
                  <a:pt x="2091" y="9794"/>
                </a:lnTo>
                <a:lnTo>
                  <a:pt x="2348" y="9317"/>
                </a:lnTo>
                <a:lnTo>
                  <a:pt x="2642" y="8877"/>
                </a:lnTo>
                <a:lnTo>
                  <a:pt x="2715" y="8804"/>
                </a:lnTo>
                <a:close/>
                <a:moveTo>
                  <a:pt x="13829" y="5429"/>
                </a:moveTo>
                <a:lnTo>
                  <a:pt x="13940" y="5943"/>
                </a:lnTo>
                <a:lnTo>
                  <a:pt x="13940" y="6456"/>
                </a:lnTo>
                <a:lnTo>
                  <a:pt x="13940" y="6896"/>
                </a:lnTo>
                <a:lnTo>
                  <a:pt x="13866" y="7336"/>
                </a:lnTo>
                <a:lnTo>
                  <a:pt x="13756" y="7740"/>
                </a:lnTo>
                <a:lnTo>
                  <a:pt x="13609" y="8143"/>
                </a:lnTo>
                <a:lnTo>
                  <a:pt x="13426" y="8547"/>
                </a:lnTo>
                <a:lnTo>
                  <a:pt x="13206" y="8914"/>
                </a:lnTo>
                <a:lnTo>
                  <a:pt x="12949" y="9281"/>
                </a:lnTo>
                <a:lnTo>
                  <a:pt x="12656" y="9647"/>
                </a:lnTo>
                <a:lnTo>
                  <a:pt x="12289" y="9611"/>
                </a:lnTo>
                <a:lnTo>
                  <a:pt x="11922" y="9537"/>
                </a:lnTo>
                <a:lnTo>
                  <a:pt x="11849" y="9574"/>
                </a:lnTo>
                <a:lnTo>
                  <a:pt x="11812" y="9574"/>
                </a:lnTo>
                <a:lnTo>
                  <a:pt x="11775" y="9647"/>
                </a:lnTo>
                <a:lnTo>
                  <a:pt x="11702" y="10418"/>
                </a:lnTo>
                <a:lnTo>
                  <a:pt x="11702" y="10491"/>
                </a:lnTo>
                <a:lnTo>
                  <a:pt x="11409" y="10711"/>
                </a:lnTo>
                <a:lnTo>
                  <a:pt x="11188" y="10821"/>
                </a:lnTo>
                <a:lnTo>
                  <a:pt x="11152" y="10858"/>
                </a:lnTo>
                <a:lnTo>
                  <a:pt x="11042" y="10931"/>
                </a:lnTo>
                <a:lnTo>
                  <a:pt x="11042" y="10564"/>
                </a:lnTo>
                <a:lnTo>
                  <a:pt x="11115" y="10198"/>
                </a:lnTo>
                <a:lnTo>
                  <a:pt x="11188" y="9867"/>
                </a:lnTo>
                <a:lnTo>
                  <a:pt x="11298" y="9501"/>
                </a:lnTo>
                <a:lnTo>
                  <a:pt x="11298" y="9464"/>
                </a:lnTo>
                <a:lnTo>
                  <a:pt x="11262" y="9427"/>
                </a:lnTo>
                <a:lnTo>
                  <a:pt x="11225" y="9427"/>
                </a:lnTo>
                <a:lnTo>
                  <a:pt x="11188" y="9464"/>
                </a:lnTo>
                <a:lnTo>
                  <a:pt x="11078" y="9647"/>
                </a:lnTo>
                <a:lnTo>
                  <a:pt x="10968" y="9831"/>
                </a:lnTo>
                <a:lnTo>
                  <a:pt x="10785" y="10234"/>
                </a:lnTo>
                <a:lnTo>
                  <a:pt x="10712" y="10638"/>
                </a:lnTo>
                <a:lnTo>
                  <a:pt x="10712" y="11078"/>
                </a:lnTo>
                <a:lnTo>
                  <a:pt x="10271" y="11261"/>
                </a:lnTo>
                <a:lnTo>
                  <a:pt x="9831" y="11371"/>
                </a:lnTo>
                <a:lnTo>
                  <a:pt x="9868" y="11005"/>
                </a:lnTo>
                <a:lnTo>
                  <a:pt x="9978" y="10638"/>
                </a:lnTo>
                <a:lnTo>
                  <a:pt x="10051" y="10344"/>
                </a:lnTo>
                <a:lnTo>
                  <a:pt x="10161" y="10088"/>
                </a:lnTo>
                <a:lnTo>
                  <a:pt x="10418" y="9574"/>
                </a:lnTo>
                <a:lnTo>
                  <a:pt x="10418" y="9537"/>
                </a:lnTo>
                <a:lnTo>
                  <a:pt x="10381" y="9501"/>
                </a:lnTo>
                <a:lnTo>
                  <a:pt x="10345" y="9501"/>
                </a:lnTo>
                <a:lnTo>
                  <a:pt x="10345" y="9537"/>
                </a:lnTo>
                <a:lnTo>
                  <a:pt x="10015" y="9941"/>
                </a:lnTo>
                <a:lnTo>
                  <a:pt x="9758" y="10418"/>
                </a:lnTo>
                <a:lnTo>
                  <a:pt x="9538" y="10895"/>
                </a:lnTo>
                <a:lnTo>
                  <a:pt x="9501" y="11151"/>
                </a:lnTo>
                <a:lnTo>
                  <a:pt x="9428" y="11408"/>
                </a:lnTo>
                <a:lnTo>
                  <a:pt x="8951" y="11408"/>
                </a:lnTo>
                <a:lnTo>
                  <a:pt x="8951" y="11261"/>
                </a:lnTo>
                <a:lnTo>
                  <a:pt x="8914" y="11225"/>
                </a:lnTo>
                <a:lnTo>
                  <a:pt x="8877" y="11188"/>
                </a:lnTo>
                <a:lnTo>
                  <a:pt x="8841" y="11188"/>
                </a:lnTo>
                <a:lnTo>
                  <a:pt x="8804" y="11225"/>
                </a:lnTo>
                <a:lnTo>
                  <a:pt x="8731" y="11298"/>
                </a:lnTo>
                <a:lnTo>
                  <a:pt x="9171" y="10454"/>
                </a:lnTo>
                <a:lnTo>
                  <a:pt x="9391" y="10051"/>
                </a:lnTo>
                <a:lnTo>
                  <a:pt x="9684" y="9647"/>
                </a:lnTo>
                <a:lnTo>
                  <a:pt x="9684" y="9611"/>
                </a:lnTo>
                <a:lnTo>
                  <a:pt x="9648" y="9611"/>
                </a:lnTo>
                <a:lnTo>
                  <a:pt x="9648" y="9574"/>
                </a:lnTo>
                <a:lnTo>
                  <a:pt x="9611" y="9611"/>
                </a:lnTo>
                <a:lnTo>
                  <a:pt x="9244" y="10014"/>
                </a:lnTo>
                <a:lnTo>
                  <a:pt x="8914" y="10418"/>
                </a:lnTo>
                <a:lnTo>
                  <a:pt x="8621" y="10858"/>
                </a:lnTo>
                <a:lnTo>
                  <a:pt x="8327" y="11335"/>
                </a:lnTo>
                <a:lnTo>
                  <a:pt x="7960" y="11225"/>
                </a:lnTo>
                <a:lnTo>
                  <a:pt x="7997" y="11188"/>
                </a:lnTo>
                <a:lnTo>
                  <a:pt x="7997" y="11151"/>
                </a:lnTo>
                <a:lnTo>
                  <a:pt x="7960" y="11115"/>
                </a:lnTo>
                <a:lnTo>
                  <a:pt x="7960" y="11078"/>
                </a:lnTo>
                <a:lnTo>
                  <a:pt x="7924" y="10968"/>
                </a:lnTo>
                <a:lnTo>
                  <a:pt x="7960" y="10858"/>
                </a:lnTo>
                <a:lnTo>
                  <a:pt x="8034" y="10601"/>
                </a:lnTo>
                <a:lnTo>
                  <a:pt x="8181" y="10308"/>
                </a:lnTo>
                <a:lnTo>
                  <a:pt x="8474" y="9831"/>
                </a:lnTo>
                <a:lnTo>
                  <a:pt x="8767" y="9427"/>
                </a:lnTo>
                <a:lnTo>
                  <a:pt x="8804" y="9391"/>
                </a:lnTo>
                <a:lnTo>
                  <a:pt x="8767" y="9317"/>
                </a:lnTo>
                <a:lnTo>
                  <a:pt x="8694" y="9317"/>
                </a:lnTo>
                <a:lnTo>
                  <a:pt x="8364" y="9537"/>
                </a:lnTo>
                <a:lnTo>
                  <a:pt x="8107" y="9831"/>
                </a:lnTo>
                <a:lnTo>
                  <a:pt x="7887" y="10124"/>
                </a:lnTo>
                <a:lnTo>
                  <a:pt x="7704" y="10454"/>
                </a:lnTo>
                <a:lnTo>
                  <a:pt x="7594" y="10784"/>
                </a:lnTo>
                <a:lnTo>
                  <a:pt x="7557" y="10968"/>
                </a:lnTo>
                <a:lnTo>
                  <a:pt x="7594" y="11115"/>
                </a:lnTo>
                <a:lnTo>
                  <a:pt x="7153" y="10968"/>
                </a:lnTo>
                <a:lnTo>
                  <a:pt x="6713" y="10784"/>
                </a:lnTo>
                <a:lnTo>
                  <a:pt x="6933" y="10564"/>
                </a:lnTo>
                <a:lnTo>
                  <a:pt x="7080" y="10344"/>
                </a:lnTo>
                <a:lnTo>
                  <a:pt x="7153" y="10234"/>
                </a:lnTo>
                <a:lnTo>
                  <a:pt x="7190" y="10124"/>
                </a:lnTo>
                <a:lnTo>
                  <a:pt x="7190" y="10088"/>
                </a:lnTo>
                <a:lnTo>
                  <a:pt x="7153" y="10088"/>
                </a:lnTo>
                <a:lnTo>
                  <a:pt x="7080" y="10124"/>
                </a:lnTo>
                <a:lnTo>
                  <a:pt x="7007" y="10161"/>
                </a:lnTo>
                <a:lnTo>
                  <a:pt x="6823" y="10308"/>
                </a:lnTo>
                <a:lnTo>
                  <a:pt x="6493" y="10564"/>
                </a:lnTo>
                <a:lnTo>
                  <a:pt x="6420" y="10638"/>
                </a:lnTo>
                <a:lnTo>
                  <a:pt x="5906" y="10344"/>
                </a:lnTo>
                <a:lnTo>
                  <a:pt x="6897" y="9904"/>
                </a:lnTo>
                <a:lnTo>
                  <a:pt x="7887" y="9391"/>
                </a:lnTo>
                <a:lnTo>
                  <a:pt x="8877" y="8877"/>
                </a:lnTo>
                <a:lnTo>
                  <a:pt x="9795" y="8327"/>
                </a:lnTo>
                <a:lnTo>
                  <a:pt x="10748" y="7740"/>
                </a:lnTo>
                <a:lnTo>
                  <a:pt x="11665" y="7116"/>
                </a:lnTo>
                <a:lnTo>
                  <a:pt x="12546" y="6456"/>
                </a:lnTo>
                <a:lnTo>
                  <a:pt x="13426" y="5796"/>
                </a:lnTo>
                <a:lnTo>
                  <a:pt x="13829" y="5429"/>
                </a:lnTo>
                <a:close/>
                <a:moveTo>
                  <a:pt x="1651" y="9757"/>
                </a:moveTo>
                <a:lnTo>
                  <a:pt x="1028" y="10711"/>
                </a:lnTo>
                <a:lnTo>
                  <a:pt x="991" y="10784"/>
                </a:lnTo>
                <a:lnTo>
                  <a:pt x="1028" y="10858"/>
                </a:lnTo>
                <a:lnTo>
                  <a:pt x="1028" y="10931"/>
                </a:lnTo>
                <a:lnTo>
                  <a:pt x="1101" y="10968"/>
                </a:lnTo>
                <a:lnTo>
                  <a:pt x="1358" y="11041"/>
                </a:lnTo>
                <a:lnTo>
                  <a:pt x="1651" y="11078"/>
                </a:lnTo>
                <a:lnTo>
                  <a:pt x="1908" y="11078"/>
                </a:lnTo>
                <a:lnTo>
                  <a:pt x="2165" y="11041"/>
                </a:lnTo>
                <a:lnTo>
                  <a:pt x="2715" y="10858"/>
                </a:lnTo>
                <a:lnTo>
                  <a:pt x="3229" y="10638"/>
                </a:lnTo>
                <a:lnTo>
                  <a:pt x="4769" y="10014"/>
                </a:lnTo>
                <a:lnTo>
                  <a:pt x="4953" y="10198"/>
                </a:lnTo>
                <a:lnTo>
                  <a:pt x="4072" y="10564"/>
                </a:lnTo>
                <a:lnTo>
                  <a:pt x="3192" y="10895"/>
                </a:lnTo>
                <a:lnTo>
                  <a:pt x="2238" y="11188"/>
                </a:lnTo>
                <a:lnTo>
                  <a:pt x="1248" y="11445"/>
                </a:lnTo>
                <a:lnTo>
                  <a:pt x="1101" y="11518"/>
                </a:lnTo>
                <a:lnTo>
                  <a:pt x="844" y="11555"/>
                </a:lnTo>
                <a:lnTo>
                  <a:pt x="624" y="11555"/>
                </a:lnTo>
                <a:lnTo>
                  <a:pt x="551" y="11518"/>
                </a:lnTo>
                <a:lnTo>
                  <a:pt x="477" y="11481"/>
                </a:lnTo>
                <a:lnTo>
                  <a:pt x="477" y="11408"/>
                </a:lnTo>
                <a:lnTo>
                  <a:pt x="514" y="11298"/>
                </a:lnTo>
                <a:lnTo>
                  <a:pt x="661" y="11005"/>
                </a:lnTo>
                <a:lnTo>
                  <a:pt x="991" y="10601"/>
                </a:lnTo>
                <a:lnTo>
                  <a:pt x="1321" y="10161"/>
                </a:lnTo>
                <a:lnTo>
                  <a:pt x="1651" y="9757"/>
                </a:lnTo>
                <a:close/>
                <a:moveTo>
                  <a:pt x="16324" y="0"/>
                </a:moveTo>
                <a:lnTo>
                  <a:pt x="16140" y="37"/>
                </a:lnTo>
                <a:lnTo>
                  <a:pt x="15774" y="147"/>
                </a:lnTo>
                <a:lnTo>
                  <a:pt x="15480" y="330"/>
                </a:lnTo>
                <a:lnTo>
                  <a:pt x="14636" y="807"/>
                </a:lnTo>
                <a:lnTo>
                  <a:pt x="13866" y="1357"/>
                </a:lnTo>
                <a:lnTo>
                  <a:pt x="13059" y="1908"/>
                </a:lnTo>
                <a:lnTo>
                  <a:pt x="12289" y="2458"/>
                </a:lnTo>
                <a:lnTo>
                  <a:pt x="12032" y="2311"/>
                </a:lnTo>
                <a:lnTo>
                  <a:pt x="11812" y="2238"/>
                </a:lnTo>
                <a:lnTo>
                  <a:pt x="11629" y="2238"/>
                </a:lnTo>
                <a:lnTo>
                  <a:pt x="11372" y="2091"/>
                </a:lnTo>
                <a:lnTo>
                  <a:pt x="11115" y="1981"/>
                </a:lnTo>
                <a:lnTo>
                  <a:pt x="10858" y="1908"/>
                </a:lnTo>
                <a:lnTo>
                  <a:pt x="10565" y="1834"/>
                </a:lnTo>
                <a:lnTo>
                  <a:pt x="10015" y="1761"/>
                </a:lnTo>
                <a:lnTo>
                  <a:pt x="9464" y="1761"/>
                </a:lnTo>
                <a:lnTo>
                  <a:pt x="8914" y="1834"/>
                </a:lnTo>
                <a:lnTo>
                  <a:pt x="8364" y="1981"/>
                </a:lnTo>
                <a:lnTo>
                  <a:pt x="7814" y="2164"/>
                </a:lnTo>
                <a:lnTo>
                  <a:pt x="7300" y="2384"/>
                </a:lnTo>
                <a:lnTo>
                  <a:pt x="6677" y="2715"/>
                </a:lnTo>
                <a:lnTo>
                  <a:pt x="6090" y="3081"/>
                </a:lnTo>
                <a:lnTo>
                  <a:pt x="5503" y="3522"/>
                </a:lnTo>
                <a:lnTo>
                  <a:pt x="4989" y="3962"/>
                </a:lnTo>
                <a:lnTo>
                  <a:pt x="4769" y="4219"/>
                </a:lnTo>
                <a:lnTo>
                  <a:pt x="4549" y="4475"/>
                </a:lnTo>
                <a:lnTo>
                  <a:pt x="4402" y="4769"/>
                </a:lnTo>
                <a:lnTo>
                  <a:pt x="4256" y="5062"/>
                </a:lnTo>
                <a:lnTo>
                  <a:pt x="4146" y="5356"/>
                </a:lnTo>
                <a:lnTo>
                  <a:pt x="4035" y="5686"/>
                </a:lnTo>
                <a:lnTo>
                  <a:pt x="3999" y="6016"/>
                </a:lnTo>
                <a:lnTo>
                  <a:pt x="3925" y="6346"/>
                </a:lnTo>
                <a:lnTo>
                  <a:pt x="3889" y="6970"/>
                </a:lnTo>
                <a:lnTo>
                  <a:pt x="3925" y="7630"/>
                </a:lnTo>
                <a:lnTo>
                  <a:pt x="3339" y="7960"/>
                </a:lnTo>
                <a:lnTo>
                  <a:pt x="2752" y="8290"/>
                </a:lnTo>
                <a:lnTo>
                  <a:pt x="2238" y="8657"/>
                </a:lnTo>
                <a:lnTo>
                  <a:pt x="1725" y="9097"/>
                </a:lnTo>
                <a:lnTo>
                  <a:pt x="1248" y="9574"/>
                </a:lnTo>
                <a:lnTo>
                  <a:pt x="808" y="10051"/>
                </a:lnTo>
                <a:lnTo>
                  <a:pt x="404" y="10601"/>
                </a:lnTo>
                <a:lnTo>
                  <a:pt x="221" y="10858"/>
                </a:lnTo>
                <a:lnTo>
                  <a:pt x="74" y="11151"/>
                </a:lnTo>
                <a:lnTo>
                  <a:pt x="1" y="11371"/>
                </a:lnTo>
                <a:lnTo>
                  <a:pt x="37" y="11555"/>
                </a:lnTo>
                <a:lnTo>
                  <a:pt x="111" y="11738"/>
                </a:lnTo>
                <a:lnTo>
                  <a:pt x="184" y="11812"/>
                </a:lnTo>
                <a:lnTo>
                  <a:pt x="257" y="11885"/>
                </a:lnTo>
                <a:lnTo>
                  <a:pt x="477" y="11958"/>
                </a:lnTo>
                <a:lnTo>
                  <a:pt x="697" y="11995"/>
                </a:lnTo>
                <a:lnTo>
                  <a:pt x="918" y="11995"/>
                </a:lnTo>
                <a:lnTo>
                  <a:pt x="1174" y="11958"/>
                </a:lnTo>
                <a:lnTo>
                  <a:pt x="1835" y="11812"/>
                </a:lnTo>
                <a:lnTo>
                  <a:pt x="2495" y="11591"/>
                </a:lnTo>
                <a:lnTo>
                  <a:pt x="3815" y="11151"/>
                </a:lnTo>
                <a:lnTo>
                  <a:pt x="4586" y="10858"/>
                </a:lnTo>
                <a:lnTo>
                  <a:pt x="5356" y="10564"/>
                </a:lnTo>
                <a:lnTo>
                  <a:pt x="5760" y="10858"/>
                </a:lnTo>
                <a:lnTo>
                  <a:pt x="6200" y="11078"/>
                </a:lnTo>
                <a:lnTo>
                  <a:pt x="6236" y="11261"/>
                </a:lnTo>
                <a:lnTo>
                  <a:pt x="6273" y="11335"/>
                </a:lnTo>
                <a:lnTo>
                  <a:pt x="6346" y="11371"/>
                </a:lnTo>
                <a:lnTo>
                  <a:pt x="6493" y="11371"/>
                </a:lnTo>
                <a:lnTo>
                  <a:pt x="6603" y="11261"/>
                </a:lnTo>
                <a:lnTo>
                  <a:pt x="7410" y="11591"/>
                </a:lnTo>
                <a:lnTo>
                  <a:pt x="7814" y="11702"/>
                </a:lnTo>
                <a:lnTo>
                  <a:pt x="8217" y="11812"/>
                </a:lnTo>
                <a:lnTo>
                  <a:pt x="8291" y="11848"/>
                </a:lnTo>
                <a:lnTo>
                  <a:pt x="8364" y="11885"/>
                </a:lnTo>
                <a:lnTo>
                  <a:pt x="8474" y="11848"/>
                </a:lnTo>
                <a:lnTo>
                  <a:pt x="8547" y="11885"/>
                </a:lnTo>
                <a:lnTo>
                  <a:pt x="8877" y="11922"/>
                </a:lnTo>
                <a:lnTo>
                  <a:pt x="9574" y="11922"/>
                </a:lnTo>
                <a:lnTo>
                  <a:pt x="9905" y="11885"/>
                </a:lnTo>
                <a:lnTo>
                  <a:pt x="10235" y="11812"/>
                </a:lnTo>
                <a:lnTo>
                  <a:pt x="10565" y="11702"/>
                </a:lnTo>
                <a:lnTo>
                  <a:pt x="10895" y="11555"/>
                </a:lnTo>
                <a:lnTo>
                  <a:pt x="11225" y="11408"/>
                </a:lnTo>
                <a:lnTo>
                  <a:pt x="11555" y="11225"/>
                </a:lnTo>
                <a:lnTo>
                  <a:pt x="11885" y="11041"/>
                </a:lnTo>
                <a:lnTo>
                  <a:pt x="12179" y="10784"/>
                </a:lnTo>
                <a:lnTo>
                  <a:pt x="12472" y="10564"/>
                </a:lnTo>
                <a:lnTo>
                  <a:pt x="12766" y="10308"/>
                </a:lnTo>
                <a:lnTo>
                  <a:pt x="13022" y="10014"/>
                </a:lnTo>
                <a:lnTo>
                  <a:pt x="13279" y="9721"/>
                </a:lnTo>
                <a:lnTo>
                  <a:pt x="13499" y="9391"/>
                </a:lnTo>
                <a:lnTo>
                  <a:pt x="13719" y="9097"/>
                </a:lnTo>
                <a:lnTo>
                  <a:pt x="13903" y="8730"/>
                </a:lnTo>
                <a:lnTo>
                  <a:pt x="14050" y="8400"/>
                </a:lnTo>
                <a:lnTo>
                  <a:pt x="14196" y="8033"/>
                </a:lnTo>
                <a:lnTo>
                  <a:pt x="14306" y="7667"/>
                </a:lnTo>
                <a:lnTo>
                  <a:pt x="14380" y="7300"/>
                </a:lnTo>
                <a:lnTo>
                  <a:pt x="14453" y="6933"/>
                </a:lnTo>
                <a:lnTo>
                  <a:pt x="14490" y="6529"/>
                </a:lnTo>
                <a:lnTo>
                  <a:pt x="14490" y="6163"/>
                </a:lnTo>
                <a:lnTo>
                  <a:pt x="14453" y="5796"/>
                </a:lnTo>
                <a:lnTo>
                  <a:pt x="14380" y="5429"/>
                </a:lnTo>
                <a:lnTo>
                  <a:pt x="14270" y="5062"/>
                </a:lnTo>
                <a:lnTo>
                  <a:pt x="15113" y="4329"/>
                </a:lnTo>
                <a:lnTo>
                  <a:pt x="15920" y="3558"/>
                </a:lnTo>
                <a:lnTo>
                  <a:pt x="16434" y="3045"/>
                </a:lnTo>
                <a:lnTo>
                  <a:pt x="16691" y="2751"/>
                </a:lnTo>
                <a:lnTo>
                  <a:pt x="16947" y="2458"/>
                </a:lnTo>
                <a:lnTo>
                  <a:pt x="17168" y="2128"/>
                </a:lnTo>
                <a:lnTo>
                  <a:pt x="17351" y="1798"/>
                </a:lnTo>
                <a:lnTo>
                  <a:pt x="17461" y="1431"/>
                </a:lnTo>
                <a:lnTo>
                  <a:pt x="17461" y="1247"/>
                </a:lnTo>
                <a:lnTo>
                  <a:pt x="17461" y="1064"/>
                </a:lnTo>
                <a:lnTo>
                  <a:pt x="17388" y="770"/>
                </a:lnTo>
                <a:lnTo>
                  <a:pt x="17278" y="514"/>
                </a:lnTo>
                <a:lnTo>
                  <a:pt x="17094" y="257"/>
                </a:lnTo>
                <a:lnTo>
                  <a:pt x="16837" y="74"/>
                </a:lnTo>
                <a:lnTo>
                  <a:pt x="16691" y="37"/>
                </a:lnTo>
                <a:lnTo>
                  <a:pt x="1650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6" name="Google Shape;526;p22"/>
          <p:cNvSpPr/>
          <p:nvPr/>
        </p:nvSpPr>
        <p:spPr>
          <a:xfrm>
            <a:off x="8360955" y="450691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7" name="Google Shape;527;p22"/>
          <p:cNvSpPr/>
          <p:nvPr/>
        </p:nvSpPr>
        <p:spPr>
          <a:xfrm>
            <a:off x="-77078" y="1488018"/>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8" name="Google Shape;528;p22"/>
          <p:cNvSpPr/>
          <p:nvPr/>
        </p:nvSpPr>
        <p:spPr>
          <a:xfrm>
            <a:off x="8052572" y="482526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29" name="Google Shape;529;p22"/>
          <p:cNvSpPr/>
          <p:nvPr/>
        </p:nvSpPr>
        <p:spPr>
          <a:xfrm>
            <a:off x="8052577" y="4132327"/>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0" name="Google Shape;530;p22"/>
          <p:cNvSpPr/>
          <p:nvPr/>
        </p:nvSpPr>
        <p:spPr>
          <a:xfrm>
            <a:off x="7430898" y="4873171"/>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1" name="Google Shape;531;p22"/>
          <p:cNvSpPr/>
          <p:nvPr/>
        </p:nvSpPr>
        <p:spPr>
          <a:xfrm>
            <a:off x="8749725" y="4950125"/>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2" name="Google Shape;532;p22"/>
          <p:cNvSpPr/>
          <p:nvPr/>
        </p:nvSpPr>
        <p:spPr>
          <a:xfrm>
            <a:off x="8522444" y="4000279"/>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3" name="Google Shape;533;p22"/>
          <p:cNvSpPr/>
          <p:nvPr/>
        </p:nvSpPr>
        <p:spPr>
          <a:xfrm>
            <a:off x="8829403" y="4583868"/>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4" name="Google Shape;534;p22"/>
          <p:cNvSpPr/>
          <p:nvPr/>
        </p:nvSpPr>
        <p:spPr>
          <a:xfrm>
            <a:off x="8963979" y="1338718"/>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5" name="Google Shape;535;p22"/>
          <p:cNvSpPr/>
          <p:nvPr/>
        </p:nvSpPr>
        <p:spPr>
          <a:xfrm rot="-2426120">
            <a:off x="7110132" y="4877011"/>
            <a:ext cx="279910" cy="357971"/>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6" name="Google Shape;536;p22"/>
          <p:cNvSpPr/>
          <p:nvPr/>
        </p:nvSpPr>
        <p:spPr>
          <a:xfrm>
            <a:off x="7659648" y="4370196"/>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7" name="Google Shape;537;p22"/>
          <p:cNvSpPr/>
          <p:nvPr/>
        </p:nvSpPr>
        <p:spPr>
          <a:xfrm>
            <a:off x="8797588" y="3078732"/>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8" name="Google Shape;538;p22"/>
          <p:cNvSpPr/>
          <p:nvPr/>
        </p:nvSpPr>
        <p:spPr>
          <a:xfrm>
            <a:off x="7782420" y="4885132"/>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39" name="Google Shape;539;p22"/>
          <p:cNvSpPr/>
          <p:nvPr/>
        </p:nvSpPr>
        <p:spPr>
          <a:xfrm>
            <a:off x="346877" y="608615"/>
            <a:ext cx="210213" cy="458889"/>
          </a:xfrm>
          <a:custGeom>
            <a:avLst/>
            <a:gdLst/>
            <a:ahLst/>
            <a:cxnLst/>
            <a:rect l="l" t="t" r="r" b="b"/>
            <a:pathLst>
              <a:path w="7411" h="16178" extrusionOk="0">
                <a:moveTo>
                  <a:pt x="3339" y="147"/>
                </a:moveTo>
                <a:lnTo>
                  <a:pt x="3229" y="441"/>
                </a:lnTo>
                <a:lnTo>
                  <a:pt x="3155" y="734"/>
                </a:lnTo>
                <a:lnTo>
                  <a:pt x="3119" y="1358"/>
                </a:lnTo>
                <a:lnTo>
                  <a:pt x="3082" y="2972"/>
                </a:lnTo>
                <a:lnTo>
                  <a:pt x="3119" y="4476"/>
                </a:lnTo>
                <a:lnTo>
                  <a:pt x="3119" y="5283"/>
                </a:lnTo>
                <a:lnTo>
                  <a:pt x="3119" y="5576"/>
                </a:lnTo>
                <a:lnTo>
                  <a:pt x="3155" y="5723"/>
                </a:lnTo>
                <a:lnTo>
                  <a:pt x="3229" y="5870"/>
                </a:lnTo>
                <a:lnTo>
                  <a:pt x="3265" y="5906"/>
                </a:lnTo>
                <a:lnTo>
                  <a:pt x="3339" y="5943"/>
                </a:lnTo>
                <a:lnTo>
                  <a:pt x="3375" y="5943"/>
                </a:lnTo>
                <a:lnTo>
                  <a:pt x="3449" y="5870"/>
                </a:lnTo>
                <a:lnTo>
                  <a:pt x="3486" y="5760"/>
                </a:lnTo>
                <a:lnTo>
                  <a:pt x="3522" y="5649"/>
                </a:lnTo>
                <a:lnTo>
                  <a:pt x="3522" y="5393"/>
                </a:lnTo>
                <a:lnTo>
                  <a:pt x="3522" y="4586"/>
                </a:lnTo>
                <a:lnTo>
                  <a:pt x="3486" y="2972"/>
                </a:lnTo>
                <a:lnTo>
                  <a:pt x="3522" y="1504"/>
                </a:lnTo>
                <a:lnTo>
                  <a:pt x="3522" y="808"/>
                </a:lnTo>
                <a:lnTo>
                  <a:pt x="3486" y="477"/>
                </a:lnTo>
                <a:lnTo>
                  <a:pt x="3412" y="294"/>
                </a:lnTo>
                <a:lnTo>
                  <a:pt x="3375" y="147"/>
                </a:lnTo>
                <a:close/>
                <a:moveTo>
                  <a:pt x="1725" y="1"/>
                </a:moveTo>
                <a:lnTo>
                  <a:pt x="1688" y="37"/>
                </a:lnTo>
                <a:lnTo>
                  <a:pt x="1615" y="147"/>
                </a:lnTo>
                <a:lnTo>
                  <a:pt x="1578" y="294"/>
                </a:lnTo>
                <a:lnTo>
                  <a:pt x="1541" y="624"/>
                </a:lnTo>
                <a:lnTo>
                  <a:pt x="1578" y="1284"/>
                </a:lnTo>
                <a:lnTo>
                  <a:pt x="1615" y="2898"/>
                </a:lnTo>
                <a:lnTo>
                  <a:pt x="1725" y="6236"/>
                </a:lnTo>
                <a:lnTo>
                  <a:pt x="1761" y="6346"/>
                </a:lnTo>
                <a:lnTo>
                  <a:pt x="1798" y="6383"/>
                </a:lnTo>
                <a:lnTo>
                  <a:pt x="1872" y="6420"/>
                </a:lnTo>
                <a:lnTo>
                  <a:pt x="1945" y="6456"/>
                </a:lnTo>
                <a:lnTo>
                  <a:pt x="2018" y="6420"/>
                </a:lnTo>
                <a:lnTo>
                  <a:pt x="2092" y="6383"/>
                </a:lnTo>
                <a:lnTo>
                  <a:pt x="2165" y="6346"/>
                </a:lnTo>
                <a:lnTo>
                  <a:pt x="2165" y="6236"/>
                </a:lnTo>
                <a:lnTo>
                  <a:pt x="2165" y="5980"/>
                </a:lnTo>
                <a:lnTo>
                  <a:pt x="2165" y="5943"/>
                </a:lnTo>
                <a:lnTo>
                  <a:pt x="2055" y="3008"/>
                </a:lnTo>
                <a:lnTo>
                  <a:pt x="1982" y="1394"/>
                </a:lnTo>
                <a:lnTo>
                  <a:pt x="1945" y="587"/>
                </a:lnTo>
                <a:lnTo>
                  <a:pt x="1908" y="294"/>
                </a:lnTo>
                <a:lnTo>
                  <a:pt x="1872" y="147"/>
                </a:lnTo>
                <a:lnTo>
                  <a:pt x="1761" y="37"/>
                </a:lnTo>
                <a:lnTo>
                  <a:pt x="1725" y="1"/>
                </a:lnTo>
                <a:close/>
                <a:moveTo>
                  <a:pt x="4953" y="184"/>
                </a:moveTo>
                <a:lnTo>
                  <a:pt x="4879" y="221"/>
                </a:lnTo>
                <a:lnTo>
                  <a:pt x="4843" y="257"/>
                </a:lnTo>
                <a:lnTo>
                  <a:pt x="4843" y="331"/>
                </a:lnTo>
                <a:lnTo>
                  <a:pt x="4769" y="1101"/>
                </a:lnTo>
                <a:lnTo>
                  <a:pt x="4733" y="1908"/>
                </a:lnTo>
                <a:lnTo>
                  <a:pt x="4733" y="3522"/>
                </a:lnTo>
                <a:lnTo>
                  <a:pt x="4733" y="5136"/>
                </a:lnTo>
                <a:lnTo>
                  <a:pt x="4696" y="5870"/>
                </a:lnTo>
                <a:lnTo>
                  <a:pt x="4696" y="6273"/>
                </a:lnTo>
                <a:lnTo>
                  <a:pt x="4769" y="6640"/>
                </a:lnTo>
                <a:lnTo>
                  <a:pt x="4806" y="6713"/>
                </a:lnTo>
                <a:lnTo>
                  <a:pt x="4916" y="6750"/>
                </a:lnTo>
                <a:lnTo>
                  <a:pt x="5026" y="6713"/>
                </a:lnTo>
                <a:lnTo>
                  <a:pt x="5100" y="6640"/>
                </a:lnTo>
                <a:lnTo>
                  <a:pt x="5173" y="6273"/>
                </a:lnTo>
                <a:lnTo>
                  <a:pt x="5173" y="5870"/>
                </a:lnTo>
                <a:lnTo>
                  <a:pt x="5136" y="5136"/>
                </a:lnTo>
                <a:lnTo>
                  <a:pt x="5136" y="3522"/>
                </a:lnTo>
                <a:lnTo>
                  <a:pt x="5173" y="1908"/>
                </a:lnTo>
                <a:lnTo>
                  <a:pt x="5136" y="1138"/>
                </a:lnTo>
                <a:lnTo>
                  <a:pt x="5100" y="331"/>
                </a:lnTo>
                <a:lnTo>
                  <a:pt x="5100" y="257"/>
                </a:lnTo>
                <a:lnTo>
                  <a:pt x="5063" y="221"/>
                </a:lnTo>
                <a:lnTo>
                  <a:pt x="4953" y="184"/>
                </a:lnTo>
                <a:close/>
                <a:moveTo>
                  <a:pt x="6273" y="2678"/>
                </a:moveTo>
                <a:lnTo>
                  <a:pt x="6273" y="2715"/>
                </a:lnTo>
                <a:lnTo>
                  <a:pt x="6200" y="3008"/>
                </a:lnTo>
                <a:lnTo>
                  <a:pt x="6163" y="3302"/>
                </a:lnTo>
                <a:lnTo>
                  <a:pt x="6127" y="3925"/>
                </a:lnTo>
                <a:lnTo>
                  <a:pt x="6127" y="5173"/>
                </a:lnTo>
                <a:lnTo>
                  <a:pt x="6090" y="7667"/>
                </a:lnTo>
                <a:lnTo>
                  <a:pt x="6090" y="7887"/>
                </a:lnTo>
                <a:lnTo>
                  <a:pt x="6127" y="7960"/>
                </a:lnTo>
                <a:lnTo>
                  <a:pt x="6163" y="8034"/>
                </a:lnTo>
                <a:lnTo>
                  <a:pt x="6237" y="8070"/>
                </a:lnTo>
                <a:lnTo>
                  <a:pt x="6383" y="8070"/>
                </a:lnTo>
                <a:lnTo>
                  <a:pt x="6457" y="8034"/>
                </a:lnTo>
                <a:lnTo>
                  <a:pt x="6493" y="7960"/>
                </a:lnTo>
                <a:lnTo>
                  <a:pt x="6530" y="7887"/>
                </a:lnTo>
                <a:lnTo>
                  <a:pt x="6530" y="5283"/>
                </a:lnTo>
                <a:lnTo>
                  <a:pt x="6530" y="3962"/>
                </a:lnTo>
                <a:lnTo>
                  <a:pt x="6493" y="3339"/>
                </a:lnTo>
                <a:lnTo>
                  <a:pt x="6457" y="3008"/>
                </a:lnTo>
                <a:lnTo>
                  <a:pt x="6383" y="2715"/>
                </a:lnTo>
                <a:lnTo>
                  <a:pt x="6347" y="2678"/>
                </a:lnTo>
                <a:close/>
                <a:moveTo>
                  <a:pt x="3265" y="7887"/>
                </a:moveTo>
                <a:lnTo>
                  <a:pt x="3082" y="8107"/>
                </a:lnTo>
                <a:lnTo>
                  <a:pt x="2862" y="8291"/>
                </a:lnTo>
                <a:lnTo>
                  <a:pt x="2679" y="8401"/>
                </a:lnTo>
                <a:lnTo>
                  <a:pt x="2458" y="8474"/>
                </a:lnTo>
                <a:lnTo>
                  <a:pt x="2458" y="8474"/>
                </a:lnTo>
                <a:lnTo>
                  <a:pt x="2605" y="8291"/>
                </a:lnTo>
                <a:lnTo>
                  <a:pt x="2752" y="8144"/>
                </a:lnTo>
                <a:lnTo>
                  <a:pt x="2972" y="7997"/>
                </a:lnTo>
                <a:lnTo>
                  <a:pt x="3192" y="7924"/>
                </a:lnTo>
                <a:lnTo>
                  <a:pt x="3265" y="7887"/>
                </a:lnTo>
                <a:close/>
                <a:moveTo>
                  <a:pt x="4806" y="9501"/>
                </a:moveTo>
                <a:lnTo>
                  <a:pt x="4513" y="9538"/>
                </a:lnTo>
                <a:lnTo>
                  <a:pt x="4329" y="9574"/>
                </a:lnTo>
                <a:lnTo>
                  <a:pt x="4072" y="9574"/>
                </a:lnTo>
                <a:lnTo>
                  <a:pt x="4072" y="9611"/>
                </a:lnTo>
                <a:lnTo>
                  <a:pt x="4072" y="9684"/>
                </a:lnTo>
                <a:lnTo>
                  <a:pt x="4109" y="9758"/>
                </a:lnTo>
                <a:lnTo>
                  <a:pt x="4146" y="9831"/>
                </a:lnTo>
                <a:lnTo>
                  <a:pt x="4219" y="9868"/>
                </a:lnTo>
                <a:lnTo>
                  <a:pt x="4293" y="9905"/>
                </a:lnTo>
                <a:lnTo>
                  <a:pt x="4476" y="9941"/>
                </a:lnTo>
                <a:lnTo>
                  <a:pt x="4659" y="9905"/>
                </a:lnTo>
                <a:lnTo>
                  <a:pt x="4806" y="9941"/>
                </a:lnTo>
                <a:lnTo>
                  <a:pt x="4953" y="9978"/>
                </a:lnTo>
                <a:lnTo>
                  <a:pt x="5100" y="10015"/>
                </a:lnTo>
                <a:lnTo>
                  <a:pt x="5246" y="10125"/>
                </a:lnTo>
                <a:lnTo>
                  <a:pt x="5320" y="10235"/>
                </a:lnTo>
                <a:lnTo>
                  <a:pt x="5430" y="10381"/>
                </a:lnTo>
                <a:lnTo>
                  <a:pt x="5466" y="10528"/>
                </a:lnTo>
                <a:lnTo>
                  <a:pt x="5503" y="10675"/>
                </a:lnTo>
                <a:lnTo>
                  <a:pt x="5540" y="10748"/>
                </a:lnTo>
                <a:lnTo>
                  <a:pt x="5613" y="10822"/>
                </a:lnTo>
                <a:lnTo>
                  <a:pt x="5833" y="10822"/>
                </a:lnTo>
                <a:lnTo>
                  <a:pt x="5907" y="10748"/>
                </a:lnTo>
                <a:lnTo>
                  <a:pt x="5943" y="10711"/>
                </a:lnTo>
                <a:lnTo>
                  <a:pt x="5980" y="10601"/>
                </a:lnTo>
                <a:lnTo>
                  <a:pt x="5907" y="10308"/>
                </a:lnTo>
                <a:lnTo>
                  <a:pt x="5760" y="10051"/>
                </a:lnTo>
                <a:lnTo>
                  <a:pt x="5576" y="9831"/>
                </a:lnTo>
                <a:lnTo>
                  <a:pt x="5356" y="9648"/>
                </a:lnTo>
                <a:lnTo>
                  <a:pt x="5100" y="9538"/>
                </a:lnTo>
                <a:lnTo>
                  <a:pt x="4806" y="9501"/>
                </a:lnTo>
                <a:close/>
                <a:moveTo>
                  <a:pt x="4879" y="8547"/>
                </a:moveTo>
                <a:lnTo>
                  <a:pt x="5136" y="8621"/>
                </a:lnTo>
                <a:lnTo>
                  <a:pt x="5393" y="8731"/>
                </a:lnTo>
                <a:lnTo>
                  <a:pt x="5650" y="8877"/>
                </a:lnTo>
                <a:lnTo>
                  <a:pt x="5907" y="9061"/>
                </a:lnTo>
                <a:lnTo>
                  <a:pt x="6090" y="9244"/>
                </a:lnTo>
                <a:lnTo>
                  <a:pt x="6310" y="9464"/>
                </a:lnTo>
                <a:lnTo>
                  <a:pt x="6457" y="9684"/>
                </a:lnTo>
                <a:lnTo>
                  <a:pt x="6603" y="9941"/>
                </a:lnTo>
                <a:lnTo>
                  <a:pt x="6714" y="10198"/>
                </a:lnTo>
                <a:lnTo>
                  <a:pt x="6787" y="10491"/>
                </a:lnTo>
                <a:lnTo>
                  <a:pt x="6860" y="10748"/>
                </a:lnTo>
                <a:lnTo>
                  <a:pt x="6934" y="11078"/>
                </a:lnTo>
                <a:lnTo>
                  <a:pt x="6934" y="11372"/>
                </a:lnTo>
                <a:lnTo>
                  <a:pt x="6934" y="11665"/>
                </a:lnTo>
                <a:lnTo>
                  <a:pt x="6934" y="11995"/>
                </a:lnTo>
                <a:lnTo>
                  <a:pt x="6824" y="12619"/>
                </a:lnTo>
                <a:lnTo>
                  <a:pt x="6677" y="13206"/>
                </a:lnTo>
                <a:lnTo>
                  <a:pt x="6530" y="13499"/>
                </a:lnTo>
                <a:lnTo>
                  <a:pt x="6383" y="13793"/>
                </a:lnTo>
                <a:lnTo>
                  <a:pt x="6310" y="13939"/>
                </a:lnTo>
                <a:lnTo>
                  <a:pt x="6163" y="14050"/>
                </a:lnTo>
                <a:lnTo>
                  <a:pt x="5907" y="14270"/>
                </a:lnTo>
                <a:lnTo>
                  <a:pt x="5540" y="14526"/>
                </a:lnTo>
                <a:lnTo>
                  <a:pt x="5173" y="14857"/>
                </a:lnTo>
                <a:lnTo>
                  <a:pt x="5026" y="14967"/>
                </a:lnTo>
                <a:lnTo>
                  <a:pt x="4659" y="15187"/>
                </a:lnTo>
                <a:lnTo>
                  <a:pt x="4659" y="15187"/>
                </a:lnTo>
                <a:lnTo>
                  <a:pt x="4806" y="14857"/>
                </a:lnTo>
                <a:lnTo>
                  <a:pt x="4916" y="14636"/>
                </a:lnTo>
                <a:lnTo>
                  <a:pt x="4953" y="14490"/>
                </a:lnTo>
                <a:lnTo>
                  <a:pt x="4989" y="14380"/>
                </a:lnTo>
                <a:lnTo>
                  <a:pt x="4953" y="14270"/>
                </a:lnTo>
                <a:lnTo>
                  <a:pt x="4916" y="14160"/>
                </a:lnTo>
                <a:lnTo>
                  <a:pt x="4843" y="14123"/>
                </a:lnTo>
                <a:lnTo>
                  <a:pt x="4659" y="14123"/>
                </a:lnTo>
                <a:lnTo>
                  <a:pt x="4586" y="14160"/>
                </a:lnTo>
                <a:lnTo>
                  <a:pt x="4549" y="14233"/>
                </a:lnTo>
                <a:lnTo>
                  <a:pt x="4513" y="14343"/>
                </a:lnTo>
                <a:lnTo>
                  <a:pt x="4549" y="14453"/>
                </a:lnTo>
                <a:lnTo>
                  <a:pt x="4513" y="14526"/>
                </a:lnTo>
                <a:lnTo>
                  <a:pt x="4439" y="14783"/>
                </a:lnTo>
                <a:lnTo>
                  <a:pt x="4366" y="15003"/>
                </a:lnTo>
                <a:lnTo>
                  <a:pt x="4329" y="15260"/>
                </a:lnTo>
                <a:lnTo>
                  <a:pt x="4366" y="15333"/>
                </a:lnTo>
                <a:lnTo>
                  <a:pt x="4293" y="15370"/>
                </a:lnTo>
                <a:lnTo>
                  <a:pt x="3999" y="15480"/>
                </a:lnTo>
                <a:lnTo>
                  <a:pt x="3632" y="15590"/>
                </a:lnTo>
                <a:lnTo>
                  <a:pt x="3816" y="15333"/>
                </a:lnTo>
                <a:lnTo>
                  <a:pt x="4109" y="14746"/>
                </a:lnTo>
                <a:lnTo>
                  <a:pt x="4109" y="14673"/>
                </a:lnTo>
                <a:lnTo>
                  <a:pt x="4109" y="14600"/>
                </a:lnTo>
                <a:lnTo>
                  <a:pt x="4072" y="14526"/>
                </a:lnTo>
                <a:lnTo>
                  <a:pt x="4036" y="14490"/>
                </a:lnTo>
                <a:lnTo>
                  <a:pt x="3962" y="14453"/>
                </a:lnTo>
                <a:lnTo>
                  <a:pt x="3889" y="14453"/>
                </a:lnTo>
                <a:lnTo>
                  <a:pt x="3816" y="14490"/>
                </a:lnTo>
                <a:lnTo>
                  <a:pt x="3779" y="14563"/>
                </a:lnTo>
                <a:lnTo>
                  <a:pt x="3486" y="15150"/>
                </a:lnTo>
                <a:lnTo>
                  <a:pt x="3339" y="15407"/>
                </a:lnTo>
                <a:lnTo>
                  <a:pt x="3229" y="15663"/>
                </a:lnTo>
                <a:lnTo>
                  <a:pt x="2899" y="15700"/>
                </a:lnTo>
                <a:lnTo>
                  <a:pt x="2532" y="15627"/>
                </a:lnTo>
                <a:lnTo>
                  <a:pt x="2752" y="15407"/>
                </a:lnTo>
                <a:lnTo>
                  <a:pt x="2935" y="15187"/>
                </a:lnTo>
                <a:lnTo>
                  <a:pt x="3119" y="14893"/>
                </a:lnTo>
                <a:lnTo>
                  <a:pt x="3265" y="14600"/>
                </a:lnTo>
                <a:lnTo>
                  <a:pt x="3339" y="14600"/>
                </a:lnTo>
                <a:lnTo>
                  <a:pt x="3375" y="14526"/>
                </a:lnTo>
                <a:lnTo>
                  <a:pt x="3412" y="14490"/>
                </a:lnTo>
                <a:lnTo>
                  <a:pt x="3449" y="14380"/>
                </a:lnTo>
                <a:lnTo>
                  <a:pt x="3412" y="14343"/>
                </a:lnTo>
                <a:lnTo>
                  <a:pt x="3412" y="14270"/>
                </a:lnTo>
                <a:lnTo>
                  <a:pt x="3339" y="14233"/>
                </a:lnTo>
                <a:lnTo>
                  <a:pt x="3229" y="14196"/>
                </a:lnTo>
                <a:lnTo>
                  <a:pt x="3155" y="14196"/>
                </a:lnTo>
                <a:lnTo>
                  <a:pt x="3045" y="14233"/>
                </a:lnTo>
                <a:lnTo>
                  <a:pt x="2935" y="14380"/>
                </a:lnTo>
                <a:lnTo>
                  <a:pt x="2752" y="14673"/>
                </a:lnTo>
                <a:lnTo>
                  <a:pt x="2495" y="15077"/>
                </a:lnTo>
                <a:lnTo>
                  <a:pt x="2238" y="15443"/>
                </a:lnTo>
                <a:lnTo>
                  <a:pt x="2202" y="15553"/>
                </a:lnTo>
                <a:lnTo>
                  <a:pt x="1908" y="15370"/>
                </a:lnTo>
                <a:lnTo>
                  <a:pt x="1615" y="15187"/>
                </a:lnTo>
                <a:lnTo>
                  <a:pt x="1761" y="15077"/>
                </a:lnTo>
                <a:lnTo>
                  <a:pt x="1872" y="14967"/>
                </a:lnTo>
                <a:lnTo>
                  <a:pt x="2238" y="14563"/>
                </a:lnTo>
                <a:lnTo>
                  <a:pt x="2568" y="14196"/>
                </a:lnTo>
                <a:lnTo>
                  <a:pt x="2715" y="13976"/>
                </a:lnTo>
                <a:lnTo>
                  <a:pt x="2789" y="13756"/>
                </a:lnTo>
                <a:lnTo>
                  <a:pt x="2789" y="13683"/>
                </a:lnTo>
                <a:lnTo>
                  <a:pt x="2752" y="13609"/>
                </a:lnTo>
                <a:lnTo>
                  <a:pt x="2642" y="13609"/>
                </a:lnTo>
                <a:lnTo>
                  <a:pt x="2422" y="13719"/>
                </a:lnTo>
                <a:lnTo>
                  <a:pt x="2238" y="13866"/>
                </a:lnTo>
                <a:lnTo>
                  <a:pt x="1945" y="14233"/>
                </a:lnTo>
                <a:lnTo>
                  <a:pt x="1578" y="14673"/>
                </a:lnTo>
                <a:lnTo>
                  <a:pt x="1505" y="14820"/>
                </a:lnTo>
                <a:lnTo>
                  <a:pt x="1431" y="15003"/>
                </a:lnTo>
                <a:lnTo>
                  <a:pt x="1138" y="14636"/>
                </a:lnTo>
                <a:lnTo>
                  <a:pt x="1468" y="14306"/>
                </a:lnTo>
                <a:lnTo>
                  <a:pt x="1761" y="13939"/>
                </a:lnTo>
                <a:lnTo>
                  <a:pt x="2312" y="13206"/>
                </a:lnTo>
                <a:lnTo>
                  <a:pt x="2312" y="13132"/>
                </a:lnTo>
                <a:lnTo>
                  <a:pt x="2312" y="13059"/>
                </a:lnTo>
                <a:lnTo>
                  <a:pt x="2238" y="12949"/>
                </a:lnTo>
                <a:lnTo>
                  <a:pt x="2202" y="12912"/>
                </a:lnTo>
                <a:lnTo>
                  <a:pt x="2055" y="12912"/>
                </a:lnTo>
                <a:lnTo>
                  <a:pt x="1982" y="12949"/>
                </a:lnTo>
                <a:lnTo>
                  <a:pt x="1431" y="13646"/>
                </a:lnTo>
                <a:lnTo>
                  <a:pt x="1211" y="14013"/>
                </a:lnTo>
                <a:lnTo>
                  <a:pt x="991" y="14380"/>
                </a:lnTo>
                <a:lnTo>
                  <a:pt x="844" y="14050"/>
                </a:lnTo>
                <a:lnTo>
                  <a:pt x="698" y="13719"/>
                </a:lnTo>
                <a:lnTo>
                  <a:pt x="1028" y="13426"/>
                </a:lnTo>
                <a:lnTo>
                  <a:pt x="1358" y="13096"/>
                </a:lnTo>
                <a:lnTo>
                  <a:pt x="1872" y="12436"/>
                </a:lnTo>
                <a:lnTo>
                  <a:pt x="1908" y="12362"/>
                </a:lnTo>
                <a:lnTo>
                  <a:pt x="1908" y="12289"/>
                </a:lnTo>
                <a:lnTo>
                  <a:pt x="1872" y="12215"/>
                </a:lnTo>
                <a:lnTo>
                  <a:pt x="1835" y="12179"/>
                </a:lnTo>
                <a:lnTo>
                  <a:pt x="1761" y="12142"/>
                </a:lnTo>
                <a:lnTo>
                  <a:pt x="1688" y="12105"/>
                </a:lnTo>
                <a:lnTo>
                  <a:pt x="1615" y="12105"/>
                </a:lnTo>
                <a:lnTo>
                  <a:pt x="1541" y="12179"/>
                </a:lnTo>
                <a:lnTo>
                  <a:pt x="1065" y="12729"/>
                </a:lnTo>
                <a:lnTo>
                  <a:pt x="808" y="13022"/>
                </a:lnTo>
                <a:lnTo>
                  <a:pt x="624" y="13353"/>
                </a:lnTo>
                <a:lnTo>
                  <a:pt x="588" y="13206"/>
                </a:lnTo>
                <a:lnTo>
                  <a:pt x="551" y="12876"/>
                </a:lnTo>
                <a:lnTo>
                  <a:pt x="771" y="12656"/>
                </a:lnTo>
                <a:lnTo>
                  <a:pt x="1028" y="12399"/>
                </a:lnTo>
                <a:lnTo>
                  <a:pt x="1321" y="12069"/>
                </a:lnTo>
                <a:lnTo>
                  <a:pt x="1468" y="11885"/>
                </a:lnTo>
                <a:lnTo>
                  <a:pt x="1505" y="11775"/>
                </a:lnTo>
                <a:lnTo>
                  <a:pt x="1505" y="11665"/>
                </a:lnTo>
                <a:lnTo>
                  <a:pt x="1505" y="11592"/>
                </a:lnTo>
                <a:lnTo>
                  <a:pt x="1468" y="11555"/>
                </a:lnTo>
                <a:lnTo>
                  <a:pt x="1395" y="11518"/>
                </a:lnTo>
                <a:lnTo>
                  <a:pt x="1358" y="11555"/>
                </a:lnTo>
                <a:lnTo>
                  <a:pt x="1175" y="11629"/>
                </a:lnTo>
                <a:lnTo>
                  <a:pt x="1028" y="11775"/>
                </a:lnTo>
                <a:lnTo>
                  <a:pt x="771" y="12105"/>
                </a:lnTo>
                <a:lnTo>
                  <a:pt x="514" y="12436"/>
                </a:lnTo>
                <a:lnTo>
                  <a:pt x="514" y="11922"/>
                </a:lnTo>
                <a:lnTo>
                  <a:pt x="624" y="11812"/>
                </a:lnTo>
                <a:lnTo>
                  <a:pt x="734" y="11702"/>
                </a:lnTo>
                <a:lnTo>
                  <a:pt x="808" y="11482"/>
                </a:lnTo>
                <a:lnTo>
                  <a:pt x="991" y="11445"/>
                </a:lnTo>
                <a:lnTo>
                  <a:pt x="1138" y="11408"/>
                </a:lnTo>
                <a:lnTo>
                  <a:pt x="1248" y="11298"/>
                </a:lnTo>
                <a:lnTo>
                  <a:pt x="1358" y="11188"/>
                </a:lnTo>
                <a:lnTo>
                  <a:pt x="1468" y="11078"/>
                </a:lnTo>
                <a:lnTo>
                  <a:pt x="1505" y="10932"/>
                </a:lnTo>
                <a:lnTo>
                  <a:pt x="1505" y="10858"/>
                </a:lnTo>
                <a:lnTo>
                  <a:pt x="1505" y="10785"/>
                </a:lnTo>
                <a:lnTo>
                  <a:pt x="1468" y="10711"/>
                </a:lnTo>
                <a:lnTo>
                  <a:pt x="1395" y="10675"/>
                </a:lnTo>
                <a:lnTo>
                  <a:pt x="1175" y="10675"/>
                </a:lnTo>
                <a:lnTo>
                  <a:pt x="1101" y="10748"/>
                </a:lnTo>
                <a:lnTo>
                  <a:pt x="1065" y="10822"/>
                </a:lnTo>
                <a:lnTo>
                  <a:pt x="1028" y="10932"/>
                </a:lnTo>
                <a:lnTo>
                  <a:pt x="954" y="11005"/>
                </a:lnTo>
                <a:lnTo>
                  <a:pt x="844" y="11042"/>
                </a:lnTo>
                <a:lnTo>
                  <a:pt x="698" y="11078"/>
                </a:lnTo>
                <a:lnTo>
                  <a:pt x="881" y="10785"/>
                </a:lnTo>
                <a:lnTo>
                  <a:pt x="954" y="10675"/>
                </a:lnTo>
                <a:lnTo>
                  <a:pt x="1101" y="10565"/>
                </a:lnTo>
                <a:lnTo>
                  <a:pt x="1211" y="10455"/>
                </a:lnTo>
                <a:lnTo>
                  <a:pt x="1395" y="10418"/>
                </a:lnTo>
                <a:lnTo>
                  <a:pt x="1541" y="10345"/>
                </a:lnTo>
                <a:lnTo>
                  <a:pt x="1725" y="10345"/>
                </a:lnTo>
                <a:lnTo>
                  <a:pt x="2092" y="10308"/>
                </a:lnTo>
                <a:lnTo>
                  <a:pt x="2422" y="10271"/>
                </a:lnTo>
                <a:lnTo>
                  <a:pt x="2715" y="10161"/>
                </a:lnTo>
                <a:lnTo>
                  <a:pt x="3009" y="9978"/>
                </a:lnTo>
                <a:lnTo>
                  <a:pt x="3229" y="9721"/>
                </a:lnTo>
                <a:lnTo>
                  <a:pt x="3412" y="9464"/>
                </a:lnTo>
                <a:lnTo>
                  <a:pt x="3559" y="9171"/>
                </a:lnTo>
                <a:lnTo>
                  <a:pt x="3706" y="8841"/>
                </a:lnTo>
                <a:lnTo>
                  <a:pt x="3706" y="8804"/>
                </a:lnTo>
                <a:lnTo>
                  <a:pt x="3706" y="8767"/>
                </a:lnTo>
                <a:lnTo>
                  <a:pt x="3926" y="8731"/>
                </a:lnTo>
                <a:lnTo>
                  <a:pt x="4146" y="8657"/>
                </a:lnTo>
                <a:lnTo>
                  <a:pt x="4366" y="8584"/>
                </a:lnTo>
                <a:lnTo>
                  <a:pt x="4586" y="8547"/>
                </a:lnTo>
                <a:close/>
                <a:moveTo>
                  <a:pt x="3265" y="7484"/>
                </a:moveTo>
                <a:lnTo>
                  <a:pt x="3009" y="7557"/>
                </a:lnTo>
                <a:lnTo>
                  <a:pt x="2789" y="7704"/>
                </a:lnTo>
                <a:lnTo>
                  <a:pt x="2568" y="7850"/>
                </a:lnTo>
                <a:lnTo>
                  <a:pt x="2422" y="7997"/>
                </a:lnTo>
                <a:lnTo>
                  <a:pt x="2275" y="8180"/>
                </a:lnTo>
                <a:lnTo>
                  <a:pt x="2165" y="8364"/>
                </a:lnTo>
                <a:lnTo>
                  <a:pt x="2092" y="8584"/>
                </a:lnTo>
                <a:lnTo>
                  <a:pt x="2018" y="8254"/>
                </a:lnTo>
                <a:lnTo>
                  <a:pt x="1945" y="7924"/>
                </a:lnTo>
                <a:lnTo>
                  <a:pt x="1872" y="7850"/>
                </a:lnTo>
                <a:lnTo>
                  <a:pt x="1835" y="7850"/>
                </a:lnTo>
                <a:lnTo>
                  <a:pt x="1761" y="7887"/>
                </a:lnTo>
                <a:lnTo>
                  <a:pt x="1688" y="7997"/>
                </a:lnTo>
                <a:lnTo>
                  <a:pt x="1651" y="8107"/>
                </a:lnTo>
                <a:lnTo>
                  <a:pt x="1615" y="8364"/>
                </a:lnTo>
                <a:lnTo>
                  <a:pt x="1651" y="8657"/>
                </a:lnTo>
                <a:lnTo>
                  <a:pt x="1725" y="8914"/>
                </a:lnTo>
                <a:lnTo>
                  <a:pt x="1872" y="9208"/>
                </a:lnTo>
                <a:lnTo>
                  <a:pt x="2055" y="9428"/>
                </a:lnTo>
                <a:lnTo>
                  <a:pt x="2275" y="9611"/>
                </a:lnTo>
                <a:lnTo>
                  <a:pt x="2495" y="9758"/>
                </a:lnTo>
                <a:lnTo>
                  <a:pt x="2312" y="9831"/>
                </a:lnTo>
                <a:lnTo>
                  <a:pt x="2128" y="9868"/>
                </a:lnTo>
                <a:lnTo>
                  <a:pt x="1688" y="9868"/>
                </a:lnTo>
                <a:lnTo>
                  <a:pt x="1468" y="9905"/>
                </a:lnTo>
                <a:lnTo>
                  <a:pt x="1248" y="9941"/>
                </a:lnTo>
                <a:lnTo>
                  <a:pt x="1065" y="10015"/>
                </a:lnTo>
                <a:lnTo>
                  <a:pt x="881" y="10125"/>
                </a:lnTo>
                <a:lnTo>
                  <a:pt x="588" y="10381"/>
                </a:lnTo>
                <a:lnTo>
                  <a:pt x="441" y="10528"/>
                </a:lnTo>
                <a:lnTo>
                  <a:pt x="331" y="10711"/>
                </a:lnTo>
                <a:lnTo>
                  <a:pt x="221" y="10932"/>
                </a:lnTo>
                <a:lnTo>
                  <a:pt x="147" y="11115"/>
                </a:lnTo>
                <a:lnTo>
                  <a:pt x="37" y="11592"/>
                </a:lnTo>
                <a:lnTo>
                  <a:pt x="1" y="12069"/>
                </a:lnTo>
                <a:lnTo>
                  <a:pt x="1" y="12546"/>
                </a:lnTo>
                <a:lnTo>
                  <a:pt x="74" y="13022"/>
                </a:lnTo>
                <a:lnTo>
                  <a:pt x="147" y="13463"/>
                </a:lnTo>
                <a:lnTo>
                  <a:pt x="258" y="13903"/>
                </a:lnTo>
                <a:lnTo>
                  <a:pt x="404" y="14270"/>
                </a:lnTo>
                <a:lnTo>
                  <a:pt x="588" y="14673"/>
                </a:lnTo>
                <a:lnTo>
                  <a:pt x="844" y="15040"/>
                </a:lnTo>
                <a:lnTo>
                  <a:pt x="1101" y="15333"/>
                </a:lnTo>
                <a:lnTo>
                  <a:pt x="1431" y="15627"/>
                </a:lnTo>
                <a:lnTo>
                  <a:pt x="1761" y="15847"/>
                </a:lnTo>
                <a:lnTo>
                  <a:pt x="2165" y="16030"/>
                </a:lnTo>
                <a:lnTo>
                  <a:pt x="2568" y="16140"/>
                </a:lnTo>
                <a:lnTo>
                  <a:pt x="2789" y="16177"/>
                </a:lnTo>
                <a:lnTo>
                  <a:pt x="3009" y="16177"/>
                </a:lnTo>
                <a:lnTo>
                  <a:pt x="3486" y="16140"/>
                </a:lnTo>
                <a:lnTo>
                  <a:pt x="3926" y="16030"/>
                </a:lnTo>
                <a:lnTo>
                  <a:pt x="4329" y="15884"/>
                </a:lnTo>
                <a:lnTo>
                  <a:pt x="4696" y="15700"/>
                </a:lnTo>
                <a:lnTo>
                  <a:pt x="5100" y="15517"/>
                </a:lnTo>
                <a:lnTo>
                  <a:pt x="5430" y="15297"/>
                </a:lnTo>
                <a:lnTo>
                  <a:pt x="5613" y="15150"/>
                </a:lnTo>
                <a:lnTo>
                  <a:pt x="5723" y="15003"/>
                </a:lnTo>
                <a:lnTo>
                  <a:pt x="6310" y="14490"/>
                </a:lnTo>
                <a:lnTo>
                  <a:pt x="6567" y="14270"/>
                </a:lnTo>
                <a:lnTo>
                  <a:pt x="6714" y="14160"/>
                </a:lnTo>
                <a:lnTo>
                  <a:pt x="6787" y="14013"/>
                </a:lnTo>
                <a:lnTo>
                  <a:pt x="6970" y="13683"/>
                </a:lnTo>
                <a:lnTo>
                  <a:pt x="7117" y="13316"/>
                </a:lnTo>
                <a:lnTo>
                  <a:pt x="7227" y="12949"/>
                </a:lnTo>
                <a:lnTo>
                  <a:pt x="7300" y="12619"/>
                </a:lnTo>
                <a:lnTo>
                  <a:pt x="7374" y="12252"/>
                </a:lnTo>
                <a:lnTo>
                  <a:pt x="7410" y="11885"/>
                </a:lnTo>
                <a:lnTo>
                  <a:pt x="7410" y="11518"/>
                </a:lnTo>
                <a:lnTo>
                  <a:pt x="7374" y="11152"/>
                </a:lnTo>
                <a:lnTo>
                  <a:pt x="7337" y="10785"/>
                </a:lnTo>
                <a:lnTo>
                  <a:pt x="7264" y="10418"/>
                </a:lnTo>
                <a:lnTo>
                  <a:pt x="7154" y="10125"/>
                </a:lnTo>
                <a:lnTo>
                  <a:pt x="7007" y="9794"/>
                </a:lnTo>
                <a:lnTo>
                  <a:pt x="6860" y="9538"/>
                </a:lnTo>
                <a:lnTo>
                  <a:pt x="6677" y="9244"/>
                </a:lnTo>
                <a:lnTo>
                  <a:pt x="6457" y="8987"/>
                </a:lnTo>
                <a:lnTo>
                  <a:pt x="6237" y="8767"/>
                </a:lnTo>
                <a:lnTo>
                  <a:pt x="5980" y="8584"/>
                </a:lnTo>
                <a:lnTo>
                  <a:pt x="5686" y="8401"/>
                </a:lnTo>
                <a:lnTo>
                  <a:pt x="5393" y="8291"/>
                </a:lnTo>
                <a:lnTo>
                  <a:pt x="5100" y="8180"/>
                </a:lnTo>
                <a:lnTo>
                  <a:pt x="4769" y="8144"/>
                </a:lnTo>
                <a:lnTo>
                  <a:pt x="4476" y="8144"/>
                </a:lnTo>
                <a:lnTo>
                  <a:pt x="4219" y="8180"/>
                </a:lnTo>
                <a:lnTo>
                  <a:pt x="3926" y="8291"/>
                </a:lnTo>
                <a:lnTo>
                  <a:pt x="3816" y="8364"/>
                </a:lnTo>
                <a:lnTo>
                  <a:pt x="3706" y="8437"/>
                </a:lnTo>
                <a:lnTo>
                  <a:pt x="3632" y="8547"/>
                </a:lnTo>
                <a:lnTo>
                  <a:pt x="3559" y="8657"/>
                </a:lnTo>
                <a:lnTo>
                  <a:pt x="3559" y="8694"/>
                </a:lnTo>
                <a:lnTo>
                  <a:pt x="3522" y="8731"/>
                </a:lnTo>
                <a:lnTo>
                  <a:pt x="3486" y="8767"/>
                </a:lnTo>
                <a:lnTo>
                  <a:pt x="3192" y="9171"/>
                </a:lnTo>
                <a:lnTo>
                  <a:pt x="3009" y="9354"/>
                </a:lnTo>
                <a:lnTo>
                  <a:pt x="2825" y="9538"/>
                </a:lnTo>
                <a:lnTo>
                  <a:pt x="2789" y="9464"/>
                </a:lnTo>
                <a:lnTo>
                  <a:pt x="2458" y="9171"/>
                </a:lnTo>
                <a:lnTo>
                  <a:pt x="2348" y="9024"/>
                </a:lnTo>
                <a:lnTo>
                  <a:pt x="2202" y="8877"/>
                </a:lnTo>
                <a:lnTo>
                  <a:pt x="2275" y="8877"/>
                </a:lnTo>
                <a:lnTo>
                  <a:pt x="2312" y="8841"/>
                </a:lnTo>
                <a:lnTo>
                  <a:pt x="2532" y="8841"/>
                </a:lnTo>
                <a:lnTo>
                  <a:pt x="2715" y="8804"/>
                </a:lnTo>
                <a:lnTo>
                  <a:pt x="2899" y="8731"/>
                </a:lnTo>
                <a:lnTo>
                  <a:pt x="3045" y="8621"/>
                </a:lnTo>
                <a:lnTo>
                  <a:pt x="3265" y="8474"/>
                </a:lnTo>
                <a:lnTo>
                  <a:pt x="3486" y="8254"/>
                </a:lnTo>
                <a:lnTo>
                  <a:pt x="3669" y="8034"/>
                </a:lnTo>
                <a:lnTo>
                  <a:pt x="3816" y="7814"/>
                </a:lnTo>
                <a:lnTo>
                  <a:pt x="3852" y="7740"/>
                </a:lnTo>
                <a:lnTo>
                  <a:pt x="3852" y="7667"/>
                </a:lnTo>
                <a:lnTo>
                  <a:pt x="3779" y="7557"/>
                </a:lnTo>
                <a:lnTo>
                  <a:pt x="3669" y="7484"/>
                </a:lnTo>
                <a:lnTo>
                  <a:pt x="3596" y="7484"/>
                </a:lnTo>
                <a:lnTo>
                  <a:pt x="3522" y="7520"/>
                </a:lnTo>
                <a:lnTo>
                  <a:pt x="3412" y="7484"/>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0" name="Google Shape;540;p22"/>
          <p:cNvSpPr/>
          <p:nvPr/>
        </p:nvSpPr>
        <p:spPr>
          <a:xfrm>
            <a:off x="645010" y="355961"/>
            <a:ext cx="414157" cy="507762"/>
          </a:xfrm>
          <a:custGeom>
            <a:avLst/>
            <a:gdLst/>
            <a:ahLst/>
            <a:cxnLst/>
            <a:rect l="l" t="t" r="r" b="b"/>
            <a:pathLst>
              <a:path w="14601" h="17901" extrusionOk="0">
                <a:moveTo>
                  <a:pt x="10492" y="4329"/>
                </a:moveTo>
                <a:lnTo>
                  <a:pt x="10859" y="4769"/>
                </a:lnTo>
                <a:lnTo>
                  <a:pt x="10712" y="4769"/>
                </a:lnTo>
                <a:lnTo>
                  <a:pt x="10712" y="4696"/>
                </a:lnTo>
                <a:lnTo>
                  <a:pt x="10675" y="4622"/>
                </a:lnTo>
                <a:lnTo>
                  <a:pt x="10639" y="4622"/>
                </a:lnTo>
                <a:lnTo>
                  <a:pt x="10602" y="4549"/>
                </a:lnTo>
                <a:lnTo>
                  <a:pt x="10565" y="4512"/>
                </a:lnTo>
                <a:lnTo>
                  <a:pt x="10455" y="4475"/>
                </a:lnTo>
                <a:lnTo>
                  <a:pt x="10345" y="4512"/>
                </a:lnTo>
                <a:lnTo>
                  <a:pt x="10308" y="4549"/>
                </a:lnTo>
                <a:lnTo>
                  <a:pt x="10272" y="4622"/>
                </a:lnTo>
                <a:lnTo>
                  <a:pt x="10272" y="4696"/>
                </a:lnTo>
                <a:lnTo>
                  <a:pt x="10052" y="4622"/>
                </a:lnTo>
                <a:lnTo>
                  <a:pt x="10492" y="4329"/>
                </a:lnTo>
                <a:close/>
                <a:moveTo>
                  <a:pt x="6897" y="3448"/>
                </a:moveTo>
                <a:lnTo>
                  <a:pt x="7044" y="3485"/>
                </a:lnTo>
                <a:lnTo>
                  <a:pt x="7227" y="3522"/>
                </a:lnTo>
                <a:lnTo>
                  <a:pt x="7374" y="3595"/>
                </a:lnTo>
                <a:lnTo>
                  <a:pt x="7484" y="3705"/>
                </a:lnTo>
                <a:lnTo>
                  <a:pt x="7521" y="3815"/>
                </a:lnTo>
                <a:lnTo>
                  <a:pt x="7521" y="3889"/>
                </a:lnTo>
                <a:lnTo>
                  <a:pt x="7484" y="3999"/>
                </a:lnTo>
                <a:lnTo>
                  <a:pt x="7447" y="4109"/>
                </a:lnTo>
                <a:lnTo>
                  <a:pt x="7264" y="4292"/>
                </a:lnTo>
                <a:lnTo>
                  <a:pt x="7154" y="4439"/>
                </a:lnTo>
                <a:lnTo>
                  <a:pt x="6934" y="4732"/>
                </a:lnTo>
                <a:lnTo>
                  <a:pt x="6714" y="4952"/>
                </a:lnTo>
                <a:lnTo>
                  <a:pt x="6494" y="5099"/>
                </a:lnTo>
                <a:lnTo>
                  <a:pt x="6384" y="5136"/>
                </a:lnTo>
                <a:lnTo>
                  <a:pt x="6310" y="5136"/>
                </a:lnTo>
                <a:lnTo>
                  <a:pt x="6237" y="5062"/>
                </a:lnTo>
                <a:lnTo>
                  <a:pt x="6200" y="4989"/>
                </a:lnTo>
                <a:lnTo>
                  <a:pt x="6163" y="4806"/>
                </a:lnTo>
                <a:lnTo>
                  <a:pt x="6163" y="4659"/>
                </a:lnTo>
                <a:lnTo>
                  <a:pt x="6163" y="4145"/>
                </a:lnTo>
                <a:lnTo>
                  <a:pt x="6127" y="3595"/>
                </a:lnTo>
                <a:lnTo>
                  <a:pt x="6273" y="3522"/>
                </a:lnTo>
                <a:lnTo>
                  <a:pt x="6420" y="3485"/>
                </a:lnTo>
                <a:lnTo>
                  <a:pt x="6567" y="3448"/>
                </a:lnTo>
                <a:close/>
                <a:moveTo>
                  <a:pt x="6457" y="3118"/>
                </a:moveTo>
                <a:lnTo>
                  <a:pt x="6237" y="3192"/>
                </a:lnTo>
                <a:lnTo>
                  <a:pt x="6017" y="3265"/>
                </a:lnTo>
                <a:lnTo>
                  <a:pt x="5833" y="3375"/>
                </a:lnTo>
                <a:lnTo>
                  <a:pt x="5723" y="3558"/>
                </a:lnTo>
                <a:lnTo>
                  <a:pt x="5723" y="3632"/>
                </a:lnTo>
                <a:lnTo>
                  <a:pt x="5760" y="3668"/>
                </a:lnTo>
                <a:lnTo>
                  <a:pt x="5797" y="3705"/>
                </a:lnTo>
                <a:lnTo>
                  <a:pt x="5870" y="3705"/>
                </a:lnTo>
                <a:lnTo>
                  <a:pt x="5980" y="3668"/>
                </a:lnTo>
                <a:lnTo>
                  <a:pt x="5943" y="4219"/>
                </a:lnTo>
                <a:lnTo>
                  <a:pt x="5943" y="4769"/>
                </a:lnTo>
                <a:lnTo>
                  <a:pt x="5943" y="4952"/>
                </a:lnTo>
                <a:lnTo>
                  <a:pt x="5980" y="5099"/>
                </a:lnTo>
                <a:lnTo>
                  <a:pt x="6053" y="5209"/>
                </a:lnTo>
                <a:lnTo>
                  <a:pt x="6163" y="5319"/>
                </a:lnTo>
                <a:lnTo>
                  <a:pt x="6237" y="5393"/>
                </a:lnTo>
                <a:lnTo>
                  <a:pt x="6530" y="5393"/>
                </a:lnTo>
                <a:lnTo>
                  <a:pt x="6714" y="5282"/>
                </a:lnTo>
                <a:lnTo>
                  <a:pt x="6897" y="5136"/>
                </a:lnTo>
                <a:lnTo>
                  <a:pt x="7227" y="4806"/>
                </a:lnTo>
                <a:lnTo>
                  <a:pt x="7447" y="4512"/>
                </a:lnTo>
                <a:lnTo>
                  <a:pt x="7594" y="4329"/>
                </a:lnTo>
                <a:lnTo>
                  <a:pt x="7741" y="4182"/>
                </a:lnTo>
                <a:lnTo>
                  <a:pt x="7814" y="3962"/>
                </a:lnTo>
                <a:lnTo>
                  <a:pt x="7851" y="3852"/>
                </a:lnTo>
                <a:lnTo>
                  <a:pt x="7851" y="3742"/>
                </a:lnTo>
                <a:lnTo>
                  <a:pt x="7777" y="3595"/>
                </a:lnTo>
                <a:lnTo>
                  <a:pt x="7667" y="3448"/>
                </a:lnTo>
                <a:lnTo>
                  <a:pt x="7521" y="3302"/>
                </a:lnTo>
                <a:lnTo>
                  <a:pt x="7374" y="3228"/>
                </a:lnTo>
                <a:lnTo>
                  <a:pt x="7190" y="3155"/>
                </a:lnTo>
                <a:lnTo>
                  <a:pt x="6970" y="3118"/>
                </a:lnTo>
                <a:close/>
                <a:moveTo>
                  <a:pt x="2789" y="3522"/>
                </a:moveTo>
                <a:lnTo>
                  <a:pt x="2935" y="3668"/>
                </a:lnTo>
                <a:lnTo>
                  <a:pt x="3082" y="3779"/>
                </a:lnTo>
                <a:lnTo>
                  <a:pt x="3449" y="3925"/>
                </a:lnTo>
                <a:lnTo>
                  <a:pt x="3632" y="3999"/>
                </a:lnTo>
                <a:lnTo>
                  <a:pt x="3669" y="4072"/>
                </a:lnTo>
                <a:lnTo>
                  <a:pt x="3706" y="4145"/>
                </a:lnTo>
                <a:lnTo>
                  <a:pt x="3706" y="4219"/>
                </a:lnTo>
                <a:lnTo>
                  <a:pt x="3742" y="4255"/>
                </a:lnTo>
                <a:lnTo>
                  <a:pt x="3779" y="4292"/>
                </a:lnTo>
                <a:lnTo>
                  <a:pt x="3852" y="4329"/>
                </a:lnTo>
                <a:lnTo>
                  <a:pt x="4036" y="4402"/>
                </a:lnTo>
                <a:lnTo>
                  <a:pt x="4219" y="4475"/>
                </a:lnTo>
                <a:lnTo>
                  <a:pt x="4403" y="4586"/>
                </a:lnTo>
                <a:lnTo>
                  <a:pt x="4549" y="4696"/>
                </a:lnTo>
                <a:lnTo>
                  <a:pt x="4843" y="5026"/>
                </a:lnTo>
                <a:lnTo>
                  <a:pt x="5100" y="5319"/>
                </a:lnTo>
                <a:lnTo>
                  <a:pt x="4770" y="5356"/>
                </a:lnTo>
                <a:lnTo>
                  <a:pt x="4476" y="5356"/>
                </a:lnTo>
                <a:lnTo>
                  <a:pt x="3816" y="5319"/>
                </a:lnTo>
                <a:lnTo>
                  <a:pt x="3486" y="5319"/>
                </a:lnTo>
                <a:lnTo>
                  <a:pt x="3156" y="5393"/>
                </a:lnTo>
                <a:lnTo>
                  <a:pt x="2972" y="5466"/>
                </a:lnTo>
                <a:lnTo>
                  <a:pt x="2789" y="5576"/>
                </a:lnTo>
                <a:lnTo>
                  <a:pt x="2605" y="5649"/>
                </a:lnTo>
                <a:lnTo>
                  <a:pt x="2495" y="5686"/>
                </a:lnTo>
                <a:lnTo>
                  <a:pt x="2349" y="5686"/>
                </a:lnTo>
                <a:lnTo>
                  <a:pt x="2312" y="5723"/>
                </a:lnTo>
                <a:lnTo>
                  <a:pt x="2275" y="5796"/>
                </a:lnTo>
                <a:lnTo>
                  <a:pt x="2275" y="5833"/>
                </a:lnTo>
                <a:lnTo>
                  <a:pt x="2349" y="6676"/>
                </a:lnTo>
                <a:lnTo>
                  <a:pt x="2128" y="6493"/>
                </a:lnTo>
                <a:lnTo>
                  <a:pt x="1908" y="6383"/>
                </a:lnTo>
                <a:lnTo>
                  <a:pt x="1908" y="6126"/>
                </a:lnTo>
                <a:lnTo>
                  <a:pt x="1835" y="5906"/>
                </a:lnTo>
                <a:lnTo>
                  <a:pt x="1725" y="5796"/>
                </a:lnTo>
                <a:lnTo>
                  <a:pt x="1578" y="5723"/>
                </a:lnTo>
                <a:lnTo>
                  <a:pt x="1285" y="5649"/>
                </a:lnTo>
                <a:lnTo>
                  <a:pt x="1101" y="5649"/>
                </a:lnTo>
                <a:lnTo>
                  <a:pt x="918" y="5686"/>
                </a:lnTo>
                <a:lnTo>
                  <a:pt x="918" y="5686"/>
                </a:lnTo>
                <a:lnTo>
                  <a:pt x="1101" y="5356"/>
                </a:lnTo>
                <a:lnTo>
                  <a:pt x="1285" y="5026"/>
                </a:lnTo>
                <a:lnTo>
                  <a:pt x="1468" y="4732"/>
                </a:lnTo>
                <a:lnTo>
                  <a:pt x="1688" y="4439"/>
                </a:lnTo>
                <a:lnTo>
                  <a:pt x="1945" y="4182"/>
                </a:lnTo>
                <a:lnTo>
                  <a:pt x="2202" y="3962"/>
                </a:lnTo>
                <a:lnTo>
                  <a:pt x="2495" y="3742"/>
                </a:lnTo>
                <a:lnTo>
                  <a:pt x="2789" y="3522"/>
                </a:lnTo>
                <a:close/>
                <a:moveTo>
                  <a:pt x="10639" y="7520"/>
                </a:moveTo>
                <a:lnTo>
                  <a:pt x="11042" y="7703"/>
                </a:lnTo>
                <a:lnTo>
                  <a:pt x="11336" y="7850"/>
                </a:lnTo>
                <a:lnTo>
                  <a:pt x="11482" y="7924"/>
                </a:lnTo>
                <a:lnTo>
                  <a:pt x="11629" y="7960"/>
                </a:lnTo>
                <a:lnTo>
                  <a:pt x="11556" y="8254"/>
                </a:lnTo>
                <a:lnTo>
                  <a:pt x="11225" y="8107"/>
                </a:lnTo>
                <a:lnTo>
                  <a:pt x="10895" y="7960"/>
                </a:lnTo>
                <a:lnTo>
                  <a:pt x="10785" y="7887"/>
                </a:lnTo>
                <a:lnTo>
                  <a:pt x="10639" y="7520"/>
                </a:lnTo>
                <a:close/>
                <a:moveTo>
                  <a:pt x="10272" y="8070"/>
                </a:moveTo>
                <a:lnTo>
                  <a:pt x="10382" y="8144"/>
                </a:lnTo>
                <a:lnTo>
                  <a:pt x="10529" y="8217"/>
                </a:lnTo>
                <a:lnTo>
                  <a:pt x="10565" y="8327"/>
                </a:lnTo>
                <a:lnTo>
                  <a:pt x="10602" y="8400"/>
                </a:lnTo>
                <a:lnTo>
                  <a:pt x="10712" y="8437"/>
                </a:lnTo>
                <a:lnTo>
                  <a:pt x="10932" y="8510"/>
                </a:lnTo>
                <a:lnTo>
                  <a:pt x="11042" y="8547"/>
                </a:lnTo>
                <a:lnTo>
                  <a:pt x="11042" y="8584"/>
                </a:lnTo>
                <a:lnTo>
                  <a:pt x="11042" y="8657"/>
                </a:lnTo>
                <a:lnTo>
                  <a:pt x="11079" y="8731"/>
                </a:lnTo>
                <a:lnTo>
                  <a:pt x="11152" y="8804"/>
                </a:lnTo>
                <a:lnTo>
                  <a:pt x="11336" y="8841"/>
                </a:lnTo>
                <a:lnTo>
                  <a:pt x="11152" y="9244"/>
                </a:lnTo>
                <a:lnTo>
                  <a:pt x="11079" y="9171"/>
                </a:lnTo>
                <a:lnTo>
                  <a:pt x="10602" y="8767"/>
                </a:lnTo>
                <a:lnTo>
                  <a:pt x="10602" y="8547"/>
                </a:lnTo>
                <a:lnTo>
                  <a:pt x="10565" y="8364"/>
                </a:lnTo>
                <a:lnTo>
                  <a:pt x="10492" y="8254"/>
                </a:lnTo>
                <a:lnTo>
                  <a:pt x="10345" y="8180"/>
                </a:lnTo>
                <a:lnTo>
                  <a:pt x="10272" y="8070"/>
                </a:lnTo>
                <a:close/>
                <a:moveTo>
                  <a:pt x="9135" y="4806"/>
                </a:moveTo>
                <a:lnTo>
                  <a:pt x="9501" y="4842"/>
                </a:lnTo>
                <a:lnTo>
                  <a:pt x="9575" y="4879"/>
                </a:lnTo>
                <a:lnTo>
                  <a:pt x="9611" y="4842"/>
                </a:lnTo>
                <a:lnTo>
                  <a:pt x="9905" y="4916"/>
                </a:lnTo>
                <a:lnTo>
                  <a:pt x="10198" y="5026"/>
                </a:lnTo>
                <a:lnTo>
                  <a:pt x="10015" y="5246"/>
                </a:lnTo>
                <a:lnTo>
                  <a:pt x="10015" y="5319"/>
                </a:lnTo>
                <a:lnTo>
                  <a:pt x="10052" y="5393"/>
                </a:lnTo>
                <a:lnTo>
                  <a:pt x="10125" y="5429"/>
                </a:lnTo>
                <a:lnTo>
                  <a:pt x="10198" y="5429"/>
                </a:lnTo>
                <a:lnTo>
                  <a:pt x="10418" y="5319"/>
                </a:lnTo>
                <a:lnTo>
                  <a:pt x="10639" y="5246"/>
                </a:lnTo>
                <a:lnTo>
                  <a:pt x="10859" y="5209"/>
                </a:lnTo>
                <a:lnTo>
                  <a:pt x="11115" y="5172"/>
                </a:lnTo>
                <a:lnTo>
                  <a:pt x="11336" y="5613"/>
                </a:lnTo>
                <a:lnTo>
                  <a:pt x="10859" y="5723"/>
                </a:lnTo>
                <a:lnTo>
                  <a:pt x="10602" y="5796"/>
                </a:lnTo>
                <a:lnTo>
                  <a:pt x="10382" y="5906"/>
                </a:lnTo>
                <a:lnTo>
                  <a:pt x="10345" y="5943"/>
                </a:lnTo>
                <a:lnTo>
                  <a:pt x="10345" y="5979"/>
                </a:lnTo>
                <a:lnTo>
                  <a:pt x="10345" y="6016"/>
                </a:lnTo>
                <a:lnTo>
                  <a:pt x="10382" y="6053"/>
                </a:lnTo>
                <a:lnTo>
                  <a:pt x="10639" y="6126"/>
                </a:lnTo>
                <a:lnTo>
                  <a:pt x="10932" y="6126"/>
                </a:lnTo>
                <a:lnTo>
                  <a:pt x="11225" y="6089"/>
                </a:lnTo>
                <a:lnTo>
                  <a:pt x="11482" y="6016"/>
                </a:lnTo>
                <a:lnTo>
                  <a:pt x="11629" y="6566"/>
                </a:lnTo>
                <a:lnTo>
                  <a:pt x="11666" y="6640"/>
                </a:lnTo>
                <a:lnTo>
                  <a:pt x="11666" y="6640"/>
                </a:lnTo>
                <a:lnTo>
                  <a:pt x="11262" y="6530"/>
                </a:lnTo>
                <a:lnTo>
                  <a:pt x="10932" y="6456"/>
                </a:lnTo>
                <a:lnTo>
                  <a:pt x="10749" y="6420"/>
                </a:lnTo>
                <a:lnTo>
                  <a:pt x="10565" y="6456"/>
                </a:lnTo>
                <a:lnTo>
                  <a:pt x="10529" y="6456"/>
                </a:lnTo>
                <a:lnTo>
                  <a:pt x="10565" y="6530"/>
                </a:lnTo>
                <a:lnTo>
                  <a:pt x="10712" y="6640"/>
                </a:lnTo>
                <a:lnTo>
                  <a:pt x="10895" y="6750"/>
                </a:lnTo>
                <a:lnTo>
                  <a:pt x="11336" y="6933"/>
                </a:lnTo>
                <a:lnTo>
                  <a:pt x="11702" y="7043"/>
                </a:lnTo>
                <a:lnTo>
                  <a:pt x="11666" y="7593"/>
                </a:lnTo>
                <a:lnTo>
                  <a:pt x="11482" y="7520"/>
                </a:lnTo>
                <a:lnTo>
                  <a:pt x="11299" y="7447"/>
                </a:lnTo>
                <a:lnTo>
                  <a:pt x="10785" y="7227"/>
                </a:lnTo>
                <a:lnTo>
                  <a:pt x="10529" y="7153"/>
                </a:lnTo>
                <a:lnTo>
                  <a:pt x="10235" y="7117"/>
                </a:lnTo>
                <a:lnTo>
                  <a:pt x="10198" y="7117"/>
                </a:lnTo>
                <a:lnTo>
                  <a:pt x="10198" y="7153"/>
                </a:lnTo>
                <a:lnTo>
                  <a:pt x="10198" y="7190"/>
                </a:lnTo>
                <a:lnTo>
                  <a:pt x="10198" y="7227"/>
                </a:lnTo>
                <a:lnTo>
                  <a:pt x="10492" y="7410"/>
                </a:lnTo>
                <a:lnTo>
                  <a:pt x="10418" y="7447"/>
                </a:lnTo>
                <a:lnTo>
                  <a:pt x="10015" y="7593"/>
                </a:lnTo>
                <a:lnTo>
                  <a:pt x="9905" y="7483"/>
                </a:lnTo>
                <a:lnTo>
                  <a:pt x="9832" y="7447"/>
                </a:lnTo>
                <a:lnTo>
                  <a:pt x="9795" y="7483"/>
                </a:lnTo>
                <a:lnTo>
                  <a:pt x="9758" y="7520"/>
                </a:lnTo>
                <a:lnTo>
                  <a:pt x="9722" y="7557"/>
                </a:lnTo>
                <a:lnTo>
                  <a:pt x="9722" y="7703"/>
                </a:lnTo>
                <a:lnTo>
                  <a:pt x="9685" y="7740"/>
                </a:lnTo>
                <a:lnTo>
                  <a:pt x="9685" y="7813"/>
                </a:lnTo>
                <a:lnTo>
                  <a:pt x="9722" y="7924"/>
                </a:lnTo>
                <a:lnTo>
                  <a:pt x="9942" y="8180"/>
                </a:lnTo>
                <a:lnTo>
                  <a:pt x="9611" y="7960"/>
                </a:lnTo>
                <a:lnTo>
                  <a:pt x="9281" y="7777"/>
                </a:lnTo>
                <a:lnTo>
                  <a:pt x="9245" y="7777"/>
                </a:lnTo>
                <a:lnTo>
                  <a:pt x="9208" y="7813"/>
                </a:lnTo>
                <a:lnTo>
                  <a:pt x="9171" y="7850"/>
                </a:lnTo>
                <a:lnTo>
                  <a:pt x="9171" y="7924"/>
                </a:lnTo>
                <a:lnTo>
                  <a:pt x="9391" y="8180"/>
                </a:lnTo>
                <a:lnTo>
                  <a:pt x="9648" y="8437"/>
                </a:lnTo>
                <a:lnTo>
                  <a:pt x="10162" y="8877"/>
                </a:lnTo>
                <a:lnTo>
                  <a:pt x="10235" y="8951"/>
                </a:lnTo>
                <a:lnTo>
                  <a:pt x="10162" y="9134"/>
                </a:lnTo>
                <a:lnTo>
                  <a:pt x="10052" y="9317"/>
                </a:lnTo>
                <a:lnTo>
                  <a:pt x="9905" y="9391"/>
                </a:lnTo>
                <a:lnTo>
                  <a:pt x="9832" y="9354"/>
                </a:lnTo>
                <a:lnTo>
                  <a:pt x="9428" y="9097"/>
                </a:lnTo>
                <a:lnTo>
                  <a:pt x="9318" y="8914"/>
                </a:lnTo>
                <a:lnTo>
                  <a:pt x="9171" y="8694"/>
                </a:lnTo>
                <a:lnTo>
                  <a:pt x="8951" y="8547"/>
                </a:lnTo>
                <a:lnTo>
                  <a:pt x="8768" y="8400"/>
                </a:lnTo>
                <a:lnTo>
                  <a:pt x="8658" y="8290"/>
                </a:lnTo>
                <a:lnTo>
                  <a:pt x="8548" y="8107"/>
                </a:lnTo>
                <a:lnTo>
                  <a:pt x="8511" y="7887"/>
                </a:lnTo>
                <a:lnTo>
                  <a:pt x="8474" y="7887"/>
                </a:lnTo>
                <a:lnTo>
                  <a:pt x="8474" y="7777"/>
                </a:lnTo>
                <a:lnTo>
                  <a:pt x="8438" y="7740"/>
                </a:lnTo>
                <a:lnTo>
                  <a:pt x="8364" y="7740"/>
                </a:lnTo>
                <a:lnTo>
                  <a:pt x="7887" y="7667"/>
                </a:lnTo>
                <a:lnTo>
                  <a:pt x="7374" y="7630"/>
                </a:lnTo>
                <a:lnTo>
                  <a:pt x="7117" y="7630"/>
                </a:lnTo>
                <a:lnTo>
                  <a:pt x="6860" y="7667"/>
                </a:lnTo>
                <a:lnTo>
                  <a:pt x="6640" y="7740"/>
                </a:lnTo>
                <a:lnTo>
                  <a:pt x="6457" y="7887"/>
                </a:lnTo>
                <a:lnTo>
                  <a:pt x="6384" y="7777"/>
                </a:lnTo>
                <a:lnTo>
                  <a:pt x="6347" y="7703"/>
                </a:lnTo>
                <a:lnTo>
                  <a:pt x="6384" y="7630"/>
                </a:lnTo>
                <a:lnTo>
                  <a:pt x="6420" y="7557"/>
                </a:lnTo>
                <a:lnTo>
                  <a:pt x="6604" y="7410"/>
                </a:lnTo>
                <a:lnTo>
                  <a:pt x="6787" y="7337"/>
                </a:lnTo>
                <a:lnTo>
                  <a:pt x="7080" y="7300"/>
                </a:lnTo>
                <a:lnTo>
                  <a:pt x="7374" y="7227"/>
                </a:lnTo>
                <a:lnTo>
                  <a:pt x="7521" y="7153"/>
                </a:lnTo>
                <a:lnTo>
                  <a:pt x="7704" y="7006"/>
                </a:lnTo>
                <a:lnTo>
                  <a:pt x="7741" y="6896"/>
                </a:lnTo>
                <a:lnTo>
                  <a:pt x="7777" y="6823"/>
                </a:lnTo>
                <a:lnTo>
                  <a:pt x="7741" y="6750"/>
                </a:lnTo>
                <a:lnTo>
                  <a:pt x="7667" y="6676"/>
                </a:lnTo>
                <a:lnTo>
                  <a:pt x="7594" y="6603"/>
                </a:lnTo>
                <a:lnTo>
                  <a:pt x="7484" y="6603"/>
                </a:lnTo>
                <a:lnTo>
                  <a:pt x="7227" y="6640"/>
                </a:lnTo>
                <a:lnTo>
                  <a:pt x="7007" y="6713"/>
                </a:lnTo>
                <a:lnTo>
                  <a:pt x="6787" y="6786"/>
                </a:lnTo>
                <a:lnTo>
                  <a:pt x="6714" y="6786"/>
                </a:lnTo>
                <a:lnTo>
                  <a:pt x="6640" y="6750"/>
                </a:lnTo>
                <a:lnTo>
                  <a:pt x="6640" y="6676"/>
                </a:lnTo>
                <a:lnTo>
                  <a:pt x="6677" y="6603"/>
                </a:lnTo>
                <a:lnTo>
                  <a:pt x="6750" y="6456"/>
                </a:lnTo>
                <a:lnTo>
                  <a:pt x="6824" y="6346"/>
                </a:lnTo>
                <a:lnTo>
                  <a:pt x="7080" y="6199"/>
                </a:lnTo>
                <a:lnTo>
                  <a:pt x="7337" y="6016"/>
                </a:lnTo>
                <a:lnTo>
                  <a:pt x="7704" y="5759"/>
                </a:lnTo>
                <a:lnTo>
                  <a:pt x="8108" y="5466"/>
                </a:lnTo>
                <a:lnTo>
                  <a:pt x="8181" y="5539"/>
                </a:lnTo>
                <a:lnTo>
                  <a:pt x="8218" y="5539"/>
                </a:lnTo>
                <a:lnTo>
                  <a:pt x="8254" y="5503"/>
                </a:lnTo>
                <a:lnTo>
                  <a:pt x="8511" y="5172"/>
                </a:lnTo>
                <a:lnTo>
                  <a:pt x="8731" y="4806"/>
                </a:lnTo>
                <a:close/>
                <a:moveTo>
                  <a:pt x="10492" y="9171"/>
                </a:moveTo>
                <a:lnTo>
                  <a:pt x="10749" y="9391"/>
                </a:lnTo>
                <a:lnTo>
                  <a:pt x="10969" y="9611"/>
                </a:lnTo>
                <a:lnTo>
                  <a:pt x="10675" y="10124"/>
                </a:lnTo>
                <a:lnTo>
                  <a:pt x="10602" y="10198"/>
                </a:lnTo>
                <a:lnTo>
                  <a:pt x="10565" y="10161"/>
                </a:lnTo>
                <a:lnTo>
                  <a:pt x="10529" y="10088"/>
                </a:lnTo>
                <a:lnTo>
                  <a:pt x="10418" y="9941"/>
                </a:lnTo>
                <a:lnTo>
                  <a:pt x="10308" y="9758"/>
                </a:lnTo>
                <a:lnTo>
                  <a:pt x="10162" y="9611"/>
                </a:lnTo>
                <a:lnTo>
                  <a:pt x="10272" y="9501"/>
                </a:lnTo>
                <a:lnTo>
                  <a:pt x="10345" y="9427"/>
                </a:lnTo>
                <a:lnTo>
                  <a:pt x="10492" y="9171"/>
                </a:lnTo>
                <a:close/>
                <a:moveTo>
                  <a:pt x="551" y="7300"/>
                </a:moveTo>
                <a:lnTo>
                  <a:pt x="808" y="7483"/>
                </a:lnTo>
                <a:lnTo>
                  <a:pt x="991" y="7703"/>
                </a:lnTo>
                <a:lnTo>
                  <a:pt x="1211" y="7924"/>
                </a:lnTo>
                <a:lnTo>
                  <a:pt x="1431" y="8144"/>
                </a:lnTo>
                <a:lnTo>
                  <a:pt x="1982" y="8584"/>
                </a:lnTo>
                <a:lnTo>
                  <a:pt x="2238" y="8841"/>
                </a:lnTo>
                <a:lnTo>
                  <a:pt x="2349" y="8987"/>
                </a:lnTo>
                <a:lnTo>
                  <a:pt x="2422" y="9134"/>
                </a:lnTo>
                <a:lnTo>
                  <a:pt x="2202" y="9281"/>
                </a:lnTo>
                <a:lnTo>
                  <a:pt x="2018" y="9464"/>
                </a:lnTo>
                <a:lnTo>
                  <a:pt x="1872" y="9684"/>
                </a:lnTo>
                <a:lnTo>
                  <a:pt x="1762" y="9978"/>
                </a:lnTo>
                <a:lnTo>
                  <a:pt x="1725" y="10344"/>
                </a:lnTo>
                <a:lnTo>
                  <a:pt x="1762" y="10675"/>
                </a:lnTo>
                <a:lnTo>
                  <a:pt x="1908" y="11408"/>
                </a:lnTo>
                <a:lnTo>
                  <a:pt x="1542" y="10968"/>
                </a:lnTo>
                <a:lnTo>
                  <a:pt x="1248" y="10528"/>
                </a:lnTo>
                <a:lnTo>
                  <a:pt x="991" y="10014"/>
                </a:lnTo>
                <a:lnTo>
                  <a:pt x="808" y="9501"/>
                </a:lnTo>
                <a:lnTo>
                  <a:pt x="661" y="8951"/>
                </a:lnTo>
                <a:lnTo>
                  <a:pt x="551" y="8400"/>
                </a:lnTo>
                <a:lnTo>
                  <a:pt x="514" y="7850"/>
                </a:lnTo>
                <a:lnTo>
                  <a:pt x="551" y="7300"/>
                </a:lnTo>
                <a:close/>
                <a:moveTo>
                  <a:pt x="6897" y="8620"/>
                </a:moveTo>
                <a:lnTo>
                  <a:pt x="6934" y="8694"/>
                </a:lnTo>
                <a:lnTo>
                  <a:pt x="7007" y="8731"/>
                </a:lnTo>
                <a:lnTo>
                  <a:pt x="7264" y="8877"/>
                </a:lnTo>
                <a:lnTo>
                  <a:pt x="7484" y="9024"/>
                </a:lnTo>
                <a:lnTo>
                  <a:pt x="7704" y="9207"/>
                </a:lnTo>
                <a:lnTo>
                  <a:pt x="7887" y="9427"/>
                </a:lnTo>
                <a:lnTo>
                  <a:pt x="8034" y="9648"/>
                </a:lnTo>
                <a:lnTo>
                  <a:pt x="8181" y="9904"/>
                </a:lnTo>
                <a:lnTo>
                  <a:pt x="8254" y="10161"/>
                </a:lnTo>
                <a:lnTo>
                  <a:pt x="8254" y="10418"/>
                </a:lnTo>
                <a:lnTo>
                  <a:pt x="8218" y="10638"/>
                </a:lnTo>
                <a:lnTo>
                  <a:pt x="7704" y="10088"/>
                </a:lnTo>
                <a:lnTo>
                  <a:pt x="7154" y="9611"/>
                </a:lnTo>
                <a:lnTo>
                  <a:pt x="7080" y="9611"/>
                </a:lnTo>
                <a:lnTo>
                  <a:pt x="7044" y="9648"/>
                </a:lnTo>
                <a:lnTo>
                  <a:pt x="7080" y="9684"/>
                </a:lnTo>
                <a:lnTo>
                  <a:pt x="7557" y="10344"/>
                </a:lnTo>
                <a:lnTo>
                  <a:pt x="8071" y="10968"/>
                </a:lnTo>
                <a:lnTo>
                  <a:pt x="7887" y="11188"/>
                </a:lnTo>
                <a:lnTo>
                  <a:pt x="7741" y="11408"/>
                </a:lnTo>
                <a:lnTo>
                  <a:pt x="7521" y="11628"/>
                </a:lnTo>
                <a:lnTo>
                  <a:pt x="7227" y="11372"/>
                </a:lnTo>
                <a:lnTo>
                  <a:pt x="6860" y="11005"/>
                </a:lnTo>
                <a:lnTo>
                  <a:pt x="6787" y="10748"/>
                </a:lnTo>
                <a:lnTo>
                  <a:pt x="6750" y="10491"/>
                </a:lnTo>
                <a:lnTo>
                  <a:pt x="6640" y="10234"/>
                </a:lnTo>
                <a:lnTo>
                  <a:pt x="6530" y="9978"/>
                </a:lnTo>
                <a:lnTo>
                  <a:pt x="6457" y="9868"/>
                </a:lnTo>
                <a:lnTo>
                  <a:pt x="6310" y="9868"/>
                </a:lnTo>
                <a:lnTo>
                  <a:pt x="5870" y="10014"/>
                </a:lnTo>
                <a:lnTo>
                  <a:pt x="5650" y="10088"/>
                </a:lnTo>
                <a:lnTo>
                  <a:pt x="5577" y="10088"/>
                </a:lnTo>
                <a:lnTo>
                  <a:pt x="5466" y="10014"/>
                </a:lnTo>
                <a:lnTo>
                  <a:pt x="5210" y="9904"/>
                </a:lnTo>
                <a:lnTo>
                  <a:pt x="5026" y="9758"/>
                </a:lnTo>
                <a:lnTo>
                  <a:pt x="4953" y="9648"/>
                </a:lnTo>
                <a:lnTo>
                  <a:pt x="4880" y="9538"/>
                </a:lnTo>
                <a:lnTo>
                  <a:pt x="4843" y="9427"/>
                </a:lnTo>
                <a:lnTo>
                  <a:pt x="4843" y="9281"/>
                </a:lnTo>
                <a:lnTo>
                  <a:pt x="4880" y="9134"/>
                </a:lnTo>
                <a:lnTo>
                  <a:pt x="4953" y="8987"/>
                </a:lnTo>
                <a:lnTo>
                  <a:pt x="5063" y="8877"/>
                </a:lnTo>
                <a:lnTo>
                  <a:pt x="5210" y="8804"/>
                </a:lnTo>
                <a:lnTo>
                  <a:pt x="5577" y="8694"/>
                </a:lnTo>
                <a:lnTo>
                  <a:pt x="5870" y="8657"/>
                </a:lnTo>
                <a:lnTo>
                  <a:pt x="6384" y="8657"/>
                </a:lnTo>
                <a:lnTo>
                  <a:pt x="6897" y="8620"/>
                </a:lnTo>
                <a:close/>
                <a:moveTo>
                  <a:pt x="8621" y="10088"/>
                </a:moveTo>
                <a:lnTo>
                  <a:pt x="9355" y="10565"/>
                </a:lnTo>
                <a:lnTo>
                  <a:pt x="9501" y="10711"/>
                </a:lnTo>
                <a:lnTo>
                  <a:pt x="9648" y="10858"/>
                </a:lnTo>
                <a:lnTo>
                  <a:pt x="9758" y="11005"/>
                </a:lnTo>
                <a:lnTo>
                  <a:pt x="9868" y="11151"/>
                </a:lnTo>
                <a:lnTo>
                  <a:pt x="9355" y="11628"/>
                </a:lnTo>
                <a:lnTo>
                  <a:pt x="9318" y="11592"/>
                </a:lnTo>
                <a:lnTo>
                  <a:pt x="9208" y="11482"/>
                </a:lnTo>
                <a:lnTo>
                  <a:pt x="9061" y="11408"/>
                </a:lnTo>
                <a:lnTo>
                  <a:pt x="8878" y="11298"/>
                </a:lnTo>
                <a:lnTo>
                  <a:pt x="8768" y="11188"/>
                </a:lnTo>
                <a:lnTo>
                  <a:pt x="8511" y="10931"/>
                </a:lnTo>
                <a:lnTo>
                  <a:pt x="8548" y="10821"/>
                </a:lnTo>
                <a:lnTo>
                  <a:pt x="8621" y="10638"/>
                </a:lnTo>
                <a:lnTo>
                  <a:pt x="8658" y="10455"/>
                </a:lnTo>
                <a:lnTo>
                  <a:pt x="8658" y="10271"/>
                </a:lnTo>
                <a:lnTo>
                  <a:pt x="8621" y="10088"/>
                </a:lnTo>
                <a:close/>
                <a:moveTo>
                  <a:pt x="6860" y="11555"/>
                </a:moveTo>
                <a:lnTo>
                  <a:pt x="7190" y="11885"/>
                </a:lnTo>
                <a:lnTo>
                  <a:pt x="7007" y="11958"/>
                </a:lnTo>
                <a:lnTo>
                  <a:pt x="6897" y="11958"/>
                </a:lnTo>
                <a:lnTo>
                  <a:pt x="6787" y="11922"/>
                </a:lnTo>
                <a:lnTo>
                  <a:pt x="6860" y="11555"/>
                </a:lnTo>
                <a:close/>
                <a:moveTo>
                  <a:pt x="8328" y="11262"/>
                </a:moveTo>
                <a:lnTo>
                  <a:pt x="8474" y="11445"/>
                </a:lnTo>
                <a:lnTo>
                  <a:pt x="8658" y="11628"/>
                </a:lnTo>
                <a:lnTo>
                  <a:pt x="8878" y="11775"/>
                </a:lnTo>
                <a:lnTo>
                  <a:pt x="8988" y="11812"/>
                </a:lnTo>
                <a:lnTo>
                  <a:pt x="9098" y="11848"/>
                </a:lnTo>
                <a:lnTo>
                  <a:pt x="8731" y="12105"/>
                </a:lnTo>
                <a:lnTo>
                  <a:pt x="8328" y="12325"/>
                </a:lnTo>
                <a:lnTo>
                  <a:pt x="8291" y="12289"/>
                </a:lnTo>
                <a:lnTo>
                  <a:pt x="7814" y="11885"/>
                </a:lnTo>
                <a:lnTo>
                  <a:pt x="8071" y="11592"/>
                </a:lnTo>
                <a:lnTo>
                  <a:pt x="8328" y="11262"/>
                </a:lnTo>
                <a:close/>
                <a:moveTo>
                  <a:pt x="6970" y="2678"/>
                </a:moveTo>
                <a:lnTo>
                  <a:pt x="7374" y="2715"/>
                </a:lnTo>
                <a:lnTo>
                  <a:pt x="7777" y="2788"/>
                </a:lnTo>
                <a:lnTo>
                  <a:pt x="8181" y="2898"/>
                </a:lnTo>
                <a:lnTo>
                  <a:pt x="8548" y="3008"/>
                </a:lnTo>
                <a:lnTo>
                  <a:pt x="8915" y="3192"/>
                </a:lnTo>
                <a:lnTo>
                  <a:pt x="9281" y="3375"/>
                </a:lnTo>
                <a:lnTo>
                  <a:pt x="9611" y="3595"/>
                </a:lnTo>
                <a:lnTo>
                  <a:pt x="9501" y="3632"/>
                </a:lnTo>
                <a:lnTo>
                  <a:pt x="9281" y="3815"/>
                </a:lnTo>
                <a:lnTo>
                  <a:pt x="9171" y="3925"/>
                </a:lnTo>
                <a:lnTo>
                  <a:pt x="9061" y="4035"/>
                </a:lnTo>
                <a:lnTo>
                  <a:pt x="9061" y="4072"/>
                </a:lnTo>
                <a:lnTo>
                  <a:pt x="9061" y="4109"/>
                </a:lnTo>
                <a:lnTo>
                  <a:pt x="9135" y="4109"/>
                </a:lnTo>
                <a:lnTo>
                  <a:pt x="9245" y="4072"/>
                </a:lnTo>
                <a:lnTo>
                  <a:pt x="9355" y="4072"/>
                </a:lnTo>
                <a:lnTo>
                  <a:pt x="9685" y="3925"/>
                </a:lnTo>
                <a:lnTo>
                  <a:pt x="9905" y="3815"/>
                </a:lnTo>
                <a:lnTo>
                  <a:pt x="10198" y="4035"/>
                </a:lnTo>
                <a:lnTo>
                  <a:pt x="9905" y="4255"/>
                </a:lnTo>
                <a:lnTo>
                  <a:pt x="9611" y="4512"/>
                </a:lnTo>
                <a:lnTo>
                  <a:pt x="9281" y="4475"/>
                </a:lnTo>
                <a:lnTo>
                  <a:pt x="8731" y="4475"/>
                </a:lnTo>
                <a:lnTo>
                  <a:pt x="8584" y="4512"/>
                </a:lnTo>
                <a:lnTo>
                  <a:pt x="8548" y="4549"/>
                </a:lnTo>
                <a:lnTo>
                  <a:pt x="8511" y="4622"/>
                </a:lnTo>
                <a:lnTo>
                  <a:pt x="8328" y="4989"/>
                </a:lnTo>
                <a:lnTo>
                  <a:pt x="8108" y="5356"/>
                </a:lnTo>
                <a:lnTo>
                  <a:pt x="7851" y="5466"/>
                </a:lnTo>
                <a:lnTo>
                  <a:pt x="7594" y="5613"/>
                </a:lnTo>
                <a:lnTo>
                  <a:pt x="7117" y="5906"/>
                </a:lnTo>
                <a:lnTo>
                  <a:pt x="6714" y="6163"/>
                </a:lnTo>
                <a:lnTo>
                  <a:pt x="6530" y="6310"/>
                </a:lnTo>
                <a:lnTo>
                  <a:pt x="6457" y="6383"/>
                </a:lnTo>
                <a:lnTo>
                  <a:pt x="6420" y="6493"/>
                </a:lnTo>
                <a:lnTo>
                  <a:pt x="6384" y="6676"/>
                </a:lnTo>
                <a:lnTo>
                  <a:pt x="6420" y="6786"/>
                </a:lnTo>
                <a:lnTo>
                  <a:pt x="6457" y="6896"/>
                </a:lnTo>
                <a:lnTo>
                  <a:pt x="6567" y="6970"/>
                </a:lnTo>
                <a:lnTo>
                  <a:pt x="6677" y="6970"/>
                </a:lnTo>
                <a:lnTo>
                  <a:pt x="6824" y="7006"/>
                </a:lnTo>
                <a:lnTo>
                  <a:pt x="7117" y="6933"/>
                </a:lnTo>
                <a:lnTo>
                  <a:pt x="7301" y="6860"/>
                </a:lnTo>
                <a:lnTo>
                  <a:pt x="7447" y="6823"/>
                </a:lnTo>
                <a:lnTo>
                  <a:pt x="7484" y="6860"/>
                </a:lnTo>
                <a:lnTo>
                  <a:pt x="7411" y="6896"/>
                </a:lnTo>
                <a:lnTo>
                  <a:pt x="7227" y="7006"/>
                </a:lnTo>
                <a:lnTo>
                  <a:pt x="6860" y="7080"/>
                </a:lnTo>
                <a:lnTo>
                  <a:pt x="6530" y="7153"/>
                </a:lnTo>
                <a:lnTo>
                  <a:pt x="6347" y="7227"/>
                </a:lnTo>
                <a:lnTo>
                  <a:pt x="6237" y="7337"/>
                </a:lnTo>
                <a:lnTo>
                  <a:pt x="6163" y="7483"/>
                </a:lnTo>
                <a:lnTo>
                  <a:pt x="6127" y="7630"/>
                </a:lnTo>
                <a:lnTo>
                  <a:pt x="6127" y="7777"/>
                </a:lnTo>
                <a:lnTo>
                  <a:pt x="6163" y="7924"/>
                </a:lnTo>
                <a:lnTo>
                  <a:pt x="6237" y="8070"/>
                </a:lnTo>
                <a:lnTo>
                  <a:pt x="6384" y="8180"/>
                </a:lnTo>
                <a:lnTo>
                  <a:pt x="6494" y="8180"/>
                </a:lnTo>
                <a:lnTo>
                  <a:pt x="6567" y="8144"/>
                </a:lnTo>
                <a:lnTo>
                  <a:pt x="6640" y="8070"/>
                </a:lnTo>
                <a:lnTo>
                  <a:pt x="6714" y="7997"/>
                </a:lnTo>
                <a:lnTo>
                  <a:pt x="6897" y="7924"/>
                </a:lnTo>
                <a:lnTo>
                  <a:pt x="7337" y="7924"/>
                </a:lnTo>
                <a:lnTo>
                  <a:pt x="8328" y="7997"/>
                </a:lnTo>
                <a:lnTo>
                  <a:pt x="8328" y="8144"/>
                </a:lnTo>
                <a:lnTo>
                  <a:pt x="8364" y="8327"/>
                </a:lnTo>
                <a:lnTo>
                  <a:pt x="8438" y="8474"/>
                </a:lnTo>
                <a:lnTo>
                  <a:pt x="8548" y="8584"/>
                </a:lnTo>
                <a:lnTo>
                  <a:pt x="8768" y="8767"/>
                </a:lnTo>
                <a:lnTo>
                  <a:pt x="8548" y="8694"/>
                </a:lnTo>
                <a:lnTo>
                  <a:pt x="8328" y="8657"/>
                </a:lnTo>
                <a:lnTo>
                  <a:pt x="8291" y="8657"/>
                </a:lnTo>
                <a:lnTo>
                  <a:pt x="8291" y="8731"/>
                </a:lnTo>
                <a:lnTo>
                  <a:pt x="8511" y="8951"/>
                </a:lnTo>
                <a:lnTo>
                  <a:pt x="8768" y="9171"/>
                </a:lnTo>
                <a:lnTo>
                  <a:pt x="9355" y="9501"/>
                </a:lnTo>
                <a:lnTo>
                  <a:pt x="9428" y="9574"/>
                </a:lnTo>
                <a:lnTo>
                  <a:pt x="9538" y="9648"/>
                </a:lnTo>
                <a:lnTo>
                  <a:pt x="9648" y="9684"/>
                </a:lnTo>
                <a:lnTo>
                  <a:pt x="9795" y="9794"/>
                </a:lnTo>
                <a:lnTo>
                  <a:pt x="9942" y="9941"/>
                </a:lnTo>
                <a:lnTo>
                  <a:pt x="10125" y="10198"/>
                </a:lnTo>
                <a:lnTo>
                  <a:pt x="10272" y="10344"/>
                </a:lnTo>
                <a:lnTo>
                  <a:pt x="10418" y="10491"/>
                </a:lnTo>
                <a:lnTo>
                  <a:pt x="10125" y="10858"/>
                </a:lnTo>
                <a:lnTo>
                  <a:pt x="9978" y="10638"/>
                </a:lnTo>
                <a:lnTo>
                  <a:pt x="9795" y="10455"/>
                </a:lnTo>
                <a:lnTo>
                  <a:pt x="9428" y="10161"/>
                </a:lnTo>
                <a:lnTo>
                  <a:pt x="8988" y="9904"/>
                </a:lnTo>
                <a:lnTo>
                  <a:pt x="8401" y="9501"/>
                </a:lnTo>
                <a:lnTo>
                  <a:pt x="8144" y="9171"/>
                </a:lnTo>
                <a:lnTo>
                  <a:pt x="7851" y="8877"/>
                </a:lnTo>
                <a:lnTo>
                  <a:pt x="7557" y="8657"/>
                </a:lnTo>
                <a:lnTo>
                  <a:pt x="7227" y="8437"/>
                </a:lnTo>
                <a:lnTo>
                  <a:pt x="7190" y="8437"/>
                </a:lnTo>
                <a:lnTo>
                  <a:pt x="7190" y="8400"/>
                </a:lnTo>
                <a:lnTo>
                  <a:pt x="7154" y="8400"/>
                </a:lnTo>
                <a:lnTo>
                  <a:pt x="7044" y="8364"/>
                </a:lnTo>
                <a:lnTo>
                  <a:pt x="6677" y="8327"/>
                </a:lnTo>
                <a:lnTo>
                  <a:pt x="6273" y="8290"/>
                </a:lnTo>
                <a:lnTo>
                  <a:pt x="5870" y="8327"/>
                </a:lnTo>
                <a:lnTo>
                  <a:pt x="5466" y="8364"/>
                </a:lnTo>
                <a:lnTo>
                  <a:pt x="5173" y="8437"/>
                </a:lnTo>
                <a:lnTo>
                  <a:pt x="4990" y="8510"/>
                </a:lnTo>
                <a:lnTo>
                  <a:pt x="4843" y="8620"/>
                </a:lnTo>
                <a:lnTo>
                  <a:pt x="4733" y="8731"/>
                </a:lnTo>
                <a:lnTo>
                  <a:pt x="4623" y="8841"/>
                </a:lnTo>
                <a:lnTo>
                  <a:pt x="4549" y="8987"/>
                </a:lnTo>
                <a:lnTo>
                  <a:pt x="4476" y="9171"/>
                </a:lnTo>
                <a:lnTo>
                  <a:pt x="4476" y="9317"/>
                </a:lnTo>
                <a:lnTo>
                  <a:pt x="4476" y="9464"/>
                </a:lnTo>
                <a:lnTo>
                  <a:pt x="4513" y="9611"/>
                </a:lnTo>
                <a:lnTo>
                  <a:pt x="4549" y="9721"/>
                </a:lnTo>
                <a:lnTo>
                  <a:pt x="4733" y="9978"/>
                </a:lnTo>
                <a:lnTo>
                  <a:pt x="4953" y="10161"/>
                </a:lnTo>
                <a:lnTo>
                  <a:pt x="5246" y="10344"/>
                </a:lnTo>
                <a:lnTo>
                  <a:pt x="5577" y="10491"/>
                </a:lnTo>
                <a:lnTo>
                  <a:pt x="5687" y="10491"/>
                </a:lnTo>
                <a:lnTo>
                  <a:pt x="5797" y="10418"/>
                </a:lnTo>
                <a:lnTo>
                  <a:pt x="6090" y="10308"/>
                </a:lnTo>
                <a:lnTo>
                  <a:pt x="6090" y="10418"/>
                </a:lnTo>
                <a:lnTo>
                  <a:pt x="6090" y="10528"/>
                </a:lnTo>
                <a:lnTo>
                  <a:pt x="6163" y="10785"/>
                </a:lnTo>
                <a:lnTo>
                  <a:pt x="6310" y="10968"/>
                </a:lnTo>
                <a:lnTo>
                  <a:pt x="6494" y="11188"/>
                </a:lnTo>
                <a:lnTo>
                  <a:pt x="6494" y="11592"/>
                </a:lnTo>
                <a:lnTo>
                  <a:pt x="6420" y="11958"/>
                </a:lnTo>
                <a:lnTo>
                  <a:pt x="6384" y="12105"/>
                </a:lnTo>
                <a:lnTo>
                  <a:pt x="6420" y="12142"/>
                </a:lnTo>
                <a:lnTo>
                  <a:pt x="6457" y="12179"/>
                </a:lnTo>
                <a:lnTo>
                  <a:pt x="6714" y="12289"/>
                </a:lnTo>
                <a:lnTo>
                  <a:pt x="6970" y="12325"/>
                </a:lnTo>
                <a:lnTo>
                  <a:pt x="7227" y="12252"/>
                </a:lnTo>
                <a:lnTo>
                  <a:pt x="7447" y="12142"/>
                </a:lnTo>
                <a:lnTo>
                  <a:pt x="7924" y="12509"/>
                </a:lnTo>
                <a:lnTo>
                  <a:pt x="7484" y="12655"/>
                </a:lnTo>
                <a:lnTo>
                  <a:pt x="7044" y="12802"/>
                </a:lnTo>
                <a:lnTo>
                  <a:pt x="6714" y="12876"/>
                </a:lnTo>
                <a:lnTo>
                  <a:pt x="6604" y="12765"/>
                </a:lnTo>
                <a:lnTo>
                  <a:pt x="6494" y="12582"/>
                </a:lnTo>
                <a:lnTo>
                  <a:pt x="6310" y="12289"/>
                </a:lnTo>
                <a:lnTo>
                  <a:pt x="6090" y="12032"/>
                </a:lnTo>
                <a:lnTo>
                  <a:pt x="5870" y="11812"/>
                </a:lnTo>
                <a:lnTo>
                  <a:pt x="5466" y="11372"/>
                </a:lnTo>
                <a:lnTo>
                  <a:pt x="5100" y="10895"/>
                </a:lnTo>
                <a:lnTo>
                  <a:pt x="5063" y="10858"/>
                </a:lnTo>
                <a:lnTo>
                  <a:pt x="4990" y="10858"/>
                </a:lnTo>
                <a:lnTo>
                  <a:pt x="4953" y="10895"/>
                </a:lnTo>
                <a:lnTo>
                  <a:pt x="4953" y="10931"/>
                </a:lnTo>
                <a:lnTo>
                  <a:pt x="4953" y="11151"/>
                </a:lnTo>
                <a:lnTo>
                  <a:pt x="5026" y="11335"/>
                </a:lnTo>
                <a:lnTo>
                  <a:pt x="5100" y="11518"/>
                </a:lnTo>
                <a:lnTo>
                  <a:pt x="5246" y="11702"/>
                </a:lnTo>
                <a:lnTo>
                  <a:pt x="5540" y="12032"/>
                </a:lnTo>
                <a:lnTo>
                  <a:pt x="5833" y="12325"/>
                </a:lnTo>
                <a:lnTo>
                  <a:pt x="6017" y="12582"/>
                </a:lnTo>
                <a:lnTo>
                  <a:pt x="6200" y="12912"/>
                </a:lnTo>
                <a:lnTo>
                  <a:pt x="5650" y="12949"/>
                </a:lnTo>
                <a:lnTo>
                  <a:pt x="5026" y="12362"/>
                </a:lnTo>
                <a:lnTo>
                  <a:pt x="4659" y="11995"/>
                </a:lnTo>
                <a:lnTo>
                  <a:pt x="4513" y="11812"/>
                </a:lnTo>
                <a:lnTo>
                  <a:pt x="4439" y="11555"/>
                </a:lnTo>
                <a:lnTo>
                  <a:pt x="4403" y="11518"/>
                </a:lnTo>
                <a:lnTo>
                  <a:pt x="4329" y="11482"/>
                </a:lnTo>
                <a:lnTo>
                  <a:pt x="4256" y="11482"/>
                </a:lnTo>
                <a:lnTo>
                  <a:pt x="4219" y="11555"/>
                </a:lnTo>
                <a:lnTo>
                  <a:pt x="4219" y="11665"/>
                </a:lnTo>
                <a:lnTo>
                  <a:pt x="4219" y="11812"/>
                </a:lnTo>
                <a:lnTo>
                  <a:pt x="4293" y="12032"/>
                </a:lnTo>
                <a:lnTo>
                  <a:pt x="4403" y="12252"/>
                </a:lnTo>
                <a:lnTo>
                  <a:pt x="4586" y="12435"/>
                </a:lnTo>
                <a:lnTo>
                  <a:pt x="4953" y="12876"/>
                </a:lnTo>
                <a:lnTo>
                  <a:pt x="4880" y="12876"/>
                </a:lnTo>
                <a:lnTo>
                  <a:pt x="4880" y="12839"/>
                </a:lnTo>
                <a:lnTo>
                  <a:pt x="4880" y="12802"/>
                </a:lnTo>
                <a:lnTo>
                  <a:pt x="4843" y="12765"/>
                </a:lnTo>
                <a:lnTo>
                  <a:pt x="4549" y="12692"/>
                </a:lnTo>
                <a:lnTo>
                  <a:pt x="4439" y="12655"/>
                </a:lnTo>
                <a:lnTo>
                  <a:pt x="4366" y="12545"/>
                </a:lnTo>
                <a:lnTo>
                  <a:pt x="4293" y="12362"/>
                </a:lnTo>
                <a:lnTo>
                  <a:pt x="4073" y="11995"/>
                </a:lnTo>
                <a:lnTo>
                  <a:pt x="3926" y="11848"/>
                </a:lnTo>
                <a:lnTo>
                  <a:pt x="3816" y="11738"/>
                </a:lnTo>
                <a:lnTo>
                  <a:pt x="3816" y="11665"/>
                </a:lnTo>
                <a:lnTo>
                  <a:pt x="3816" y="11592"/>
                </a:lnTo>
                <a:lnTo>
                  <a:pt x="3779" y="11555"/>
                </a:lnTo>
                <a:lnTo>
                  <a:pt x="3742" y="11518"/>
                </a:lnTo>
                <a:lnTo>
                  <a:pt x="3669" y="11555"/>
                </a:lnTo>
                <a:lnTo>
                  <a:pt x="3559" y="11628"/>
                </a:lnTo>
                <a:lnTo>
                  <a:pt x="3522" y="11702"/>
                </a:lnTo>
                <a:lnTo>
                  <a:pt x="3522" y="11848"/>
                </a:lnTo>
                <a:lnTo>
                  <a:pt x="3559" y="11958"/>
                </a:lnTo>
                <a:lnTo>
                  <a:pt x="3669" y="12105"/>
                </a:lnTo>
                <a:lnTo>
                  <a:pt x="3779" y="12252"/>
                </a:lnTo>
                <a:lnTo>
                  <a:pt x="3889" y="12435"/>
                </a:lnTo>
                <a:lnTo>
                  <a:pt x="3963" y="12655"/>
                </a:lnTo>
                <a:lnTo>
                  <a:pt x="3963" y="12655"/>
                </a:lnTo>
                <a:lnTo>
                  <a:pt x="3376" y="12435"/>
                </a:lnTo>
                <a:lnTo>
                  <a:pt x="2825" y="12105"/>
                </a:lnTo>
                <a:lnTo>
                  <a:pt x="2789" y="12069"/>
                </a:lnTo>
                <a:lnTo>
                  <a:pt x="2715" y="11958"/>
                </a:lnTo>
                <a:lnTo>
                  <a:pt x="2605" y="11885"/>
                </a:lnTo>
                <a:lnTo>
                  <a:pt x="2349" y="11812"/>
                </a:lnTo>
                <a:lnTo>
                  <a:pt x="2312" y="11738"/>
                </a:lnTo>
                <a:lnTo>
                  <a:pt x="2165" y="11115"/>
                </a:lnTo>
                <a:lnTo>
                  <a:pt x="2092" y="10748"/>
                </a:lnTo>
                <a:lnTo>
                  <a:pt x="2055" y="10381"/>
                </a:lnTo>
                <a:lnTo>
                  <a:pt x="2055" y="10051"/>
                </a:lnTo>
                <a:lnTo>
                  <a:pt x="2092" y="9868"/>
                </a:lnTo>
                <a:lnTo>
                  <a:pt x="2165" y="9758"/>
                </a:lnTo>
                <a:lnTo>
                  <a:pt x="2238" y="9611"/>
                </a:lnTo>
                <a:lnTo>
                  <a:pt x="2349" y="9538"/>
                </a:lnTo>
                <a:lnTo>
                  <a:pt x="2495" y="9464"/>
                </a:lnTo>
                <a:lnTo>
                  <a:pt x="2679" y="9391"/>
                </a:lnTo>
                <a:lnTo>
                  <a:pt x="2715" y="9391"/>
                </a:lnTo>
                <a:lnTo>
                  <a:pt x="2752" y="9354"/>
                </a:lnTo>
                <a:lnTo>
                  <a:pt x="2789" y="9281"/>
                </a:lnTo>
                <a:lnTo>
                  <a:pt x="2789" y="9207"/>
                </a:lnTo>
                <a:lnTo>
                  <a:pt x="2715" y="9024"/>
                </a:lnTo>
                <a:lnTo>
                  <a:pt x="2605" y="8841"/>
                </a:lnTo>
                <a:lnTo>
                  <a:pt x="2495" y="8694"/>
                </a:lnTo>
                <a:lnTo>
                  <a:pt x="2349" y="8510"/>
                </a:lnTo>
                <a:lnTo>
                  <a:pt x="2055" y="8254"/>
                </a:lnTo>
                <a:lnTo>
                  <a:pt x="1725" y="7960"/>
                </a:lnTo>
                <a:lnTo>
                  <a:pt x="1505" y="7813"/>
                </a:lnTo>
                <a:lnTo>
                  <a:pt x="1285" y="7630"/>
                </a:lnTo>
                <a:lnTo>
                  <a:pt x="1175" y="7447"/>
                </a:lnTo>
                <a:lnTo>
                  <a:pt x="991" y="7300"/>
                </a:lnTo>
                <a:lnTo>
                  <a:pt x="771" y="7153"/>
                </a:lnTo>
                <a:lnTo>
                  <a:pt x="551" y="7117"/>
                </a:lnTo>
                <a:lnTo>
                  <a:pt x="661" y="6566"/>
                </a:lnTo>
                <a:lnTo>
                  <a:pt x="771" y="6089"/>
                </a:lnTo>
                <a:lnTo>
                  <a:pt x="808" y="6016"/>
                </a:lnTo>
                <a:lnTo>
                  <a:pt x="955" y="5943"/>
                </a:lnTo>
                <a:lnTo>
                  <a:pt x="1101" y="5906"/>
                </a:lnTo>
                <a:lnTo>
                  <a:pt x="1248" y="5906"/>
                </a:lnTo>
                <a:lnTo>
                  <a:pt x="1395" y="5943"/>
                </a:lnTo>
                <a:lnTo>
                  <a:pt x="1505" y="6016"/>
                </a:lnTo>
                <a:lnTo>
                  <a:pt x="1615" y="6126"/>
                </a:lnTo>
                <a:lnTo>
                  <a:pt x="1652" y="6236"/>
                </a:lnTo>
                <a:lnTo>
                  <a:pt x="1652" y="6420"/>
                </a:lnTo>
                <a:lnTo>
                  <a:pt x="1652" y="6530"/>
                </a:lnTo>
                <a:lnTo>
                  <a:pt x="1688" y="6566"/>
                </a:lnTo>
                <a:lnTo>
                  <a:pt x="1725" y="6566"/>
                </a:lnTo>
                <a:lnTo>
                  <a:pt x="1945" y="6676"/>
                </a:lnTo>
                <a:lnTo>
                  <a:pt x="2128" y="6786"/>
                </a:lnTo>
                <a:lnTo>
                  <a:pt x="2275" y="6970"/>
                </a:lnTo>
                <a:lnTo>
                  <a:pt x="2385" y="7153"/>
                </a:lnTo>
                <a:lnTo>
                  <a:pt x="2459" y="7227"/>
                </a:lnTo>
                <a:lnTo>
                  <a:pt x="2532" y="7227"/>
                </a:lnTo>
                <a:lnTo>
                  <a:pt x="2605" y="7190"/>
                </a:lnTo>
                <a:lnTo>
                  <a:pt x="2642" y="7080"/>
                </a:lnTo>
                <a:lnTo>
                  <a:pt x="2532" y="5943"/>
                </a:lnTo>
                <a:lnTo>
                  <a:pt x="2752" y="5906"/>
                </a:lnTo>
                <a:lnTo>
                  <a:pt x="3009" y="5796"/>
                </a:lnTo>
                <a:lnTo>
                  <a:pt x="3229" y="5723"/>
                </a:lnTo>
                <a:lnTo>
                  <a:pt x="3449" y="5686"/>
                </a:lnTo>
                <a:lnTo>
                  <a:pt x="3669" y="5649"/>
                </a:lnTo>
                <a:lnTo>
                  <a:pt x="3889" y="5686"/>
                </a:lnTo>
                <a:lnTo>
                  <a:pt x="4293" y="5723"/>
                </a:lnTo>
                <a:lnTo>
                  <a:pt x="5100" y="5723"/>
                </a:lnTo>
                <a:lnTo>
                  <a:pt x="5283" y="5649"/>
                </a:lnTo>
                <a:lnTo>
                  <a:pt x="5503" y="5576"/>
                </a:lnTo>
                <a:lnTo>
                  <a:pt x="5577" y="5539"/>
                </a:lnTo>
                <a:lnTo>
                  <a:pt x="5613" y="5466"/>
                </a:lnTo>
                <a:lnTo>
                  <a:pt x="5613" y="5356"/>
                </a:lnTo>
                <a:lnTo>
                  <a:pt x="5577" y="5282"/>
                </a:lnTo>
                <a:lnTo>
                  <a:pt x="5246" y="4916"/>
                </a:lnTo>
                <a:lnTo>
                  <a:pt x="4880" y="4549"/>
                </a:lnTo>
                <a:lnTo>
                  <a:pt x="4696" y="4365"/>
                </a:lnTo>
                <a:lnTo>
                  <a:pt x="4513" y="4219"/>
                </a:lnTo>
                <a:lnTo>
                  <a:pt x="4293" y="4109"/>
                </a:lnTo>
                <a:lnTo>
                  <a:pt x="4036" y="3999"/>
                </a:lnTo>
                <a:lnTo>
                  <a:pt x="3999" y="3889"/>
                </a:lnTo>
                <a:lnTo>
                  <a:pt x="3963" y="3815"/>
                </a:lnTo>
                <a:lnTo>
                  <a:pt x="3852" y="3742"/>
                </a:lnTo>
                <a:lnTo>
                  <a:pt x="3742" y="3668"/>
                </a:lnTo>
                <a:lnTo>
                  <a:pt x="3376" y="3522"/>
                </a:lnTo>
                <a:lnTo>
                  <a:pt x="3192" y="3448"/>
                </a:lnTo>
                <a:lnTo>
                  <a:pt x="2972" y="3412"/>
                </a:lnTo>
                <a:lnTo>
                  <a:pt x="3412" y="3228"/>
                </a:lnTo>
                <a:lnTo>
                  <a:pt x="3816" y="3045"/>
                </a:lnTo>
                <a:lnTo>
                  <a:pt x="4256" y="2935"/>
                </a:lnTo>
                <a:lnTo>
                  <a:pt x="4696" y="2861"/>
                </a:lnTo>
                <a:lnTo>
                  <a:pt x="5136" y="2788"/>
                </a:lnTo>
                <a:lnTo>
                  <a:pt x="6494" y="2788"/>
                </a:lnTo>
                <a:lnTo>
                  <a:pt x="6567" y="2751"/>
                </a:lnTo>
                <a:lnTo>
                  <a:pt x="6567" y="2678"/>
                </a:lnTo>
                <a:close/>
                <a:moveTo>
                  <a:pt x="5100" y="15590"/>
                </a:moveTo>
                <a:lnTo>
                  <a:pt x="5246" y="15627"/>
                </a:lnTo>
                <a:lnTo>
                  <a:pt x="5503" y="15700"/>
                </a:lnTo>
                <a:lnTo>
                  <a:pt x="5393" y="15737"/>
                </a:lnTo>
                <a:lnTo>
                  <a:pt x="5320" y="15810"/>
                </a:lnTo>
                <a:lnTo>
                  <a:pt x="5246" y="15920"/>
                </a:lnTo>
                <a:lnTo>
                  <a:pt x="5246" y="16030"/>
                </a:lnTo>
                <a:lnTo>
                  <a:pt x="5210" y="16177"/>
                </a:lnTo>
                <a:lnTo>
                  <a:pt x="5246" y="16360"/>
                </a:lnTo>
                <a:lnTo>
                  <a:pt x="5246" y="16434"/>
                </a:lnTo>
                <a:lnTo>
                  <a:pt x="5283" y="16507"/>
                </a:lnTo>
                <a:lnTo>
                  <a:pt x="5356" y="16580"/>
                </a:lnTo>
                <a:lnTo>
                  <a:pt x="5430" y="16617"/>
                </a:lnTo>
                <a:lnTo>
                  <a:pt x="5540" y="16617"/>
                </a:lnTo>
                <a:lnTo>
                  <a:pt x="5870" y="16947"/>
                </a:lnTo>
                <a:lnTo>
                  <a:pt x="6237" y="17167"/>
                </a:lnTo>
                <a:lnTo>
                  <a:pt x="6567" y="17351"/>
                </a:lnTo>
                <a:lnTo>
                  <a:pt x="6750" y="17424"/>
                </a:lnTo>
                <a:lnTo>
                  <a:pt x="3449" y="17387"/>
                </a:lnTo>
                <a:lnTo>
                  <a:pt x="3596" y="17314"/>
                </a:lnTo>
                <a:lnTo>
                  <a:pt x="3926" y="17167"/>
                </a:lnTo>
                <a:lnTo>
                  <a:pt x="4256" y="16984"/>
                </a:lnTo>
                <a:lnTo>
                  <a:pt x="4476" y="16837"/>
                </a:lnTo>
                <a:lnTo>
                  <a:pt x="4696" y="16654"/>
                </a:lnTo>
                <a:lnTo>
                  <a:pt x="4770" y="16690"/>
                </a:lnTo>
                <a:lnTo>
                  <a:pt x="4880" y="16690"/>
                </a:lnTo>
                <a:lnTo>
                  <a:pt x="4953" y="16654"/>
                </a:lnTo>
                <a:lnTo>
                  <a:pt x="5026" y="16580"/>
                </a:lnTo>
                <a:lnTo>
                  <a:pt x="5136" y="16397"/>
                </a:lnTo>
                <a:lnTo>
                  <a:pt x="5210" y="16214"/>
                </a:lnTo>
                <a:lnTo>
                  <a:pt x="5173" y="16103"/>
                </a:lnTo>
                <a:lnTo>
                  <a:pt x="5100" y="16030"/>
                </a:lnTo>
                <a:lnTo>
                  <a:pt x="5063" y="15993"/>
                </a:lnTo>
                <a:lnTo>
                  <a:pt x="5100" y="15773"/>
                </a:lnTo>
                <a:lnTo>
                  <a:pt x="5100" y="15590"/>
                </a:lnTo>
                <a:close/>
                <a:moveTo>
                  <a:pt x="9795" y="0"/>
                </a:moveTo>
                <a:lnTo>
                  <a:pt x="9648" y="74"/>
                </a:lnTo>
                <a:lnTo>
                  <a:pt x="9391" y="110"/>
                </a:lnTo>
                <a:lnTo>
                  <a:pt x="9171" y="220"/>
                </a:lnTo>
                <a:lnTo>
                  <a:pt x="9061" y="294"/>
                </a:lnTo>
                <a:lnTo>
                  <a:pt x="8988" y="404"/>
                </a:lnTo>
                <a:lnTo>
                  <a:pt x="8951" y="514"/>
                </a:lnTo>
                <a:lnTo>
                  <a:pt x="8915" y="661"/>
                </a:lnTo>
                <a:lnTo>
                  <a:pt x="8915" y="771"/>
                </a:lnTo>
                <a:lnTo>
                  <a:pt x="8915" y="881"/>
                </a:lnTo>
                <a:lnTo>
                  <a:pt x="8988" y="1027"/>
                </a:lnTo>
                <a:lnTo>
                  <a:pt x="9025" y="1137"/>
                </a:lnTo>
                <a:lnTo>
                  <a:pt x="8254" y="2348"/>
                </a:lnTo>
                <a:lnTo>
                  <a:pt x="7631" y="2201"/>
                </a:lnTo>
                <a:lnTo>
                  <a:pt x="7007" y="2165"/>
                </a:lnTo>
                <a:lnTo>
                  <a:pt x="6384" y="2165"/>
                </a:lnTo>
                <a:lnTo>
                  <a:pt x="5797" y="2238"/>
                </a:lnTo>
                <a:lnTo>
                  <a:pt x="5650" y="2275"/>
                </a:lnTo>
                <a:lnTo>
                  <a:pt x="5577" y="2385"/>
                </a:lnTo>
                <a:lnTo>
                  <a:pt x="5100" y="2348"/>
                </a:lnTo>
                <a:lnTo>
                  <a:pt x="4623" y="2421"/>
                </a:lnTo>
                <a:lnTo>
                  <a:pt x="4109" y="2495"/>
                </a:lnTo>
                <a:lnTo>
                  <a:pt x="3632" y="2641"/>
                </a:lnTo>
                <a:lnTo>
                  <a:pt x="3192" y="2825"/>
                </a:lnTo>
                <a:lnTo>
                  <a:pt x="2715" y="3045"/>
                </a:lnTo>
                <a:lnTo>
                  <a:pt x="2312" y="3302"/>
                </a:lnTo>
                <a:lnTo>
                  <a:pt x="1945" y="3558"/>
                </a:lnTo>
                <a:lnTo>
                  <a:pt x="1505" y="3925"/>
                </a:lnTo>
                <a:lnTo>
                  <a:pt x="1138" y="4365"/>
                </a:lnTo>
                <a:lnTo>
                  <a:pt x="808" y="4806"/>
                </a:lnTo>
                <a:lnTo>
                  <a:pt x="551" y="5282"/>
                </a:lnTo>
                <a:lnTo>
                  <a:pt x="331" y="5796"/>
                </a:lnTo>
                <a:lnTo>
                  <a:pt x="184" y="6346"/>
                </a:lnTo>
                <a:lnTo>
                  <a:pt x="74" y="6896"/>
                </a:lnTo>
                <a:lnTo>
                  <a:pt x="1" y="7447"/>
                </a:lnTo>
                <a:lnTo>
                  <a:pt x="1" y="7997"/>
                </a:lnTo>
                <a:lnTo>
                  <a:pt x="38" y="8547"/>
                </a:lnTo>
                <a:lnTo>
                  <a:pt x="148" y="9097"/>
                </a:lnTo>
                <a:lnTo>
                  <a:pt x="294" y="9648"/>
                </a:lnTo>
                <a:lnTo>
                  <a:pt x="478" y="10161"/>
                </a:lnTo>
                <a:lnTo>
                  <a:pt x="698" y="10638"/>
                </a:lnTo>
                <a:lnTo>
                  <a:pt x="991" y="11115"/>
                </a:lnTo>
                <a:lnTo>
                  <a:pt x="1358" y="11555"/>
                </a:lnTo>
                <a:lnTo>
                  <a:pt x="1725" y="11958"/>
                </a:lnTo>
                <a:lnTo>
                  <a:pt x="2165" y="12325"/>
                </a:lnTo>
                <a:lnTo>
                  <a:pt x="2679" y="12655"/>
                </a:lnTo>
                <a:lnTo>
                  <a:pt x="3156" y="12912"/>
                </a:lnTo>
                <a:lnTo>
                  <a:pt x="3706" y="13132"/>
                </a:lnTo>
                <a:lnTo>
                  <a:pt x="4256" y="13279"/>
                </a:lnTo>
                <a:lnTo>
                  <a:pt x="4806" y="13389"/>
                </a:lnTo>
                <a:lnTo>
                  <a:pt x="5393" y="13462"/>
                </a:lnTo>
                <a:lnTo>
                  <a:pt x="5943" y="13462"/>
                </a:lnTo>
                <a:lnTo>
                  <a:pt x="6494" y="13426"/>
                </a:lnTo>
                <a:lnTo>
                  <a:pt x="7044" y="13352"/>
                </a:lnTo>
                <a:lnTo>
                  <a:pt x="7594" y="13206"/>
                </a:lnTo>
                <a:lnTo>
                  <a:pt x="8108" y="13022"/>
                </a:lnTo>
                <a:lnTo>
                  <a:pt x="8621" y="12802"/>
                </a:lnTo>
                <a:lnTo>
                  <a:pt x="9098" y="12509"/>
                </a:lnTo>
                <a:lnTo>
                  <a:pt x="9538" y="12215"/>
                </a:lnTo>
                <a:lnTo>
                  <a:pt x="10052" y="11775"/>
                </a:lnTo>
                <a:lnTo>
                  <a:pt x="10492" y="11262"/>
                </a:lnTo>
                <a:lnTo>
                  <a:pt x="10932" y="10711"/>
                </a:lnTo>
                <a:lnTo>
                  <a:pt x="11299" y="10161"/>
                </a:lnTo>
                <a:lnTo>
                  <a:pt x="11629" y="9538"/>
                </a:lnTo>
                <a:lnTo>
                  <a:pt x="11886" y="8914"/>
                </a:lnTo>
                <a:lnTo>
                  <a:pt x="12106" y="8290"/>
                </a:lnTo>
                <a:lnTo>
                  <a:pt x="12179" y="7924"/>
                </a:lnTo>
                <a:lnTo>
                  <a:pt x="12216" y="7593"/>
                </a:lnTo>
                <a:lnTo>
                  <a:pt x="12253" y="7080"/>
                </a:lnTo>
                <a:lnTo>
                  <a:pt x="12216" y="6603"/>
                </a:lnTo>
                <a:lnTo>
                  <a:pt x="12106" y="6126"/>
                </a:lnTo>
                <a:lnTo>
                  <a:pt x="11922" y="5649"/>
                </a:lnTo>
                <a:lnTo>
                  <a:pt x="11739" y="5172"/>
                </a:lnTo>
                <a:lnTo>
                  <a:pt x="11482" y="4732"/>
                </a:lnTo>
                <a:lnTo>
                  <a:pt x="11189" y="4329"/>
                </a:lnTo>
                <a:lnTo>
                  <a:pt x="10859" y="3962"/>
                </a:lnTo>
                <a:lnTo>
                  <a:pt x="10822" y="3852"/>
                </a:lnTo>
                <a:lnTo>
                  <a:pt x="10712" y="3815"/>
                </a:lnTo>
                <a:lnTo>
                  <a:pt x="10272" y="3375"/>
                </a:lnTo>
                <a:lnTo>
                  <a:pt x="10162" y="3302"/>
                </a:lnTo>
                <a:lnTo>
                  <a:pt x="9832" y="3082"/>
                </a:lnTo>
                <a:lnTo>
                  <a:pt x="9501" y="2861"/>
                </a:lnTo>
                <a:lnTo>
                  <a:pt x="9135" y="2678"/>
                </a:lnTo>
                <a:lnTo>
                  <a:pt x="8768" y="2531"/>
                </a:lnTo>
                <a:lnTo>
                  <a:pt x="8804" y="2458"/>
                </a:lnTo>
                <a:lnTo>
                  <a:pt x="8841" y="2421"/>
                </a:lnTo>
                <a:lnTo>
                  <a:pt x="8804" y="2348"/>
                </a:lnTo>
                <a:lnTo>
                  <a:pt x="9171" y="1871"/>
                </a:lnTo>
                <a:lnTo>
                  <a:pt x="9501" y="1394"/>
                </a:lnTo>
                <a:lnTo>
                  <a:pt x="9758" y="1394"/>
                </a:lnTo>
                <a:lnTo>
                  <a:pt x="9868" y="1358"/>
                </a:lnTo>
                <a:lnTo>
                  <a:pt x="9978" y="1284"/>
                </a:lnTo>
                <a:lnTo>
                  <a:pt x="10052" y="1211"/>
                </a:lnTo>
                <a:lnTo>
                  <a:pt x="10602" y="1468"/>
                </a:lnTo>
                <a:lnTo>
                  <a:pt x="11079" y="1798"/>
                </a:lnTo>
                <a:lnTo>
                  <a:pt x="11556" y="2128"/>
                </a:lnTo>
                <a:lnTo>
                  <a:pt x="11996" y="2531"/>
                </a:lnTo>
                <a:lnTo>
                  <a:pt x="12399" y="2972"/>
                </a:lnTo>
                <a:lnTo>
                  <a:pt x="12766" y="3412"/>
                </a:lnTo>
                <a:lnTo>
                  <a:pt x="13060" y="3925"/>
                </a:lnTo>
                <a:lnTo>
                  <a:pt x="13353" y="4439"/>
                </a:lnTo>
                <a:lnTo>
                  <a:pt x="13573" y="4989"/>
                </a:lnTo>
                <a:lnTo>
                  <a:pt x="13757" y="5539"/>
                </a:lnTo>
                <a:lnTo>
                  <a:pt x="13903" y="6126"/>
                </a:lnTo>
                <a:lnTo>
                  <a:pt x="14013" y="6713"/>
                </a:lnTo>
                <a:lnTo>
                  <a:pt x="14087" y="7300"/>
                </a:lnTo>
                <a:lnTo>
                  <a:pt x="14087" y="7887"/>
                </a:lnTo>
                <a:lnTo>
                  <a:pt x="14087" y="8510"/>
                </a:lnTo>
                <a:lnTo>
                  <a:pt x="14013" y="9097"/>
                </a:lnTo>
                <a:lnTo>
                  <a:pt x="13867" y="9758"/>
                </a:lnTo>
                <a:lnTo>
                  <a:pt x="13720" y="10381"/>
                </a:lnTo>
                <a:lnTo>
                  <a:pt x="13463" y="11005"/>
                </a:lnTo>
                <a:lnTo>
                  <a:pt x="13206" y="11592"/>
                </a:lnTo>
                <a:lnTo>
                  <a:pt x="12876" y="12179"/>
                </a:lnTo>
                <a:lnTo>
                  <a:pt x="12473" y="12692"/>
                </a:lnTo>
                <a:lnTo>
                  <a:pt x="12069" y="13206"/>
                </a:lnTo>
                <a:lnTo>
                  <a:pt x="11592" y="13683"/>
                </a:lnTo>
                <a:lnTo>
                  <a:pt x="11079" y="14049"/>
                </a:lnTo>
                <a:lnTo>
                  <a:pt x="10565" y="14416"/>
                </a:lnTo>
                <a:lnTo>
                  <a:pt x="9978" y="14710"/>
                </a:lnTo>
                <a:lnTo>
                  <a:pt x="9391" y="14966"/>
                </a:lnTo>
                <a:lnTo>
                  <a:pt x="8804" y="15150"/>
                </a:lnTo>
                <a:lnTo>
                  <a:pt x="8181" y="15260"/>
                </a:lnTo>
                <a:lnTo>
                  <a:pt x="7557" y="15333"/>
                </a:lnTo>
                <a:lnTo>
                  <a:pt x="6897" y="15370"/>
                </a:lnTo>
                <a:lnTo>
                  <a:pt x="6420" y="15333"/>
                </a:lnTo>
                <a:lnTo>
                  <a:pt x="5943" y="15296"/>
                </a:lnTo>
                <a:lnTo>
                  <a:pt x="5466" y="15186"/>
                </a:lnTo>
                <a:lnTo>
                  <a:pt x="5026" y="15076"/>
                </a:lnTo>
                <a:lnTo>
                  <a:pt x="4549" y="14893"/>
                </a:lnTo>
                <a:lnTo>
                  <a:pt x="4109" y="14673"/>
                </a:lnTo>
                <a:lnTo>
                  <a:pt x="3632" y="14453"/>
                </a:lnTo>
                <a:lnTo>
                  <a:pt x="3669" y="14416"/>
                </a:lnTo>
                <a:lnTo>
                  <a:pt x="3706" y="14343"/>
                </a:lnTo>
                <a:lnTo>
                  <a:pt x="3706" y="14269"/>
                </a:lnTo>
                <a:lnTo>
                  <a:pt x="3706" y="14196"/>
                </a:lnTo>
                <a:lnTo>
                  <a:pt x="3669" y="14123"/>
                </a:lnTo>
                <a:lnTo>
                  <a:pt x="3522" y="14013"/>
                </a:lnTo>
                <a:lnTo>
                  <a:pt x="3376" y="13939"/>
                </a:lnTo>
                <a:lnTo>
                  <a:pt x="3229" y="13903"/>
                </a:lnTo>
                <a:lnTo>
                  <a:pt x="3009" y="13903"/>
                </a:lnTo>
                <a:lnTo>
                  <a:pt x="2899" y="13939"/>
                </a:lnTo>
                <a:lnTo>
                  <a:pt x="2752" y="14013"/>
                </a:lnTo>
                <a:lnTo>
                  <a:pt x="2642" y="14123"/>
                </a:lnTo>
                <a:lnTo>
                  <a:pt x="2605" y="14269"/>
                </a:lnTo>
                <a:lnTo>
                  <a:pt x="2605" y="14416"/>
                </a:lnTo>
                <a:lnTo>
                  <a:pt x="2642" y="14563"/>
                </a:lnTo>
                <a:lnTo>
                  <a:pt x="2715" y="14710"/>
                </a:lnTo>
                <a:lnTo>
                  <a:pt x="2825" y="14820"/>
                </a:lnTo>
                <a:lnTo>
                  <a:pt x="2972" y="14856"/>
                </a:lnTo>
                <a:lnTo>
                  <a:pt x="3119" y="14893"/>
                </a:lnTo>
                <a:lnTo>
                  <a:pt x="3266" y="14856"/>
                </a:lnTo>
                <a:lnTo>
                  <a:pt x="3376" y="14746"/>
                </a:lnTo>
                <a:lnTo>
                  <a:pt x="3522" y="14856"/>
                </a:lnTo>
                <a:lnTo>
                  <a:pt x="4036" y="15150"/>
                </a:lnTo>
                <a:lnTo>
                  <a:pt x="4439" y="15333"/>
                </a:lnTo>
                <a:lnTo>
                  <a:pt x="4806" y="15480"/>
                </a:lnTo>
                <a:lnTo>
                  <a:pt x="4770" y="15553"/>
                </a:lnTo>
                <a:lnTo>
                  <a:pt x="4733" y="15590"/>
                </a:lnTo>
                <a:lnTo>
                  <a:pt x="4659" y="15810"/>
                </a:lnTo>
                <a:lnTo>
                  <a:pt x="4623" y="16030"/>
                </a:lnTo>
                <a:lnTo>
                  <a:pt x="4586" y="16470"/>
                </a:lnTo>
                <a:lnTo>
                  <a:pt x="3963" y="16654"/>
                </a:lnTo>
                <a:lnTo>
                  <a:pt x="3376" y="16910"/>
                </a:lnTo>
                <a:lnTo>
                  <a:pt x="2752" y="17167"/>
                </a:lnTo>
                <a:lnTo>
                  <a:pt x="2128" y="17387"/>
                </a:lnTo>
                <a:lnTo>
                  <a:pt x="2055" y="17424"/>
                </a:lnTo>
                <a:lnTo>
                  <a:pt x="2018" y="17497"/>
                </a:lnTo>
                <a:lnTo>
                  <a:pt x="1982" y="17571"/>
                </a:lnTo>
                <a:lnTo>
                  <a:pt x="1982" y="17644"/>
                </a:lnTo>
                <a:lnTo>
                  <a:pt x="2018" y="17717"/>
                </a:lnTo>
                <a:lnTo>
                  <a:pt x="2055" y="17791"/>
                </a:lnTo>
                <a:lnTo>
                  <a:pt x="2128" y="17828"/>
                </a:lnTo>
                <a:lnTo>
                  <a:pt x="2202" y="17864"/>
                </a:lnTo>
                <a:lnTo>
                  <a:pt x="8401" y="17901"/>
                </a:lnTo>
                <a:lnTo>
                  <a:pt x="8474" y="17901"/>
                </a:lnTo>
                <a:lnTo>
                  <a:pt x="8548" y="17864"/>
                </a:lnTo>
                <a:lnTo>
                  <a:pt x="8621" y="17791"/>
                </a:lnTo>
                <a:lnTo>
                  <a:pt x="8621" y="17717"/>
                </a:lnTo>
                <a:lnTo>
                  <a:pt x="8621" y="17644"/>
                </a:lnTo>
                <a:lnTo>
                  <a:pt x="8621" y="17571"/>
                </a:lnTo>
                <a:lnTo>
                  <a:pt x="8584" y="17497"/>
                </a:lnTo>
                <a:lnTo>
                  <a:pt x="8474" y="17424"/>
                </a:lnTo>
                <a:lnTo>
                  <a:pt x="8108" y="17277"/>
                </a:lnTo>
                <a:lnTo>
                  <a:pt x="7667" y="17167"/>
                </a:lnTo>
                <a:lnTo>
                  <a:pt x="7264" y="17057"/>
                </a:lnTo>
                <a:lnTo>
                  <a:pt x="6860" y="16947"/>
                </a:lnTo>
                <a:lnTo>
                  <a:pt x="6494" y="16764"/>
                </a:lnTo>
                <a:lnTo>
                  <a:pt x="6163" y="16544"/>
                </a:lnTo>
                <a:lnTo>
                  <a:pt x="5907" y="16324"/>
                </a:lnTo>
                <a:lnTo>
                  <a:pt x="5797" y="16214"/>
                </a:lnTo>
                <a:lnTo>
                  <a:pt x="5650" y="16140"/>
                </a:lnTo>
                <a:lnTo>
                  <a:pt x="5650" y="16103"/>
                </a:lnTo>
                <a:lnTo>
                  <a:pt x="5687" y="15920"/>
                </a:lnTo>
                <a:lnTo>
                  <a:pt x="5650" y="15737"/>
                </a:lnTo>
                <a:lnTo>
                  <a:pt x="6127" y="15810"/>
                </a:lnTo>
                <a:lnTo>
                  <a:pt x="6640" y="15847"/>
                </a:lnTo>
                <a:lnTo>
                  <a:pt x="7631" y="15847"/>
                </a:lnTo>
                <a:lnTo>
                  <a:pt x="8218" y="15773"/>
                </a:lnTo>
                <a:lnTo>
                  <a:pt x="8841" y="15627"/>
                </a:lnTo>
                <a:lnTo>
                  <a:pt x="9428" y="15480"/>
                </a:lnTo>
                <a:lnTo>
                  <a:pt x="10015" y="15260"/>
                </a:lnTo>
                <a:lnTo>
                  <a:pt x="10565" y="14966"/>
                </a:lnTo>
                <a:lnTo>
                  <a:pt x="11079" y="14673"/>
                </a:lnTo>
                <a:lnTo>
                  <a:pt x="11592" y="14306"/>
                </a:lnTo>
                <a:lnTo>
                  <a:pt x="12069" y="13903"/>
                </a:lnTo>
                <a:lnTo>
                  <a:pt x="12509" y="13462"/>
                </a:lnTo>
                <a:lnTo>
                  <a:pt x="12913" y="12986"/>
                </a:lnTo>
                <a:lnTo>
                  <a:pt x="13280" y="12472"/>
                </a:lnTo>
                <a:lnTo>
                  <a:pt x="13573" y="11922"/>
                </a:lnTo>
                <a:lnTo>
                  <a:pt x="13867" y="11372"/>
                </a:lnTo>
                <a:lnTo>
                  <a:pt x="14087" y="10785"/>
                </a:lnTo>
                <a:lnTo>
                  <a:pt x="14307" y="10198"/>
                </a:lnTo>
                <a:lnTo>
                  <a:pt x="14417" y="9574"/>
                </a:lnTo>
                <a:lnTo>
                  <a:pt x="14527" y="8951"/>
                </a:lnTo>
                <a:lnTo>
                  <a:pt x="14600" y="8327"/>
                </a:lnTo>
                <a:lnTo>
                  <a:pt x="14600" y="7703"/>
                </a:lnTo>
                <a:lnTo>
                  <a:pt x="14564" y="7080"/>
                </a:lnTo>
                <a:lnTo>
                  <a:pt x="14490" y="6456"/>
                </a:lnTo>
                <a:lnTo>
                  <a:pt x="14380" y="5833"/>
                </a:lnTo>
                <a:lnTo>
                  <a:pt x="14197" y="5209"/>
                </a:lnTo>
                <a:lnTo>
                  <a:pt x="13977" y="4622"/>
                </a:lnTo>
                <a:lnTo>
                  <a:pt x="13720" y="3999"/>
                </a:lnTo>
                <a:lnTo>
                  <a:pt x="13353" y="3412"/>
                </a:lnTo>
                <a:lnTo>
                  <a:pt x="12986" y="2861"/>
                </a:lnTo>
                <a:lnTo>
                  <a:pt x="12509" y="2311"/>
                </a:lnTo>
                <a:lnTo>
                  <a:pt x="12032" y="1834"/>
                </a:lnTo>
                <a:lnTo>
                  <a:pt x="11482" y="1394"/>
                </a:lnTo>
                <a:lnTo>
                  <a:pt x="10895" y="1027"/>
                </a:lnTo>
                <a:lnTo>
                  <a:pt x="10602" y="881"/>
                </a:lnTo>
                <a:lnTo>
                  <a:pt x="10272" y="734"/>
                </a:lnTo>
                <a:lnTo>
                  <a:pt x="10308" y="587"/>
                </a:lnTo>
                <a:lnTo>
                  <a:pt x="10308" y="441"/>
                </a:lnTo>
                <a:lnTo>
                  <a:pt x="10272" y="294"/>
                </a:lnTo>
                <a:lnTo>
                  <a:pt x="10198" y="147"/>
                </a:lnTo>
                <a:lnTo>
                  <a:pt x="10088" y="74"/>
                </a:lnTo>
                <a:lnTo>
                  <a:pt x="994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1" name="Google Shape;541;p22"/>
          <p:cNvSpPr/>
          <p:nvPr/>
        </p:nvSpPr>
        <p:spPr>
          <a:xfrm>
            <a:off x="8318810" y="-29822"/>
            <a:ext cx="456818" cy="425588"/>
          </a:xfrm>
          <a:custGeom>
            <a:avLst/>
            <a:gdLst/>
            <a:ahLst/>
            <a:cxnLst/>
            <a:rect l="l" t="t" r="r" b="b"/>
            <a:pathLst>
              <a:path w="16105" h="15004" extrusionOk="0">
                <a:moveTo>
                  <a:pt x="13170" y="587"/>
                </a:moveTo>
                <a:lnTo>
                  <a:pt x="13206" y="624"/>
                </a:lnTo>
                <a:lnTo>
                  <a:pt x="13280" y="661"/>
                </a:lnTo>
                <a:lnTo>
                  <a:pt x="13353" y="697"/>
                </a:lnTo>
                <a:lnTo>
                  <a:pt x="13610" y="771"/>
                </a:lnTo>
                <a:lnTo>
                  <a:pt x="13830" y="844"/>
                </a:lnTo>
                <a:lnTo>
                  <a:pt x="14013" y="954"/>
                </a:lnTo>
                <a:lnTo>
                  <a:pt x="14160" y="1174"/>
                </a:lnTo>
                <a:lnTo>
                  <a:pt x="14307" y="1394"/>
                </a:lnTo>
                <a:lnTo>
                  <a:pt x="14343" y="1651"/>
                </a:lnTo>
                <a:lnTo>
                  <a:pt x="14307" y="1908"/>
                </a:lnTo>
                <a:lnTo>
                  <a:pt x="14233" y="2128"/>
                </a:lnTo>
                <a:lnTo>
                  <a:pt x="14087" y="2348"/>
                </a:lnTo>
                <a:lnTo>
                  <a:pt x="13903" y="2531"/>
                </a:lnTo>
                <a:lnTo>
                  <a:pt x="13683" y="2678"/>
                </a:lnTo>
                <a:lnTo>
                  <a:pt x="13463" y="2788"/>
                </a:lnTo>
                <a:lnTo>
                  <a:pt x="13170" y="2825"/>
                </a:lnTo>
                <a:lnTo>
                  <a:pt x="12840" y="2788"/>
                </a:lnTo>
                <a:lnTo>
                  <a:pt x="12656" y="2751"/>
                </a:lnTo>
                <a:lnTo>
                  <a:pt x="12546" y="2715"/>
                </a:lnTo>
                <a:lnTo>
                  <a:pt x="12436" y="2641"/>
                </a:lnTo>
                <a:lnTo>
                  <a:pt x="12363" y="2495"/>
                </a:lnTo>
                <a:lnTo>
                  <a:pt x="12289" y="2495"/>
                </a:lnTo>
                <a:lnTo>
                  <a:pt x="12253" y="2275"/>
                </a:lnTo>
                <a:lnTo>
                  <a:pt x="12253" y="2054"/>
                </a:lnTo>
                <a:lnTo>
                  <a:pt x="12253" y="1871"/>
                </a:lnTo>
                <a:lnTo>
                  <a:pt x="12289" y="1724"/>
                </a:lnTo>
                <a:lnTo>
                  <a:pt x="12399" y="1394"/>
                </a:lnTo>
                <a:lnTo>
                  <a:pt x="12583" y="1064"/>
                </a:lnTo>
                <a:lnTo>
                  <a:pt x="12840" y="807"/>
                </a:lnTo>
                <a:lnTo>
                  <a:pt x="12986" y="697"/>
                </a:lnTo>
                <a:lnTo>
                  <a:pt x="13170" y="587"/>
                </a:lnTo>
                <a:close/>
                <a:moveTo>
                  <a:pt x="9061" y="3338"/>
                </a:moveTo>
                <a:lnTo>
                  <a:pt x="9245" y="3412"/>
                </a:lnTo>
                <a:lnTo>
                  <a:pt x="9245" y="3448"/>
                </a:lnTo>
                <a:lnTo>
                  <a:pt x="9171" y="3632"/>
                </a:lnTo>
                <a:lnTo>
                  <a:pt x="9171" y="3668"/>
                </a:lnTo>
                <a:lnTo>
                  <a:pt x="9135" y="3632"/>
                </a:lnTo>
                <a:lnTo>
                  <a:pt x="9061" y="3522"/>
                </a:lnTo>
                <a:lnTo>
                  <a:pt x="8988" y="3448"/>
                </a:lnTo>
                <a:lnTo>
                  <a:pt x="8988" y="3412"/>
                </a:lnTo>
                <a:lnTo>
                  <a:pt x="8988" y="3375"/>
                </a:lnTo>
                <a:lnTo>
                  <a:pt x="9061" y="3338"/>
                </a:lnTo>
                <a:close/>
                <a:moveTo>
                  <a:pt x="14123" y="440"/>
                </a:moveTo>
                <a:lnTo>
                  <a:pt x="14233" y="477"/>
                </a:lnTo>
                <a:lnTo>
                  <a:pt x="14307" y="587"/>
                </a:lnTo>
                <a:lnTo>
                  <a:pt x="14417" y="661"/>
                </a:lnTo>
                <a:lnTo>
                  <a:pt x="14454" y="807"/>
                </a:lnTo>
                <a:lnTo>
                  <a:pt x="14527" y="807"/>
                </a:lnTo>
                <a:lnTo>
                  <a:pt x="14490" y="624"/>
                </a:lnTo>
                <a:lnTo>
                  <a:pt x="14454" y="477"/>
                </a:lnTo>
                <a:lnTo>
                  <a:pt x="14600" y="551"/>
                </a:lnTo>
                <a:lnTo>
                  <a:pt x="14784" y="624"/>
                </a:lnTo>
                <a:lnTo>
                  <a:pt x="14967" y="771"/>
                </a:lnTo>
                <a:lnTo>
                  <a:pt x="15114" y="881"/>
                </a:lnTo>
                <a:lnTo>
                  <a:pt x="15224" y="1064"/>
                </a:lnTo>
                <a:lnTo>
                  <a:pt x="15334" y="1211"/>
                </a:lnTo>
                <a:lnTo>
                  <a:pt x="15444" y="1578"/>
                </a:lnTo>
                <a:lnTo>
                  <a:pt x="15554" y="1944"/>
                </a:lnTo>
                <a:lnTo>
                  <a:pt x="15627" y="2385"/>
                </a:lnTo>
                <a:lnTo>
                  <a:pt x="15664" y="2568"/>
                </a:lnTo>
                <a:lnTo>
                  <a:pt x="15627" y="2788"/>
                </a:lnTo>
                <a:lnTo>
                  <a:pt x="15591" y="2972"/>
                </a:lnTo>
                <a:lnTo>
                  <a:pt x="15481" y="3118"/>
                </a:lnTo>
                <a:lnTo>
                  <a:pt x="15187" y="3412"/>
                </a:lnTo>
                <a:lnTo>
                  <a:pt x="14930" y="3595"/>
                </a:lnTo>
                <a:lnTo>
                  <a:pt x="14600" y="3705"/>
                </a:lnTo>
                <a:lnTo>
                  <a:pt x="14270" y="3779"/>
                </a:lnTo>
                <a:lnTo>
                  <a:pt x="13940" y="3815"/>
                </a:lnTo>
                <a:lnTo>
                  <a:pt x="13720" y="3779"/>
                </a:lnTo>
                <a:lnTo>
                  <a:pt x="13500" y="3742"/>
                </a:lnTo>
                <a:lnTo>
                  <a:pt x="13316" y="3668"/>
                </a:lnTo>
                <a:lnTo>
                  <a:pt x="13133" y="3595"/>
                </a:lnTo>
                <a:lnTo>
                  <a:pt x="12950" y="3485"/>
                </a:lnTo>
                <a:lnTo>
                  <a:pt x="12803" y="3338"/>
                </a:lnTo>
                <a:lnTo>
                  <a:pt x="12656" y="3192"/>
                </a:lnTo>
                <a:lnTo>
                  <a:pt x="12546" y="3045"/>
                </a:lnTo>
                <a:lnTo>
                  <a:pt x="12840" y="3118"/>
                </a:lnTo>
                <a:lnTo>
                  <a:pt x="13133" y="3155"/>
                </a:lnTo>
                <a:lnTo>
                  <a:pt x="13426" y="3118"/>
                </a:lnTo>
                <a:lnTo>
                  <a:pt x="13720" y="3045"/>
                </a:lnTo>
                <a:lnTo>
                  <a:pt x="13977" y="2935"/>
                </a:lnTo>
                <a:lnTo>
                  <a:pt x="14233" y="2751"/>
                </a:lnTo>
                <a:lnTo>
                  <a:pt x="14417" y="2495"/>
                </a:lnTo>
                <a:lnTo>
                  <a:pt x="14600" y="2238"/>
                </a:lnTo>
                <a:lnTo>
                  <a:pt x="14674" y="1981"/>
                </a:lnTo>
                <a:lnTo>
                  <a:pt x="14710" y="1724"/>
                </a:lnTo>
                <a:lnTo>
                  <a:pt x="14674" y="1468"/>
                </a:lnTo>
                <a:lnTo>
                  <a:pt x="14600" y="1211"/>
                </a:lnTo>
                <a:lnTo>
                  <a:pt x="14490" y="991"/>
                </a:lnTo>
                <a:lnTo>
                  <a:pt x="14343" y="771"/>
                </a:lnTo>
                <a:lnTo>
                  <a:pt x="14160" y="587"/>
                </a:lnTo>
                <a:lnTo>
                  <a:pt x="13940" y="440"/>
                </a:lnTo>
                <a:close/>
                <a:moveTo>
                  <a:pt x="13757" y="0"/>
                </a:moveTo>
                <a:lnTo>
                  <a:pt x="13610" y="74"/>
                </a:lnTo>
                <a:lnTo>
                  <a:pt x="13353" y="110"/>
                </a:lnTo>
                <a:lnTo>
                  <a:pt x="13133" y="147"/>
                </a:lnTo>
                <a:lnTo>
                  <a:pt x="12913" y="257"/>
                </a:lnTo>
                <a:lnTo>
                  <a:pt x="12729" y="404"/>
                </a:lnTo>
                <a:lnTo>
                  <a:pt x="12509" y="551"/>
                </a:lnTo>
                <a:lnTo>
                  <a:pt x="12363" y="734"/>
                </a:lnTo>
                <a:lnTo>
                  <a:pt x="12216" y="917"/>
                </a:lnTo>
                <a:lnTo>
                  <a:pt x="12069" y="1137"/>
                </a:lnTo>
                <a:lnTo>
                  <a:pt x="11996" y="1321"/>
                </a:lnTo>
                <a:lnTo>
                  <a:pt x="11922" y="1578"/>
                </a:lnTo>
                <a:lnTo>
                  <a:pt x="11849" y="1798"/>
                </a:lnTo>
                <a:lnTo>
                  <a:pt x="11849" y="2054"/>
                </a:lnTo>
                <a:lnTo>
                  <a:pt x="11849" y="2275"/>
                </a:lnTo>
                <a:lnTo>
                  <a:pt x="11886" y="2531"/>
                </a:lnTo>
                <a:lnTo>
                  <a:pt x="11959" y="2751"/>
                </a:lnTo>
                <a:lnTo>
                  <a:pt x="12033" y="2972"/>
                </a:lnTo>
                <a:lnTo>
                  <a:pt x="12143" y="3192"/>
                </a:lnTo>
                <a:lnTo>
                  <a:pt x="12253" y="3375"/>
                </a:lnTo>
                <a:lnTo>
                  <a:pt x="12399" y="3558"/>
                </a:lnTo>
                <a:lnTo>
                  <a:pt x="12583" y="3705"/>
                </a:lnTo>
                <a:lnTo>
                  <a:pt x="12766" y="3852"/>
                </a:lnTo>
                <a:lnTo>
                  <a:pt x="12986" y="3999"/>
                </a:lnTo>
                <a:lnTo>
                  <a:pt x="13206" y="4072"/>
                </a:lnTo>
                <a:lnTo>
                  <a:pt x="13426" y="4145"/>
                </a:lnTo>
                <a:lnTo>
                  <a:pt x="13683" y="4219"/>
                </a:lnTo>
                <a:lnTo>
                  <a:pt x="14123" y="4219"/>
                </a:lnTo>
                <a:lnTo>
                  <a:pt x="14564" y="4145"/>
                </a:lnTo>
                <a:lnTo>
                  <a:pt x="15004" y="3999"/>
                </a:lnTo>
                <a:lnTo>
                  <a:pt x="15371" y="3779"/>
                </a:lnTo>
                <a:lnTo>
                  <a:pt x="15591" y="3632"/>
                </a:lnTo>
                <a:lnTo>
                  <a:pt x="15737" y="3448"/>
                </a:lnTo>
                <a:lnTo>
                  <a:pt x="15884" y="3265"/>
                </a:lnTo>
                <a:lnTo>
                  <a:pt x="15994" y="3045"/>
                </a:lnTo>
                <a:lnTo>
                  <a:pt x="16067" y="2788"/>
                </a:lnTo>
                <a:lnTo>
                  <a:pt x="16104" y="2495"/>
                </a:lnTo>
                <a:lnTo>
                  <a:pt x="16067" y="2238"/>
                </a:lnTo>
                <a:lnTo>
                  <a:pt x="15994" y="1981"/>
                </a:lnTo>
                <a:lnTo>
                  <a:pt x="15884" y="1431"/>
                </a:lnTo>
                <a:lnTo>
                  <a:pt x="15774" y="1174"/>
                </a:lnTo>
                <a:lnTo>
                  <a:pt x="15664" y="954"/>
                </a:lnTo>
                <a:lnTo>
                  <a:pt x="15517" y="734"/>
                </a:lnTo>
                <a:lnTo>
                  <a:pt x="15371" y="551"/>
                </a:lnTo>
                <a:lnTo>
                  <a:pt x="15150" y="367"/>
                </a:lnTo>
                <a:lnTo>
                  <a:pt x="14930" y="220"/>
                </a:lnTo>
                <a:lnTo>
                  <a:pt x="14637" y="74"/>
                </a:lnTo>
                <a:lnTo>
                  <a:pt x="14270" y="0"/>
                </a:lnTo>
                <a:close/>
                <a:moveTo>
                  <a:pt x="11115" y="4549"/>
                </a:moveTo>
                <a:lnTo>
                  <a:pt x="11446" y="4842"/>
                </a:lnTo>
                <a:lnTo>
                  <a:pt x="11299" y="4952"/>
                </a:lnTo>
                <a:lnTo>
                  <a:pt x="11115" y="4916"/>
                </a:lnTo>
                <a:lnTo>
                  <a:pt x="10932" y="4916"/>
                </a:lnTo>
                <a:lnTo>
                  <a:pt x="10639" y="4952"/>
                </a:lnTo>
                <a:lnTo>
                  <a:pt x="10859" y="4732"/>
                </a:lnTo>
                <a:lnTo>
                  <a:pt x="11115" y="4549"/>
                </a:lnTo>
                <a:close/>
                <a:moveTo>
                  <a:pt x="6860" y="3632"/>
                </a:moveTo>
                <a:lnTo>
                  <a:pt x="7007" y="3668"/>
                </a:lnTo>
                <a:lnTo>
                  <a:pt x="7044" y="3705"/>
                </a:lnTo>
                <a:lnTo>
                  <a:pt x="7044" y="3742"/>
                </a:lnTo>
                <a:lnTo>
                  <a:pt x="7044" y="3779"/>
                </a:lnTo>
                <a:lnTo>
                  <a:pt x="7080" y="3852"/>
                </a:lnTo>
                <a:lnTo>
                  <a:pt x="7191" y="3889"/>
                </a:lnTo>
                <a:lnTo>
                  <a:pt x="7374" y="3889"/>
                </a:lnTo>
                <a:lnTo>
                  <a:pt x="7411" y="3925"/>
                </a:lnTo>
                <a:lnTo>
                  <a:pt x="7447" y="4035"/>
                </a:lnTo>
                <a:lnTo>
                  <a:pt x="7484" y="4145"/>
                </a:lnTo>
                <a:lnTo>
                  <a:pt x="7484" y="4255"/>
                </a:lnTo>
                <a:lnTo>
                  <a:pt x="7447" y="4512"/>
                </a:lnTo>
                <a:lnTo>
                  <a:pt x="7374" y="4769"/>
                </a:lnTo>
                <a:lnTo>
                  <a:pt x="7227" y="5026"/>
                </a:lnTo>
                <a:lnTo>
                  <a:pt x="7154" y="5136"/>
                </a:lnTo>
                <a:lnTo>
                  <a:pt x="7044" y="5209"/>
                </a:lnTo>
                <a:lnTo>
                  <a:pt x="6934" y="5246"/>
                </a:lnTo>
                <a:lnTo>
                  <a:pt x="6787" y="5246"/>
                </a:lnTo>
                <a:lnTo>
                  <a:pt x="6787" y="4989"/>
                </a:lnTo>
                <a:lnTo>
                  <a:pt x="6750" y="4769"/>
                </a:lnTo>
                <a:lnTo>
                  <a:pt x="6640" y="4549"/>
                </a:lnTo>
                <a:lnTo>
                  <a:pt x="6494" y="4329"/>
                </a:lnTo>
                <a:lnTo>
                  <a:pt x="6310" y="4145"/>
                </a:lnTo>
                <a:lnTo>
                  <a:pt x="6090" y="4035"/>
                </a:lnTo>
                <a:lnTo>
                  <a:pt x="6090" y="3925"/>
                </a:lnTo>
                <a:lnTo>
                  <a:pt x="6163" y="3852"/>
                </a:lnTo>
                <a:lnTo>
                  <a:pt x="6237" y="3779"/>
                </a:lnTo>
                <a:lnTo>
                  <a:pt x="6347" y="3742"/>
                </a:lnTo>
                <a:lnTo>
                  <a:pt x="6567" y="3705"/>
                </a:lnTo>
                <a:lnTo>
                  <a:pt x="6860" y="3632"/>
                </a:lnTo>
                <a:close/>
                <a:moveTo>
                  <a:pt x="6530" y="3192"/>
                </a:moveTo>
                <a:lnTo>
                  <a:pt x="6494" y="3228"/>
                </a:lnTo>
                <a:lnTo>
                  <a:pt x="6457" y="3302"/>
                </a:lnTo>
                <a:lnTo>
                  <a:pt x="6457" y="3338"/>
                </a:lnTo>
                <a:lnTo>
                  <a:pt x="6457" y="3412"/>
                </a:lnTo>
                <a:lnTo>
                  <a:pt x="6200" y="3485"/>
                </a:lnTo>
                <a:lnTo>
                  <a:pt x="5980" y="3558"/>
                </a:lnTo>
                <a:lnTo>
                  <a:pt x="5797" y="3742"/>
                </a:lnTo>
                <a:lnTo>
                  <a:pt x="5760" y="3815"/>
                </a:lnTo>
                <a:lnTo>
                  <a:pt x="5687" y="3925"/>
                </a:lnTo>
                <a:lnTo>
                  <a:pt x="5687" y="4035"/>
                </a:lnTo>
                <a:lnTo>
                  <a:pt x="5687" y="4072"/>
                </a:lnTo>
                <a:lnTo>
                  <a:pt x="5797" y="4219"/>
                </a:lnTo>
                <a:lnTo>
                  <a:pt x="5907" y="4292"/>
                </a:lnTo>
                <a:lnTo>
                  <a:pt x="6053" y="4365"/>
                </a:lnTo>
                <a:lnTo>
                  <a:pt x="6163" y="4439"/>
                </a:lnTo>
                <a:lnTo>
                  <a:pt x="6274" y="4512"/>
                </a:lnTo>
                <a:lnTo>
                  <a:pt x="6347" y="4622"/>
                </a:lnTo>
                <a:lnTo>
                  <a:pt x="6420" y="4769"/>
                </a:lnTo>
                <a:lnTo>
                  <a:pt x="6494" y="5026"/>
                </a:lnTo>
                <a:lnTo>
                  <a:pt x="6457" y="5282"/>
                </a:lnTo>
                <a:lnTo>
                  <a:pt x="6494" y="5392"/>
                </a:lnTo>
                <a:lnTo>
                  <a:pt x="6530" y="5466"/>
                </a:lnTo>
                <a:lnTo>
                  <a:pt x="6750" y="5539"/>
                </a:lnTo>
                <a:lnTo>
                  <a:pt x="6934" y="5539"/>
                </a:lnTo>
                <a:lnTo>
                  <a:pt x="7117" y="5503"/>
                </a:lnTo>
                <a:lnTo>
                  <a:pt x="7264" y="5429"/>
                </a:lnTo>
                <a:lnTo>
                  <a:pt x="7411" y="5282"/>
                </a:lnTo>
                <a:lnTo>
                  <a:pt x="7521" y="5136"/>
                </a:lnTo>
                <a:lnTo>
                  <a:pt x="7631" y="4952"/>
                </a:lnTo>
                <a:lnTo>
                  <a:pt x="7704" y="4769"/>
                </a:lnTo>
                <a:lnTo>
                  <a:pt x="7741" y="4585"/>
                </a:lnTo>
                <a:lnTo>
                  <a:pt x="7777" y="4365"/>
                </a:lnTo>
                <a:lnTo>
                  <a:pt x="7777" y="4145"/>
                </a:lnTo>
                <a:lnTo>
                  <a:pt x="7777" y="3925"/>
                </a:lnTo>
                <a:lnTo>
                  <a:pt x="7704" y="3779"/>
                </a:lnTo>
                <a:lnTo>
                  <a:pt x="7631" y="3668"/>
                </a:lnTo>
                <a:lnTo>
                  <a:pt x="7484" y="3595"/>
                </a:lnTo>
                <a:lnTo>
                  <a:pt x="7337" y="3595"/>
                </a:lnTo>
                <a:lnTo>
                  <a:pt x="7301" y="3485"/>
                </a:lnTo>
                <a:lnTo>
                  <a:pt x="7227" y="3448"/>
                </a:lnTo>
                <a:lnTo>
                  <a:pt x="7044" y="3375"/>
                </a:lnTo>
                <a:lnTo>
                  <a:pt x="6824" y="3302"/>
                </a:lnTo>
                <a:lnTo>
                  <a:pt x="6677" y="3228"/>
                </a:lnTo>
                <a:lnTo>
                  <a:pt x="6567" y="3192"/>
                </a:lnTo>
                <a:close/>
                <a:moveTo>
                  <a:pt x="11739" y="5136"/>
                </a:moveTo>
                <a:lnTo>
                  <a:pt x="12179" y="5686"/>
                </a:lnTo>
                <a:lnTo>
                  <a:pt x="11776" y="5796"/>
                </a:lnTo>
                <a:lnTo>
                  <a:pt x="11409" y="6016"/>
                </a:lnTo>
                <a:lnTo>
                  <a:pt x="11042" y="6236"/>
                </a:lnTo>
                <a:lnTo>
                  <a:pt x="10895" y="6383"/>
                </a:lnTo>
                <a:lnTo>
                  <a:pt x="10785" y="6566"/>
                </a:lnTo>
                <a:lnTo>
                  <a:pt x="10749" y="6640"/>
                </a:lnTo>
                <a:lnTo>
                  <a:pt x="10785" y="6676"/>
                </a:lnTo>
                <a:lnTo>
                  <a:pt x="10859" y="6713"/>
                </a:lnTo>
                <a:lnTo>
                  <a:pt x="10932" y="6713"/>
                </a:lnTo>
                <a:lnTo>
                  <a:pt x="11262" y="6493"/>
                </a:lnTo>
                <a:lnTo>
                  <a:pt x="11556" y="6310"/>
                </a:lnTo>
                <a:lnTo>
                  <a:pt x="11849" y="6199"/>
                </a:lnTo>
                <a:lnTo>
                  <a:pt x="12143" y="6089"/>
                </a:lnTo>
                <a:lnTo>
                  <a:pt x="12253" y="6053"/>
                </a:lnTo>
                <a:lnTo>
                  <a:pt x="12363" y="6016"/>
                </a:lnTo>
                <a:lnTo>
                  <a:pt x="12399" y="5979"/>
                </a:lnTo>
                <a:lnTo>
                  <a:pt x="12619" y="6456"/>
                </a:lnTo>
                <a:lnTo>
                  <a:pt x="12840" y="6896"/>
                </a:lnTo>
                <a:lnTo>
                  <a:pt x="12803" y="6933"/>
                </a:lnTo>
                <a:lnTo>
                  <a:pt x="12326" y="7043"/>
                </a:lnTo>
                <a:lnTo>
                  <a:pt x="11812" y="7117"/>
                </a:lnTo>
                <a:lnTo>
                  <a:pt x="11299" y="7117"/>
                </a:lnTo>
                <a:lnTo>
                  <a:pt x="10749" y="7080"/>
                </a:lnTo>
                <a:lnTo>
                  <a:pt x="10675" y="7117"/>
                </a:lnTo>
                <a:lnTo>
                  <a:pt x="10639" y="7153"/>
                </a:lnTo>
                <a:lnTo>
                  <a:pt x="10639" y="7227"/>
                </a:lnTo>
                <a:lnTo>
                  <a:pt x="10712" y="7300"/>
                </a:lnTo>
                <a:lnTo>
                  <a:pt x="10932" y="7373"/>
                </a:lnTo>
                <a:lnTo>
                  <a:pt x="11189" y="7447"/>
                </a:lnTo>
                <a:lnTo>
                  <a:pt x="11702" y="7483"/>
                </a:lnTo>
                <a:lnTo>
                  <a:pt x="11959" y="7483"/>
                </a:lnTo>
                <a:lnTo>
                  <a:pt x="12216" y="7447"/>
                </a:lnTo>
                <a:lnTo>
                  <a:pt x="12583" y="7373"/>
                </a:lnTo>
                <a:lnTo>
                  <a:pt x="12693" y="7373"/>
                </a:lnTo>
                <a:lnTo>
                  <a:pt x="12766" y="7337"/>
                </a:lnTo>
                <a:lnTo>
                  <a:pt x="12803" y="7410"/>
                </a:lnTo>
                <a:lnTo>
                  <a:pt x="12840" y="7447"/>
                </a:lnTo>
                <a:lnTo>
                  <a:pt x="12876" y="7483"/>
                </a:lnTo>
                <a:lnTo>
                  <a:pt x="12986" y="7520"/>
                </a:lnTo>
                <a:lnTo>
                  <a:pt x="13023" y="7777"/>
                </a:lnTo>
                <a:lnTo>
                  <a:pt x="13060" y="8070"/>
                </a:lnTo>
                <a:lnTo>
                  <a:pt x="12986" y="8107"/>
                </a:lnTo>
                <a:lnTo>
                  <a:pt x="12693" y="7997"/>
                </a:lnTo>
                <a:lnTo>
                  <a:pt x="12473" y="7887"/>
                </a:lnTo>
                <a:lnTo>
                  <a:pt x="12253" y="7777"/>
                </a:lnTo>
                <a:lnTo>
                  <a:pt x="11886" y="7777"/>
                </a:lnTo>
                <a:lnTo>
                  <a:pt x="11776" y="7813"/>
                </a:lnTo>
                <a:lnTo>
                  <a:pt x="11226" y="7777"/>
                </a:lnTo>
                <a:lnTo>
                  <a:pt x="10895" y="7740"/>
                </a:lnTo>
                <a:lnTo>
                  <a:pt x="10749" y="7740"/>
                </a:lnTo>
                <a:lnTo>
                  <a:pt x="10675" y="7703"/>
                </a:lnTo>
                <a:lnTo>
                  <a:pt x="10565" y="7483"/>
                </a:lnTo>
                <a:lnTo>
                  <a:pt x="10529" y="7483"/>
                </a:lnTo>
                <a:lnTo>
                  <a:pt x="10529" y="7520"/>
                </a:lnTo>
                <a:lnTo>
                  <a:pt x="10529" y="7887"/>
                </a:lnTo>
                <a:lnTo>
                  <a:pt x="10529" y="7960"/>
                </a:lnTo>
                <a:lnTo>
                  <a:pt x="10602" y="7997"/>
                </a:lnTo>
                <a:lnTo>
                  <a:pt x="11042" y="8107"/>
                </a:lnTo>
                <a:lnTo>
                  <a:pt x="11482" y="8144"/>
                </a:lnTo>
                <a:lnTo>
                  <a:pt x="11482" y="8327"/>
                </a:lnTo>
                <a:lnTo>
                  <a:pt x="11519" y="8474"/>
                </a:lnTo>
                <a:lnTo>
                  <a:pt x="11592" y="8547"/>
                </a:lnTo>
                <a:lnTo>
                  <a:pt x="11629" y="8584"/>
                </a:lnTo>
                <a:lnTo>
                  <a:pt x="11776" y="8657"/>
                </a:lnTo>
                <a:lnTo>
                  <a:pt x="11959" y="8767"/>
                </a:lnTo>
                <a:lnTo>
                  <a:pt x="11409" y="8657"/>
                </a:lnTo>
                <a:lnTo>
                  <a:pt x="10969" y="8474"/>
                </a:lnTo>
                <a:lnTo>
                  <a:pt x="10712" y="8437"/>
                </a:lnTo>
                <a:lnTo>
                  <a:pt x="10455" y="8400"/>
                </a:lnTo>
                <a:lnTo>
                  <a:pt x="10198" y="8217"/>
                </a:lnTo>
                <a:lnTo>
                  <a:pt x="10052" y="8180"/>
                </a:lnTo>
                <a:lnTo>
                  <a:pt x="9942" y="8144"/>
                </a:lnTo>
                <a:lnTo>
                  <a:pt x="9722" y="8180"/>
                </a:lnTo>
                <a:lnTo>
                  <a:pt x="9575" y="8254"/>
                </a:lnTo>
                <a:lnTo>
                  <a:pt x="9465" y="8364"/>
                </a:lnTo>
                <a:lnTo>
                  <a:pt x="9355" y="8510"/>
                </a:lnTo>
                <a:lnTo>
                  <a:pt x="9245" y="8584"/>
                </a:lnTo>
                <a:lnTo>
                  <a:pt x="9098" y="8620"/>
                </a:lnTo>
                <a:lnTo>
                  <a:pt x="8841" y="8584"/>
                </a:lnTo>
                <a:lnTo>
                  <a:pt x="8621" y="8620"/>
                </a:lnTo>
                <a:lnTo>
                  <a:pt x="8401" y="8694"/>
                </a:lnTo>
                <a:lnTo>
                  <a:pt x="8181" y="8804"/>
                </a:lnTo>
                <a:lnTo>
                  <a:pt x="7924" y="8804"/>
                </a:lnTo>
                <a:lnTo>
                  <a:pt x="7851" y="8767"/>
                </a:lnTo>
                <a:lnTo>
                  <a:pt x="7814" y="8730"/>
                </a:lnTo>
                <a:lnTo>
                  <a:pt x="7814" y="8694"/>
                </a:lnTo>
                <a:lnTo>
                  <a:pt x="7887" y="8620"/>
                </a:lnTo>
                <a:lnTo>
                  <a:pt x="7998" y="8510"/>
                </a:lnTo>
                <a:lnTo>
                  <a:pt x="8144" y="8437"/>
                </a:lnTo>
                <a:lnTo>
                  <a:pt x="8401" y="8327"/>
                </a:lnTo>
                <a:lnTo>
                  <a:pt x="8731" y="8180"/>
                </a:lnTo>
                <a:lnTo>
                  <a:pt x="8915" y="8070"/>
                </a:lnTo>
                <a:lnTo>
                  <a:pt x="9025" y="7924"/>
                </a:lnTo>
                <a:lnTo>
                  <a:pt x="9135" y="7777"/>
                </a:lnTo>
                <a:lnTo>
                  <a:pt x="9208" y="7630"/>
                </a:lnTo>
                <a:lnTo>
                  <a:pt x="9208" y="7447"/>
                </a:lnTo>
                <a:lnTo>
                  <a:pt x="9171" y="7227"/>
                </a:lnTo>
                <a:lnTo>
                  <a:pt x="9098" y="7117"/>
                </a:lnTo>
                <a:lnTo>
                  <a:pt x="8988" y="7006"/>
                </a:lnTo>
                <a:lnTo>
                  <a:pt x="8841" y="6896"/>
                </a:lnTo>
                <a:lnTo>
                  <a:pt x="8694" y="6860"/>
                </a:lnTo>
                <a:lnTo>
                  <a:pt x="8548" y="6823"/>
                </a:lnTo>
                <a:lnTo>
                  <a:pt x="8401" y="6823"/>
                </a:lnTo>
                <a:lnTo>
                  <a:pt x="8254" y="6860"/>
                </a:lnTo>
                <a:lnTo>
                  <a:pt x="8108" y="6933"/>
                </a:lnTo>
                <a:lnTo>
                  <a:pt x="7924" y="7117"/>
                </a:lnTo>
                <a:lnTo>
                  <a:pt x="7924" y="7117"/>
                </a:lnTo>
                <a:lnTo>
                  <a:pt x="7998" y="6970"/>
                </a:lnTo>
                <a:lnTo>
                  <a:pt x="8108" y="6860"/>
                </a:lnTo>
                <a:lnTo>
                  <a:pt x="8291" y="6603"/>
                </a:lnTo>
                <a:lnTo>
                  <a:pt x="8511" y="6383"/>
                </a:lnTo>
                <a:lnTo>
                  <a:pt x="8768" y="6126"/>
                </a:lnTo>
                <a:lnTo>
                  <a:pt x="8951" y="5943"/>
                </a:lnTo>
                <a:lnTo>
                  <a:pt x="9135" y="5796"/>
                </a:lnTo>
                <a:lnTo>
                  <a:pt x="9171" y="5796"/>
                </a:lnTo>
                <a:lnTo>
                  <a:pt x="9391" y="5759"/>
                </a:lnTo>
                <a:lnTo>
                  <a:pt x="9612" y="5686"/>
                </a:lnTo>
                <a:lnTo>
                  <a:pt x="10052" y="5539"/>
                </a:lnTo>
                <a:lnTo>
                  <a:pt x="10455" y="5356"/>
                </a:lnTo>
                <a:lnTo>
                  <a:pt x="10639" y="5282"/>
                </a:lnTo>
                <a:lnTo>
                  <a:pt x="10895" y="5246"/>
                </a:lnTo>
                <a:lnTo>
                  <a:pt x="10895" y="5246"/>
                </a:lnTo>
                <a:lnTo>
                  <a:pt x="10602" y="5503"/>
                </a:lnTo>
                <a:lnTo>
                  <a:pt x="10492" y="5649"/>
                </a:lnTo>
                <a:lnTo>
                  <a:pt x="10419" y="5833"/>
                </a:lnTo>
                <a:lnTo>
                  <a:pt x="10455" y="5869"/>
                </a:lnTo>
                <a:lnTo>
                  <a:pt x="10639" y="5796"/>
                </a:lnTo>
                <a:lnTo>
                  <a:pt x="10822" y="5723"/>
                </a:lnTo>
                <a:lnTo>
                  <a:pt x="11152" y="5503"/>
                </a:lnTo>
                <a:lnTo>
                  <a:pt x="11739" y="5136"/>
                </a:lnTo>
                <a:close/>
                <a:moveTo>
                  <a:pt x="11996" y="8254"/>
                </a:moveTo>
                <a:lnTo>
                  <a:pt x="12546" y="8400"/>
                </a:lnTo>
                <a:lnTo>
                  <a:pt x="12729" y="8584"/>
                </a:lnTo>
                <a:lnTo>
                  <a:pt x="12803" y="8620"/>
                </a:lnTo>
                <a:lnTo>
                  <a:pt x="12876" y="8657"/>
                </a:lnTo>
                <a:lnTo>
                  <a:pt x="12950" y="8620"/>
                </a:lnTo>
                <a:lnTo>
                  <a:pt x="13023" y="8584"/>
                </a:lnTo>
                <a:lnTo>
                  <a:pt x="12950" y="9024"/>
                </a:lnTo>
                <a:lnTo>
                  <a:pt x="12509" y="8914"/>
                </a:lnTo>
                <a:lnTo>
                  <a:pt x="12399" y="8657"/>
                </a:lnTo>
                <a:lnTo>
                  <a:pt x="12216" y="8474"/>
                </a:lnTo>
                <a:lnTo>
                  <a:pt x="12033" y="8327"/>
                </a:lnTo>
                <a:lnTo>
                  <a:pt x="11959" y="8290"/>
                </a:lnTo>
                <a:lnTo>
                  <a:pt x="11996" y="8254"/>
                </a:lnTo>
                <a:close/>
                <a:moveTo>
                  <a:pt x="10932" y="8841"/>
                </a:moveTo>
                <a:lnTo>
                  <a:pt x="11519" y="9097"/>
                </a:lnTo>
                <a:lnTo>
                  <a:pt x="12106" y="9244"/>
                </a:lnTo>
                <a:lnTo>
                  <a:pt x="12033" y="9391"/>
                </a:lnTo>
                <a:lnTo>
                  <a:pt x="11922" y="9537"/>
                </a:lnTo>
                <a:lnTo>
                  <a:pt x="11776" y="9611"/>
                </a:lnTo>
                <a:lnTo>
                  <a:pt x="11702" y="9611"/>
                </a:lnTo>
                <a:lnTo>
                  <a:pt x="11629" y="9574"/>
                </a:lnTo>
                <a:lnTo>
                  <a:pt x="11519" y="9537"/>
                </a:lnTo>
                <a:lnTo>
                  <a:pt x="11409" y="9427"/>
                </a:lnTo>
                <a:lnTo>
                  <a:pt x="11226" y="9244"/>
                </a:lnTo>
                <a:lnTo>
                  <a:pt x="10932" y="8841"/>
                </a:lnTo>
                <a:close/>
                <a:moveTo>
                  <a:pt x="12509" y="9354"/>
                </a:moveTo>
                <a:lnTo>
                  <a:pt x="12876" y="9391"/>
                </a:lnTo>
                <a:lnTo>
                  <a:pt x="12656" y="10161"/>
                </a:lnTo>
                <a:lnTo>
                  <a:pt x="12583" y="10088"/>
                </a:lnTo>
                <a:lnTo>
                  <a:pt x="12363" y="10088"/>
                </a:lnTo>
                <a:lnTo>
                  <a:pt x="12216" y="10051"/>
                </a:lnTo>
                <a:lnTo>
                  <a:pt x="11886" y="9978"/>
                </a:lnTo>
                <a:lnTo>
                  <a:pt x="12106" y="9868"/>
                </a:lnTo>
                <a:lnTo>
                  <a:pt x="12289" y="9758"/>
                </a:lnTo>
                <a:lnTo>
                  <a:pt x="12399" y="9574"/>
                </a:lnTo>
                <a:lnTo>
                  <a:pt x="12509" y="9354"/>
                </a:lnTo>
                <a:close/>
                <a:moveTo>
                  <a:pt x="10382" y="9721"/>
                </a:moveTo>
                <a:lnTo>
                  <a:pt x="11409" y="10161"/>
                </a:lnTo>
                <a:lnTo>
                  <a:pt x="11922" y="10381"/>
                </a:lnTo>
                <a:lnTo>
                  <a:pt x="12253" y="10491"/>
                </a:lnTo>
                <a:lnTo>
                  <a:pt x="12399" y="10491"/>
                </a:lnTo>
                <a:lnTo>
                  <a:pt x="12509" y="10455"/>
                </a:lnTo>
                <a:lnTo>
                  <a:pt x="12326" y="10968"/>
                </a:lnTo>
                <a:lnTo>
                  <a:pt x="12033" y="10858"/>
                </a:lnTo>
                <a:lnTo>
                  <a:pt x="11886" y="10785"/>
                </a:lnTo>
                <a:lnTo>
                  <a:pt x="11776" y="10711"/>
                </a:lnTo>
                <a:lnTo>
                  <a:pt x="11519" y="10528"/>
                </a:lnTo>
                <a:lnTo>
                  <a:pt x="11409" y="10418"/>
                </a:lnTo>
                <a:lnTo>
                  <a:pt x="11262" y="10344"/>
                </a:lnTo>
                <a:lnTo>
                  <a:pt x="11079" y="10308"/>
                </a:lnTo>
                <a:lnTo>
                  <a:pt x="10895" y="10271"/>
                </a:lnTo>
                <a:lnTo>
                  <a:pt x="10492" y="10234"/>
                </a:lnTo>
                <a:lnTo>
                  <a:pt x="10455" y="9978"/>
                </a:lnTo>
                <a:lnTo>
                  <a:pt x="10382" y="9721"/>
                </a:lnTo>
                <a:close/>
                <a:moveTo>
                  <a:pt x="10455" y="10528"/>
                </a:moveTo>
                <a:lnTo>
                  <a:pt x="10785" y="10601"/>
                </a:lnTo>
                <a:lnTo>
                  <a:pt x="10969" y="10638"/>
                </a:lnTo>
                <a:lnTo>
                  <a:pt x="11115" y="10711"/>
                </a:lnTo>
                <a:lnTo>
                  <a:pt x="11336" y="10821"/>
                </a:lnTo>
                <a:lnTo>
                  <a:pt x="11519" y="10968"/>
                </a:lnTo>
                <a:lnTo>
                  <a:pt x="11702" y="11115"/>
                </a:lnTo>
                <a:lnTo>
                  <a:pt x="11886" y="11262"/>
                </a:lnTo>
                <a:lnTo>
                  <a:pt x="12106" y="11335"/>
                </a:lnTo>
                <a:lnTo>
                  <a:pt x="11739" y="11922"/>
                </a:lnTo>
                <a:lnTo>
                  <a:pt x="11629" y="11922"/>
                </a:lnTo>
                <a:lnTo>
                  <a:pt x="11482" y="11885"/>
                </a:lnTo>
                <a:lnTo>
                  <a:pt x="11226" y="11738"/>
                </a:lnTo>
                <a:lnTo>
                  <a:pt x="10565" y="11482"/>
                </a:lnTo>
                <a:lnTo>
                  <a:pt x="10272" y="11335"/>
                </a:lnTo>
                <a:lnTo>
                  <a:pt x="10382" y="10968"/>
                </a:lnTo>
                <a:lnTo>
                  <a:pt x="10455" y="10601"/>
                </a:lnTo>
                <a:lnTo>
                  <a:pt x="10455" y="10528"/>
                </a:lnTo>
                <a:close/>
                <a:moveTo>
                  <a:pt x="10125" y="11665"/>
                </a:moveTo>
                <a:lnTo>
                  <a:pt x="10785" y="11958"/>
                </a:lnTo>
                <a:lnTo>
                  <a:pt x="11115" y="12142"/>
                </a:lnTo>
                <a:lnTo>
                  <a:pt x="11299" y="12215"/>
                </a:lnTo>
                <a:lnTo>
                  <a:pt x="11482" y="12289"/>
                </a:lnTo>
                <a:lnTo>
                  <a:pt x="11226" y="12655"/>
                </a:lnTo>
                <a:lnTo>
                  <a:pt x="10895" y="12545"/>
                </a:lnTo>
                <a:lnTo>
                  <a:pt x="10455" y="12399"/>
                </a:lnTo>
                <a:lnTo>
                  <a:pt x="10052" y="12252"/>
                </a:lnTo>
                <a:lnTo>
                  <a:pt x="9868" y="12142"/>
                </a:lnTo>
                <a:lnTo>
                  <a:pt x="10125" y="11665"/>
                </a:lnTo>
                <a:close/>
                <a:moveTo>
                  <a:pt x="9355" y="9574"/>
                </a:moveTo>
                <a:lnTo>
                  <a:pt x="9575" y="9611"/>
                </a:lnTo>
                <a:lnTo>
                  <a:pt x="9795" y="9648"/>
                </a:lnTo>
                <a:lnTo>
                  <a:pt x="9978" y="9758"/>
                </a:lnTo>
                <a:lnTo>
                  <a:pt x="10052" y="9868"/>
                </a:lnTo>
                <a:lnTo>
                  <a:pt x="10088" y="9941"/>
                </a:lnTo>
                <a:lnTo>
                  <a:pt x="10125" y="10088"/>
                </a:lnTo>
                <a:lnTo>
                  <a:pt x="10125" y="10198"/>
                </a:lnTo>
                <a:lnTo>
                  <a:pt x="9832" y="10161"/>
                </a:lnTo>
                <a:lnTo>
                  <a:pt x="9795" y="10198"/>
                </a:lnTo>
                <a:lnTo>
                  <a:pt x="9795" y="10234"/>
                </a:lnTo>
                <a:lnTo>
                  <a:pt x="9942" y="10344"/>
                </a:lnTo>
                <a:lnTo>
                  <a:pt x="10088" y="10455"/>
                </a:lnTo>
                <a:lnTo>
                  <a:pt x="10015" y="10785"/>
                </a:lnTo>
                <a:lnTo>
                  <a:pt x="9942" y="11078"/>
                </a:lnTo>
                <a:lnTo>
                  <a:pt x="9905" y="11188"/>
                </a:lnTo>
                <a:lnTo>
                  <a:pt x="9648" y="11115"/>
                </a:lnTo>
                <a:lnTo>
                  <a:pt x="9391" y="11078"/>
                </a:lnTo>
                <a:lnTo>
                  <a:pt x="9355" y="11078"/>
                </a:lnTo>
                <a:lnTo>
                  <a:pt x="9318" y="11115"/>
                </a:lnTo>
                <a:lnTo>
                  <a:pt x="9318" y="11151"/>
                </a:lnTo>
                <a:lnTo>
                  <a:pt x="9355" y="11188"/>
                </a:lnTo>
                <a:lnTo>
                  <a:pt x="9538" y="11372"/>
                </a:lnTo>
                <a:lnTo>
                  <a:pt x="9795" y="11518"/>
                </a:lnTo>
                <a:lnTo>
                  <a:pt x="9501" y="11995"/>
                </a:lnTo>
                <a:lnTo>
                  <a:pt x="9061" y="11812"/>
                </a:lnTo>
                <a:lnTo>
                  <a:pt x="8584" y="11628"/>
                </a:lnTo>
                <a:lnTo>
                  <a:pt x="8548" y="11628"/>
                </a:lnTo>
                <a:lnTo>
                  <a:pt x="8548" y="11702"/>
                </a:lnTo>
                <a:lnTo>
                  <a:pt x="8731" y="11848"/>
                </a:lnTo>
                <a:lnTo>
                  <a:pt x="8915" y="12032"/>
                </a:lnTo>
                <a:lnTo>
                  <a:pt x="9318" y="12289"/>
                </a:lnTo>
                <a:lnTo>
                  <a:pt x="9061" y="12582"/>
                </a:lnTo>
                <a:lnTo>
                  <a:pt x="8805" y="12802"/>
                </a:lnTo>
                <a:lnTo>
                  <a:pt x="8548" y="12692"/>
                </a:lnTo>
                <a:lnTo>
                  <a:pt x="8401" y="12069"/>
                </a:lnTo>
                <a:lnTo>
                  <a:pt x="8291" y="11445"/>
                </a:lnTo>
                <a:lnTo>
                  <a:pt x="8218" y="11298"/>
                </a:lnTo>
                <a:lnTo>
                  <a:pt x="8144" y="11188"/>
                </a:lnTo>
                <a:lnTo>
                  <a:pt x="8034" y="11115"/>
                </a:lnTo>
                <a:lnTo>
                  <a:pt x="7374" y="11115"/>
                </a:lnTo>
                <a:lnTo>
                  <a:pt x="7264" y="11078"/>
                </a:lnTo>
                <a:lnTo>
                  <a:pt x="7154" y="11041"/>
                </a:lnTo>
                <a:lnTo>
                  <a:pt x="7007" y="10895"/>
                </a:lnTo>
                <a:lnTo>
                  <a:pt x="6897" y="10675"/>
                </a:lnTo>
                <a:lnTo>
                  <a:pt x="6860" y="10455"/>
                </a:lnTo>
                <a:lnTo>
                  <a:pt x="6860" y="10344"/>
                </a:lnTo>
                <a:lnTo>
                  <a:pt x="6897" y="10234"/>
                </a:lnTo>
                <a:lnTo>
                  <a:pt x="6934" y="10124"/>
                </a:lnTo>
                <a:lnTo>
                  <a:pt x="7007" y="10051"/>
                </a:lnTo>
                <a:lnTo>
                  <a:pt x="7227" y="9978"/>
                </a:lnTo>
                <a:lnTo>
                  <a:pt x="7447" y="9904"/>
                </a:lnTo>
                <a:lnTo>
                  <a:pt x="8328" y="9721"/>
                </a:lnTo>
                <a:lnTo>
                  <a:pt x="8401" y="9758"/>
                </a:lnTo>
                <a:lnTo>
                  <a:pt x="8548" y="9758"/>
                </a:lnTo>
                <a:lnTo>
                  <a:pt x="8841" y="9648"/>
                </a:lnTo>
                <a:lnTo>
                  <a:pt x="9135" y="9574"/>
                </a:lnTo>
                <a:close/>
                <a:moveTo>
                  <a:pt x="1028" y="7373"/>
                </a:moveTo>
                <a:lnTo>
                  <a:pt x="1028" y="7887"/>
                </a:lnTo>
                <a:lnTo>
                  <a:pt x="1101" y="8437"/>
                </a:lnTo>
                <a:lnTo>
                  <a:pt x="1138" y="8474"/>
                </a:lnTo>
                <a:lnTo>
                  <a:pt x="1211" y="8510"/>
                </a:lnTo>
                <a:lnTo>
                  <a:pt x="1285" y="8510"/>
                </a:lnTo>
                <a:lnTo>
                  <a:pt x="1358" y="8474"/>
                </a:lnTo>
                <a:lnTo>
                  <a:pt x="1872" y="8070"/>
                </a:lnTo>
                <a:lnTo>
                  <a:pt x="1945" y="8951"/>
                </a:lnTo>
                <a:lnTo>
                  <a:pt x="1982" y="9611"/>
                </a:lnTo>
                <a:lnTo>
                  <a:pt x="1982" y="9758"/>
                </a:lnTo>
                <a:lnTo>
                  <a:pt x="1982" y="9904"/>
                </a:lnTo>
                <a:lnTo>
                  <a:pt x="1872" y="10014"/>
                </a:lnTo>
                <a:lnTo>
                  <a:pt x="1762" y="10088"/>
                </a:lnTo>
                <a:lnTo>
                  <a:pt x="1615" y="10271"/>
                </a:lnTo>
                <a:lnTo>
                  <a:pt x="1505" y="10455"/>
                </a:lnTo>
                <a:lnTo>
                  <a:pt x="1468" y="10638"/>
                </a:lnTo>
                <a:lnTo>
                  <a:pt x="1468" y="10858"/>
                </a:lnTo>
                <a:lnTo>
                  <a:pt x="1505" y="11078"/>
                </a:lnTo>
                <a:lnTo>
                  <a:pt x="1578" y="11298"/>
                </a:lnTo>
                <a:lnTo>
                  <a:pt x="1688" y="11702"/>
                </a:lnTo>
                <a:lnTo>
                  <a:pt x="2165" y="12876"/>
                </a:lnTo>
                <a:lnTo>
                  <a:pt x="1835" y="12509"/>
                </a:lnTo>
                <a:lnTo>
                  <a:pt x="1505" y="12142"/>
                </a:lnTo>
                <a:lnTo>
                  <a:pt x="1211" y="11665"/>
                </a:lnTo>
                <a:lnTo>
                  <a:pt x="918" y="11188"/>
                </a:lnTo>
                <a:lnTo>
                  <a:pt x="735" y="10675"/>
                </a:lnTo>
                <a:lnTo>
                  <a:pt x="588" y="10161"/>
                </a:lnTo>
                <a:lnTo>
                  <a:pt x="551" y="9831"/>
                </a:lnTo>
                <a:lnTo>
                  <a:pt x="514" y="9501"/>
                </a:lnTo>
                <a:lnTo>
                  <a:pt x="551" y="9171"/>
                </a:lnTo>
                <a:lnTo>
                  <a:pt x="588" y="8841"/>
                </a:lnTo>
                <a:lnTo>
                  <a:pt x="771" y="8180"/>
                </a:lnTo>
                <a:lnTo>
                  <a:pt x="955" y="7557"/>
                </a:lnTo>
                <a:lnTo>
                  <a:pt x="1028" y="7373"/>
                </a:lnTo>
                <a:close/>
                <a:moveTo>
                  <a:pt x="9612" y="12472"/>
                </a:moveTo>
                <a:lnTo>
                  <a:pt x="9942" y="12619"/>
                </a:lnTo>
                <a:lnTo>
                  <a:pt x="10675" y="12912"/>
                </a:lnTo>
                <a:lnTo>
                  <a:pt x="10895" y="12986"/>
                </a:lnTo>
                <a:lnTo>
                  <a:pt x="10529" y="13316"/>
                </a:lnTo>
                <a:lnTo>
                  <a:pt x="10162" y="13609"/>
                </a:lnTo>
                <a:lnTo>
                  <a:pt x="9685" y="13279"/>
                </a:lnTo>
                <a:lnTo>
                  <a:pt x="9171" y="12986"/>
                </a:lnTo>
                <a:lnTo>
                  <a:pt x="9391" y="12729"/>
                </a:lnTo>
                <a:lnTo>
                  <a:pt x="9612" y="12472"/>
                </a:lnTo>
                <a:close/>
                <a:moveTo>
                  <a:pt x="2569" y="5209"/>
                </a:moveTo>
                <a:lnTo>
                  <a:pt x="2899" y="5319"/>
                </a:lnTo>
                <a:lnTo>
                  <a:pt x="3266" y="5356"/>
                </a:lnTo>
                <a:lnTo>
                  <a:pt x="3999" y="5356"/>
                </a:lnTo>
                <a:lnTo>
                  <a:pt x="4733" y="5429"/>
                </a:lnTo>
                <a:lnTo>
                  <a:pt x="5467" y="5539"/>
                </a:lnTo>
                <a:lnTo>
                  <a:pt x="5320" y="5649"/>
                </a:lnTo>
                <a:lnTo>
                  <a:pt x="5173" y="5723"/>
                </a:lnTo>
                <a:lnTo>
                  <a:pt x="4880" y="5833"/>
                </a:lnTo>
                <a:lnTo>
                  <a:pt x="4696" y="5943"/>
                </a:lnTo>
                <a:lnTo>
                  <a:pt x="4513" y="6053"/>
                </a:lnTo>
                <a:lnTo>
                  <a:pt x="4366" y="6236"/>
                </a:lnTo>
                <a:lnTo>
                  <a:pt x="4293" y="6420"/>
                </a:lnTo>
                <a:lnTo>
                  <a:pt x="4256" y="6493"/>
                </a:lnTo>
                <a:lnTo>
                  <a:pt x="4293" y="6603"/>
                </a:lnTo>
                <a:lnTo>
                  <a:pt x="4329" y="6676"/>
                </a:lnTo>
                <a:lnTo>
                  <a:pt x="4366" y="6750"/>
                </a:lnTo>
                <a:lnTo>
                  <a:pt x="4439" y="6823"/>
                </a:lnTo>
                <a:lnTo>
                  <a:pt x="4549" y="6823"/>
                </a:lnTo>
                <a:lnTo>
                  <a:pt x="4660" y="6860"/>
                </a:lnTo>
                <a:lnTo>
                  <a:pt x="4696" y="6933"/>
                </a:lnTo>
                <a:lnTo>
                  <a:pt x="4733" y="7117"/>
                </a:lnTo>
                <a:lnTo>
                  <a:pt x="4770" y="7300"/>
                </a:lnTo>
                <a:lnTo>
                  <a:pt x="4770" y="7667"/>
                </a:lnTo>
                <a:lnTo>
                  <a:pt x="4806" y="7813"/>
                </a:lnTo>
                <a:lnTo>
                  <a:pt x="4586" y="7520"/>
                </a:lnTo>
                <a:lnTo>
                  <a:pt x="4366" y="7263"/>
                </a:lnTo>
                <a:lnTo>
                  <a:pt x="4256" y="7190"/>
                </a:lnTo>
                <a:lnTo>
                  <a:pt x="4146" y="7153"/>
                </a:lnTo>
                <a:lnTo>
                  <a:pt x="3999" y="7117"/>
                </a:lnTo>
                <a:lnTo>
                  <a:pt x="3889" y="7153"/>
                </a:lnTo>
                <a:lnTo>
                  <a:pt x="3632" y="7227"/>
                </a:lnTo>
                <a:lnTo>
                  <a:pt x="3412" y="7373"/>
                </a:lnTo>
                <a:lnTo>
                  <a:pt x="3192" y="7593"/>
                </a:lnTo>
                <a:lnTo>
                  <a:pt x="2972" y="7813"/>
                </a:lnTo>
                <a:lnTo>
                  <a:pt x="2825" y="8070"/>
                </a:lnTo>
                <a:lnTo>
                  <a:pt x="2715" y="8364"/>
                </a:lnTo>
                <a:lnTo>
                  <a:pt x="2642" y="8657"/>
                </a:lnTo>
                <a:lnTo>
                  <a:pt x="2605" y="8951"/>
                </a:lnTo>
                <a:lnTo>
                  <a:pt x="2605" y="9244"/>
                </a:lnTo>
                <a:lnTo>
                  <a:pt x="2679" y="9537"/>
                </a:lnTo>
                <a:lnTo>
                  <a:pt x="2679" y="9611"/>
                </a:lnTo>
                <a:lnTo>
                  <a:pt x="2752" y="9648"/>
                </a:lnTo>
                <a:lnTo>
                  <a:pt x="2789" y="9684"/>
                </a:lnTo>
                <a:lnTo>
                  <a:pt x="3156" y="9684"/>
                </a:lnTo>
                <a:lnTo>
                  <a:pt x="3449" y="9758"/>
                </a:lnTo>
                <a:lnTo>
                  <a:pt x="3706" y="9868"/>
                </a:lnTo>
                <a:lnTo>
                  <a:pt x="3963" y="10014"/>
                </a:lnTo>
                <a:lnTo>
                  <a:pt x="4183" y="10198"/>
                </a:lnTo>
                <a:lnTo>
                  <a:pt x="4403" y="10418"/>
                </a:lnTo>
                <a:lnTo>
                  <a:pt x="4770" y="10858"/>
                </a:lnTo>
                <a:lnTo>
                  <a:pt x="4403" y="11151"/>
                </a:lnTo>
                <a:lnTo>
                  <a:pt x="4109" y="11445"/>
                </a:lnTo>
                <a:lnTo>
                  <a:pt x="3816" y="11775"/>
                </a:lnTo>
                <a:lnTo>
                  <a:pt x="3596" y="12142"/>
                </a:lnTo>
                <a:lnTo>
                  <a:pt x="3412" y="12545"/>
                </a:lnTo>
                <a:lnTo>
                  <a:pt x="3266" y="12986"/>
                </a:lnTo>
                <a:lnTo>
                  <a:pt x="3192" y="13426"/>
                </a:lnTo>
                <a:lnTo>
                  <a:pt x="3156" y="13866"/>
                </a:lnTo>
                <a:lnTo>
                  <a:pt x="3082" y="13829"/>
                </a:lnTo>
                <a:lnTo>
                  <a:pt x="2972" y="13719"/>
                </a:lnTo>
                <a:lnTo>
                  <a:pt x="2899" y="13572"/>
                </a:lnTo>
                <a:lnTo>
                  <a:pt x="2459" y="12582"/>
                </a:lnTo>
                <a:lnTo>
                  <a:pt x="2092" y="11702"/>
                </a:lnTo>
                <a:lnTo>
                  <a:pt x="1945" y="11262"/>
                </a:lnTo>
                <a:lnTo>
                  <a:pt x="1872" y="10821"/>
                </a:lnTo>
                <a:lnTo>
                  <a:pt x="1872" y="10638"/>
                </a:lnTo>
                <a:lnTo>
                  <a:pt x="1945" y="10491"/>
                </a:lnTo>
                <a:lnTo>
                  <a:pt x="2055" y="10381"/>
                </a:lnTo>
                <a:lnTo>
                  <a:pt x="2202" y="10271"/>
                </a:lnTo>
                <a:lnTo>
                  <a:pt x="2312" y="10161"/>
                </a:lnTo>
                <a:lnTo>
                  <a:pt x="2385" y="10051"/>
                </a:lnTo>
                <a:lnTo>
                  <a:pt x="2385" y="9904"/>
                </a:lnTo>
                <a:lnTo>
                  <a:pt x="2385" y="9721"/>
                </a:lnTo>
                <a:lnTo>
                  <a:pt x="2312" y="8730"/>
                </a:lnTo>
                <a:lnTo>
                  <a:pt x="2165" y="7740"/>
                </a:lnTo>
                <a:lnTo>
                  <a:pt x="2165" y="7667"/>
                </a:lnTo>
                <a:lnTo>
                  <a:pt x="2092" y="7593"/>
                </a:lnTo>
                <a:lnTo>
                  <a:pt x="1945" y="7593"/>
                </a:lnTo>
                <a:lnTo>
                  <a:pt x="1358" y="8070"/>
                </a:lnTo>
                <a:lnTo>
                  <a:pt x="1321" y="7667"/>
                </a:lnTo>
                <a:lnTo>
                  <a:pt x="1358" y="7263"/>
                </a:lnTo>
                <a:lnTo>
                  <a:pt x="1395" y="6860"/>
                </a:lnTo>
                <a:lnTo>
                  <a:pt x="1505" y="6456"/>
                </a:lnTo>
                <a:lnTo>
                  <a:pt x="1505" y="6383"/>
                </a:lnTo>
                <a:lnTo>
                  <a:pt x="1468" y="6310"/>
                </a:lnTo>
                <a:lnTo>
                  <a:pt x="1725" y="5796"/>
                </a:lnTo>
                <a:lnTo>
                  <a:pt x="1982" y="5319"/>
                </a:lnTo>
                <a:lnTo>
                  <a:pt x="2239" y="5356"/>
                </a:lnTo>
                <a:lnTo>
                  <a:pt x="2495" y="5392"/>
                </a:lnTo>
                <a:lnTo>
                  <a:pt x="2569" y="5356"/>
                </a:lnTo>
                <a:lnTo>
                  <a:pt x="2605" y="5319"/>
                </a:lnTo>
                <a:lnTo>
                  <a:pt x="2605" y="5282"/>
                </a:lnTo>
                <a:lnTo>
                  <a:pt x="2569" y="5209"/>
                </a:lnTo>
                <a:close/>
                <a:moveTo>
                  <a:pt x="8805" y="13939"/>
                </a:moveTo>
                <a:lnTo>
                  <a:pt x="9098" y="13976"/>
                </a:lnTo>
                <a:lnTo>
                  <a:pt x="9391" y="14049"/>
                </a:lnTo>
                <a:lnTo>
                  <a:pt x="9208" y="14086"/>
                </a:lnTo>
                <a:lnTo>
                  <a:pt x="9171" y="14049"/>
                </a:lnTo>
                <a:lnTo>
                  <a:pt x="9061" y="14049"/>
                </a:lnTo>
                <a:lnTo>
                  <a:pt x="8988" y="13976"/>
                </a:lnTo>
                <a:lnTo>
                  <a:pt x="8805" y="13939"/>
                </a:lnTo>
                <a:close/>
                <a:moveTo>
                  <a:pt x="5815" y="14178"/>
                </a:moveTo>
                <a:lnTo>
                  <a:pt x="5797" y="14196"/>
                </a:lnTo>
                <a:lnTo>
                  <a:pt x="5760" y="14196"/>
                </a:lnTo>
                <a:lnTo>
                  <a:pt x="5815" y="14178"/>
                </a:lnTo>
                <a:close/>
                <a:moveTo>
                  <a:pt x="7154" y="2935"/>
                </a:moveTo>
                <a:lnTo>
                  <a:pt x="7594" y="3008"/>
                </a:lnTo>
                <a:lnTo>
                  <a:pt x="8034" y="3082"/>
                </a:lnTo>
                <a:lnTo>
                  <a:pt x="8438" y="3155"/>
                </a:lnTo>
                <a:lnTo>
                  <a:pt x="8401" y="3192"/>
                </a:lnTo>
                <a:lnTo>
                  <a:pt x="8401" y="3228"/>
                </a:lnTo>
                <a:lnTo>
                  <a:pt x="8401" y="3265"/>
                </a:lnTo>
                <a:lnTo>
                  <a:pt x="8438" y="3265"/>
                </a:lnTo>
                <a:lnTo>
                  <a:pt x="8621" y="3228"/>
                </a:lnTo>
                <a:lnTo>
                  <a:pt x="8768" y="3265"/>
                </a:lnTo>
                <a:lnTo>
                  <a:pt x="8805" y="3265"/>
                </a:lnTo>
                <a:lnTo>
                  <a:pt x="8768" y="3338"/>
                </a:lnTo>
                <a:lnTo>
                  <a:pt x="8768" y="3412"/>
                </a:lnTo>
                <a:lnTo>
                  <a:pt x="8768" y="3448"/>
                </a:lnTo>
                <a:lnTo>
                  <a:pt x="8805" y="3485"/>
                </a:lnTo>
                <a:lnTo>
                  <a:pt x="8841" y="3485"/>
                </a:lnTo>
                <a:lnTo>
                  <a:pt x="8915" y="3522"/>
                </a:lnTo>
                <a:lnTo>
                  <a:pt x="8988" y="3558"/>
                </a:lnTo>
                <a:lnTo>
                  <a:pt x="9098" y="3668"/>
                </a:lnTo>
                <a:lnTo>
                  <a:pt x="9208" y="3815"/>
                </a:lnTo>
                <a:lnTo>
                  <a:pt x="9245" y="3852"/>
                </a:lnTo>
                <a:lnTo>
                  <a:pt x="9281" y="3889"/>
                </a:lnTo>
                <a:lnTo>
                  <a:pt x="9318" y="3852"/>
                </a:lnTo>
                <a:lnTo>
                  <a:pt x="9391" y="3742"/>
                </a:lnTo>
                <a:lnTo>
                  <a:pt x="9465" y="3632"/>
                </a:lnTo>
                <a:lnTo>
                  <a:pt x="9538" y="3558"/>
                </a:lnTo>
                <a:lnTo>
                  <a:pt x="9758" y="3632"/>
                </a:lnTo>
                <a:lnTo>
                  <a:pt x="9612" y="3815"/>
                </a:lnTo>
                <a:lnTo>
                  <a:pt x="9501" y="3999"/>
                </a:lnTo>
                <a:lnTo>
                  <a:pt x="9465" y="4072"/>
                </a:lnTo>
                <a:lnTo>
                  <a:pt x="9465" y="4182"/>
                </a:lnTo>
                <a:lnTo>
                  <a:pt x="9575" y="4182"/>
                </a:lnTo>
                <a:lnTo>
                  <a:pt x="9648" y="4145"/>
                </a:lnTo>
                <a:lnTo>
                  <a:pt x="9795" y="4035"/>
                </a:lnTo>
                <a:lnTo>
                  <a:pt x="10052" y="3815"/>
                </a:lnTo>
                <a:lnTo>
                  <a:pt x="10308" y="3962"/>
                </a:lnTo>
                <a:lnTo>
                  <a:pt x="10235" y="4035"/>
                </a:lnTo>
                <a:lnTo>
                  <a:pt x="9978" y="4365"/>
                </a:lnTo>
                <a:lnTo>
                  <a:pt x="9868" y="4512"/>
                </a:lnTo>
                <a:lnTo>
                  <a:pt x="9795" y="4696"/>
                </a:lnTo>
                <a:lnTo>
                  <a:pt x="9795" y="4732"/>
                </a:lnTo>
                <a:lnTo>
                  <a:pt x="9832" y="4732"/>
                </a:lnTo>
                <a:lnTo>
                  <a:pt x="10015" y="4659"/>
                </a:lnTo>
                <a:lnTo>
                  <a:pt x="10198" y="4549"/>
                </a:lnTo>
                <a:lnTo>
                  <a:pt x="10492" y="4329"/>
                </a:lnTo>
                <a:lnTo>
                  <a:pt x="10639" y="4182"/>
                </a:lnTo>
                <a:lnTo>
                  <a:pt x="10822" y="4292"/>
                </a:lnTo>
                <a:lnTo>
                  <a:pt x="10565" y="4549"/>
                </a:lnTo>
                <a:lnTo>
                  <a:pt x="10272" y="4879"/>
                </a:lnTo>
                <a:lnTo>
                  <a:pt x="10052" y="5209"/>
                </a:lnTo>
                <a:lnTo>
                  <a:pt x="9942" y="5246"/>
                </a:lnTo>
                <a:lnTo>
                  <a:pt x="9648" y="5392"/>
                </a:lnTo>
                <a:lnTo>
                  <a:pt x="9391" y="5539"/>
                </a:lnTo>
                <a:lnTo>
                  <a:pt x="9281" y="5539"/>
                </a:lnTo>
                <a:lnTo>
                  <a:pt x="9135" y="5576"/>
                </a:lnTo>
                <a:lnTo>
                  <a:pt x="8805" y="5759"/>
                </a:lnTo>
                <a:lnTo>
                  <a:pt x="8548" y="5979"/>
                </a:lnTo>
                <a:lnTo>
                  <a:pt x="8364" y="6089"/>
                </a:lnTo>
                <a:lnTo>
                  <a:pt x="8071" y="6346"/>
                </a:lnTo>
                <a:lnTo>
                  <a:pt x="7924" y="6566"/>
                </a:lnTo>
                <a:lnTo>
                  <a:pt x="7741" y="6750"/>
                </a:lnTo>
                <a:lnTo>
                  <a:pt x="7631" y="6970"/>
                </a:lnTo>
                <a:lnTo>
                  <a:pt x="7594" y="7153"/>
                </a:lnTo>
                <a:lnTo>
                  <a:pt x="7631" y="7227"/>
                </a:lnTo>
                <a:lnTo>
                  <a:pt x="7667" y="7300"/>
                </a:lnTo>
                <a:lnTo>
                  <a:pt x="7741" y="7373"/>
                </a:lnTo>
                <a:lnTo>
                  <a:pt x="7851" y="7410"/>
                </a:lnTo>
                <a:lnTo>
                  <a:pt x="7998" y="7410"/>
                </a:lnTo>
                <a:lnTo>
                  <a:pt x="8144" y="7337"/>
                </a:lnTo>
                <a:lnTo>
                  <a:pt x="8401" y="7190"/>
                </a:lnTo>
                <a:lnTo>
                  <a:pt x="8548" y="7153"/>
                </a:lnTo>
                <a:lnTo>
                  <a:pt x="8731" y="7227"/>
                </a:lnTo>
                <a:lnTo>
                  <a:pt x="8805" y="7263"/>
                </a:lnTo>
                <a:lnTo>
                  <a:pt x="8878" y="7337"/>
                </a:lnTo>
                <a:lnTo>
                  <a:pt x="8915" y="7410"/>
                </a:lnTo>
                <a:lnTo>
                  <a:pt x="8915" y="7483"/>
                </a:lnTo>
                <a:lnTo>
                  <a:pt x="8841" y="7593"/>
                </a:lnTo>
                <a:lnTo>
                  <a:pt x="8731" y="7740"/>
                </a:lnTo>
                <a:lnTo>
                  <a:pt x="8584" y="7850"/>
                </a:lnTo>
                <a:lnTo>
                  <a:pt x="8401" y="7960"/>
                </a:lnTo>
                <a:lnTo>
                  <a:pt x="8144" y="8070"/>
                </a:lnTo>
                <a:lnTo>
                  <a:pt x="7961" y="8144"/>
                </a:lnTo>
                <a:lnTo>
                  <a:pt x="7741" y="8254"/>
                </a:lnTo>
                <a:lnTo>
                  <a:pt x="7557" y="8400"/>
                </a:lnTo>
                <a:lnTo>
                  <a:pt x="7521" y="8474"/>
                </a:lnTo>
                <a:lnTo>
                  <a:pt x="7484" y="8584"/>
                </a:lnTo>
                <a:lnTo>
                  <a:pt x="7447" y="8767"/>
                </a:lnTo>
                <a:lnTo>
                  <a:pt x="7521" y="8914"/>
                </a:lnTo>
                <a:lnTo>
                  <a:pt x="7631" y="9061"/>
                </a:lnTo>
                <a:lnTo>
                  <a:pt x="7777" y="9134"/>
                </a:lnTo>
                <a:lnTo>
                  <a:pt x="7887" y="9171"/>
                </a:lnTo>
                <a:lnTo>
                  <a:pt x="8034" y="9207"/>
                </a:lnTo>
                <a:lnTo>
                  <a:pt x="8254" y="9134"/>
                </a:lnTo>
                <a:lnTo>
                  <a:pt x="8694" y="8951"/>
                </a:lnTo>
                <a:lnTo>
                  <a:pt x="9208" y="8951"/>
                </a:lnTo>
                <a:lnTo>
                  <a:pt x="9391" y="8877"/>
                </a:lnTo>
                <a:lnTo>
                  <a:pt x="9575" y="8767"/>
                </a:lnTo>
                <a:lnTo>
                  <a:pt x="9685" y="8657"/>
                </a:lnTo>
                <a:lnTo>
                  <a:pt x="9795" y="8547"/>
                </a:lnTo>
                <a:lnTo>
                  <a:pt x="9905" y="8547"/>
                </a:lnTo>
                <a:lnTo>
                  <a:pt x="10052" y="8584"/>
                </a:lnTo>
                <a:lnTo>
                  <a:pt x="10088" y="8620"/>
                </a:lnTo>
                <a:lnTo>
                  <a:pt x="10125" y="8620"/>
                </a:lnTo>
                <a:lnTo>
                  <a:pt x="10198" y="8657"/>
                </a:lnTo>
                <a:lnTo>
                  <a:pt x="10382" y="8804"/>
                </a:lnTo>
                <a:lnTo>
                  <a:pt x="10565" y="8987"/>
                </a:lnTo>
                <a:lnTo>
                  <a:pt x="11115" y="9648"/>
                </a:lnTo>
                <a:lnTo>
                  <a:pt x="10382" y="9391"/>
                </a:lnTo>
                <a:lnTo>
                  <a:pt x="10015" y="9281"/>
                </a:lnTo>
                <a:lnTo>
                  <a:pt x="9648" y="9171"/>
                </a:lnTo>
                <a:lnTo>
                  <a:pt x="9612" y="9207"/>
                </a:lnTo>
                <a:lnTo>
                  <a:pt x="9281" y="9171"/>
                </a:lnTo>
                <a:lnTo>
                  <a:pt x="8951" y="9207"/>
                </a:lnTo>
                <a:lnTo>
                  <a:pt x="8621" y="9281"/>
                </a:lnTo>
                <a:lnTo>
                  <a:pt x="8328" y="9391"/>
                </a:lnTo>
                <a:lnTo>
                  <a:pt x="8291" y="9427"/>
                </a:lnTo>
                <a:lnTo>
                  <a:pt x="8144" y="9427"/>
                </a:lnTo>
                <a:lnTo>
                  <a:pt x="7631" y="9537"/>
                </a:lnTo>
                <a:lnTo>
                  <a:pt x="7117" y="9648"/>
                </a:lnTo>
                <a:lnTo>
                  <a:pt x="6934" y="9684"/>
                </a:lnTo>
                <a:lnTo>
                  <a:pt x="6787" y="9794"/>
                </a:lnTo>
                <a:lnTo>
                  <a:pt x="6677" y="9904"/>
                </a:lnTo>
                <a:lnTo>
                  <a:pt x="6567" y="10088"/>
                </a:lnTo>
                <a:lnTo>
                  <a:pt x="6494" y="10271"/>
                </a:lnTo>
                <a:lnTo>
                  <a:pt x="6494" y="10455"/>
                </a:lnTo>
                <a:lnTo>
                  <a:pt x="6494" y="10601"/>
                </a:lnTo>
                <a:lnTo>
                  <a:pt x="6530" y="10785"/>
                </a:lnTo>
                <a:lnTo>
                  <a:pt x="6604" y="10968"/>
                </a:lnTo>
                <a:lnTo>
                  <a:pt x="6714" y="11115"/>
                </a:lnTo>
                <a:lnTo>
                  <a:pt x="6824" y="11225"/>
                </a:lnTo>
                <a:lnTo>
                  <a:pt x="6970" y="11335"/>
                </a:lnTo>
                <a:lnTo>
                  <a:pt x="7117" y="11408"/>
                </a:lnTo>
                <a:lnTo>
                  <a:pt x="7301" y="11445"/>
                </a:lnTo>
                <a:lnTo>
                  <a:pt x="7484" y="11482"/>
                </a:lnTo>
                <a:lnTo>
                  <a:pt x="7777" y="11482"/>
                </a:lnTo>
                <a:lnTo>
                  <a:pt x="7851" y="11555"/>
                </a:lnTo>
                <a:lnTo>
                  <a:pt x="7924" y="11665"/>
                </a:lnTo>
                <a:lnTo>
                  <a:pt x="7961" y="11812"/>
                </a:lnTo>
                <a:lnTo>
                  <a:pt x="8034" y="12105"/>
                </a:lnTo>
                <a:lnTo>
                  <a:pt x="8071" y="12362"/>
                </a:lnTo>
                <a:lnTo>
                  <a:pt x="8108" y="12509"/>
                </a:lnTo>
                <a:lnTo>
                  <a:pt x="7851" y="12435"/>
                </a:lnTo>
                <a:lnTo>
                  <a:pt x="7631" y="12399"/>
                </a:lnTo>
                <a:lnTo>
                  <a:pt x="7557" y="12362"/>
                </a:lnTo>
                <a:lnTo>
                  <a:pt x="7521" y="12215"/>
                </a:lnTo>
                <a:lnTo>
                  <a:pt x="7521" y="12179"/>
                </a:lnTo>
                <a:lnTo>
                  <a:pt x="7447" y="12179"/>
                </a:lnTo>
                <a:lnTo>
                  <a:pt x="7447" y="12215"/>
                </a:lnTo>
                <a:lnTo>
                  <a:pt x="7411" y="12472"/>
                </a:lnTo>
                <a:lnTo>
                  <a:pt x="7411" y="12509"/>
                </a:lnTo>
                <a:lnTo>
                  <a:pt x="7447" y="12545"/>
                </a:lnTo>
                <a:lnTo>
                  <a:pt x="7851" y="12729"/>
                </a:lnTo>
                <a:lnTo>
                  <a:pt x="8254" y="12949"/>
                </a:lnTo>
                <a:lnTo>
                  <a:pt x="8438" y="13316"/>
                </a:lnTo>
                <a:lnTo>
                  <a:pt x="8474" y="13389"/>
                </a:lnTo>
                <a:lnTo>
                  <a:pt x="8548" y="13426"/>
                </a:lnTo>
                <a:lnTo>
                  <a:pt x="8621" y="13426"/>
                </a:lnTo>
                <a:lnTo>
                  <a:pt x="8694" y="13389"/>
                </a:lnTo>
                <a:lnTo>
                  <a:pt x="8841" y="13279"/>
                </a:lnTo>
                <a:lnTo>
                  <a:pt x="9428" y="13609"/>
                </a:lnTo>
                <a:lnTo>
                  <a:pt x="9281" y="13609"/>
                </a:lnTo>
                <a:lnTo>
                  <a:pt x="8548" y="13536"/>
                </a:lnTo>
                <a:lnTo>
                  <a:pt x="7851" y="13536"/>
                </a:lnTo>
                <a:lnTo>
                  <a:pt x="7374" y="13206"/>
                </a:lnTo>
                <a:lnTo>
                  <a:pt x="6860" y="12912"/>
                </a:lnTo>
                <a:lnTo>
                  <a:pt x="6824" y="12876"/>
                </a:lnTo>
                <a:lnTo>
                  <a:pt x="6750" y="12912"/>
                </a:lnTo>
                <a:lnTo>
                  <a:pt x="6750" y="12949"/>
                </a:lnTo>
                <a:lnTo>
                  <a:pt x="6750" y="13022"/>
                </a:lnTo>
                <a:lnTo>
                  <a:pt x="6970" y="13316"/>
                </a:lnTo>
                <a:lnTo>
                  <a:pt x="7227" y="13572"/>
                </a:lnTo>
                <a:lnTo>
                  <a:pt x="6897" y="13609"/>
                </a:lnTo>
                <a:lnTo>
                  <a:pt x="6567" y="13646"/>
                </a:lnTo>
                <a:lnTo>
                  <a:pt x="6310" y="13426"/>
                </a:lnTo>
                <a:lnTo>
                  <a:pt x="6090" y="13169"/>
                </a:lnTo>
                <a:lnTo>
                  <a:pt x="6017" y="13169"/>
                </a:lnTo>
                <a:lnTo>
                  <a:pt x="5943" y="13242"/>
                </a:lnTo>
                <a:lnTo>
                  <a:pt x="5907" y="13389"/>
                </a:lnTo>
                <a:lnTo>
                  <a:pt x="5943" y="13499"/>
                </a:lnTo>
                <a:lnTo>
                  <a:pt x="5980" y="13646"/>
                </a:lnTo>
                <a:lnTo>
                  <a:pt x="6090" y="13756"/>
                </a:lnTo>
                <a:lnTo>
                  <a:pt x="5760" y="13829"/>
                </a:lnTo>
                <a:lnTo>
                  <a:pt x="5430" y="13939"/>
                </a:lnTo>
                <a:lnTo>
                  <a:pt x="5393" y="13903"/>
                </a:lnTo>
                <a:lnTo>
                  <a:pt x="5173" y="13682"/>
                </a:lnTo>
                <a:lnTo>
                  <a:pt x="5026" y="13609"/>
                </a:lnTo>
                <a:lnTo>
                  <a:pt x="4916" y="13572"/>
                </a:lnTo>
                <a:lnTo>
                  <a:pt x="4880" y="13572"/>
                </a:lnTo>
                <a:lnTo>
                  <a:pt x="4880" y="13609"/>
                </a:lnTo>
                <a:lnTo>
                  <a:pt x="4880" y="13682"/>
                </a:lnTo>
                <a:lnTo>
                  <a:pt x="4916" y="13793"/>
                </a:lnTo>
                <a:lnTo>
                  <a:pt x="4990" y="13939"/>
                </a:lnTo>
                <a:lnTo>
                  <a:pt x="5100" y="14086"/>
                </a:lnTo>
                <a:lnTo>
                  <a:pt x="5136" y="14086"/>
                </a:lnTo>
                <a:lnTo>
                  <a:pt x="4843" y="14306"/>
                </a:lnTo>
                <a:lnTo>
                  <a:pt x="4623" y="14269"/>
                </a:lnTo>
                <a:lnTo>
                  <a:pt x="4109" y="14196"/>
                </a:lnTo>
                <a:lnTo>
                  <a:pt x="3853" y="14159"/>
                </a:lnTo>
                <a:lnTo>
                  <a:pt x="3596" y="14086"/>
                </a:lnTo>
                <a:lnTo>
                  <a:pt x="3669" y="14013"/>
                </a:lnTo>
                <a:lnTo>
                  <a:pt x="3706" y="13903"/>
                </a:lnTo>
                <a:lnTo>
                  <a:pt x="3706" y="13829"/>
                </a:lnTo>
                <a:lnTo>
                  <a:pt x="3669" y="13719"/>
                </a:lnTo>
                <a:lnTo>
                  <a:pt x="3632" y="13646"/>
                </a:lnTo>
                <a:lnTo>
                  <a:pt x="3559" y="13609"/>
                </a:lnTo>
                <a:lnTo>
                  <a:pt x="3632" y="13242"/>
                </a:lnTo>
                <a:lnTo>
                  <a:pt x="3742" y="12876"/>
                </a:lnTo>
                <a:lnTo>
                  <a:pt x="3889" y="12509"/>
                </a:lnTo>
                <a:lnTo>
                  <a:pt x="4073" y="12179"/>
                </a:lnTo>
                <a:lnTo>
                  <a:pt x="4293" y="11848"/>
                </a:lnTo>
                <a:lnTo>
                  <a:pt x="4549" y="11555"/>
                </a:lnTo>
                <a:lnTo>
                  <a:pt x="4843" y="11298"/>
                </a:lnTo>
                <a:lnTo>
                  <a:pt x="5173" y="11115"/>
                </a:lnTo>
                <a:lnTo>
                  <a:pt x="5246" y="11041"/>
                </a:lnTo>
                <a:lnTo>
                  <a:pt x="5283" y="10931"/>
                </a:lnTo>
                <a:lnTo>
                  <a:pt x="5283" y="10858"/>
                </a:lnTo>
                <a:lnTo>
                  <a:pt x="5210" y="10785"/>
                </a:lnTo>
                <a:lnTo>
                  <a:pt x="4770" y="10234"/>
                </a:lnTo>
                <a:lnTo>
                  <a:pt x="4549" y="9978"/>
                </a:lnTo>
                <a:lnTo>
                  <a:pt x="4293" y="9758"/>
                </a:lnTo>
                <a:lnTo>
                  <a:pt x="3999" y="9574"/>
                </a:lnTo>
                <a:lnTo>
                  <a:pt x="3706" y="9427"/>
                </a:lnTo>
                <a:lnTo>
                  <a:pt x="3376" y="9317"/>
                </a:lnTo>
                <a:lnTo>
                  <a:pt x="3046" y="9281"/>
                </a:lnTo>
                <a:lnTo>
                  <a:pt x="3046" y="8877"/>
                </a:lnTo>
                <a:lnTo>
                  <a:pt x="3119" y="8510"/>
                </a:lnTo>
                <a:lnTo>
                  <a:pt x="3266" y="8180"/>
                </a:lnTo>
                <a:lnTo>
                  <a:pt x="3486" y="7887"/>
                </a:lnTo>
                <a:lnTo>
                  <a:pt x="3632" y="7740"/>
                </a:lnTo>
                <a:lnTo>
                  <a:pt x="3816" y="7593"/>
                </a:lnTo>
                <a:lnTo>
                  <a:pt x="3889" y="7557"/>
                </a:lnTo>
                <a:lnTo>
                  <a:pt x="3963" y="7557"/>
                </a:lnTo>
                <a:lnTo>
                  <a:pt x="4036" y="7593"/>
                </a:lnTo>
                <a:lnTo>
                  <a:pt x="4109" y="7630"/>
                </a:lnTo>
                <a:lnTo>
                  <a:pt x="4219" y="7740"/>
                </a:lnTo>
                <a:lnTo>
                  <a:pt x="4329" y="7887"/>
                </a:lnTo>
                <a:lnTo>
                  <a:pt x="4916" y="8657"/>
                </a:lnTo>
                <a:lnTo>
                  <a:pt x="5026" y="8730"/>
                </a:lnTo>
                <a:lnTo>
                  <a:pt x="5136" y="8767"/>
                </a:lnTo>
                <a:lnTo>
                  <a:pt x="5210" y="8730"/>
                </a:lnTo>
                <a:lnTo>
                  <a:pt x="5246" y="8694"/>
                </a:lnTo>
                <a:lnTo>
                  <a:pt x="5283" y="8620"/>
                </a:lnTo>
                <a:lnTo>
                  <a:pt x="5283" y="8547"/>
                </a:lnTo>
                <a:lnTo>
                  <a:pt x="5136" y="7006"/>
                </a:lnTo>
                <a:lnTo>
                  <a:pt x="5100" y="6823"/>
                </a:lnTo>
                <a:lnTo>
                  <a:pt x="4990" y="6640"/>
                </a:lnTo>
                <a:lnTo>
                  <a:pt x="4880" y="6493"/>
                </a:lnTo>
                <a:lnTo>
                  <a:pt x="4660" y="6456"/>
                </a:lnTo>
                <a:lnTo>
                  <a:pt x="4733" y="6420"/>
                </a:lnTo>
                <a:lnTo>
                  <a:pt x="4843" y="6346"/>
                </a:lnTo>
                <a:lnTo>
                  <a:pt x="5026" y="6199"/>
                </a:lnTo>
                <a:lnTo>
                  <a:pt x="5430" y="6016"/>
                </a:lnTo>
                <a:lnTo>
                  <a:pt x="5613" y="5943"/>
                </a:lnTo>
                <a:lnTo>
                  <a:pt x="5760" y="5796"/>
                </a:lnTo>
                <a:lnTo>
                  <a:pt x="5870" y="5649"/>
                </a:lnTo>
                <a:lnTo>
                  <a:pt x="5980" y="5466"/>
                </a:lnTo>
                <a:lnTo>
                  <a:pt x="5980" y="5392"/>
                </a:lnTo>
                <a:lnTo>
                  <a:pt x="5943" y="5319"/>
                </a:lnTo>
                <a:lnTo>
                  <a:pt x="5907" y="5246"/>
                </a:lnTo>
                <a:lnTo>
                  <a:pt x="5833" y="5209"/>
                </a:lnTo>
                <a:lnTo>
                  <a:pt x="4990" y="5099"/>
                </a:lnTo>
                <a:lnTo>
                  <a:pt x="4109" y="4989"/>
                </a:lnTo>
                <a:lnTo>
                  <a:pt x="3742" y="4989"/>
                </a:lnTo>
                <a:lnTo>
                  <a:pt x="3302" y="4952"/>
                </a:lnTo>
                <a:lnTo>
                  <a:pt x="2899" y="4989"/>
                </a:lnTo>
                <a:lnTo>
                  <a:pt x="2715" y="5026"/>
                </a:lnTo>
                <a:lnTo>
                  <a:pt x="2532" y="5099"/>
                </a:lnTo>
                <a:lnTo>
                  <a:pt x="2495" y="5136"/>
                </a:lnTo>
                <a:lnTo>
                  <a:pt x="2532" y="5209"/>
                </a:lnTo>
                <a:lnTo>
                  <a:pt x="2165" y="5062"/>
                </a:lnTo>
                <a:lnTo>
                  <a:pt x="2459" y="4732"/>
                </a:lnTo>
                <a:lnTo>
                  <a:pt x="2752" y="4402"/>
                </a:lnTo>
                <a:lnTo>
                  <a:pt x="3082" y="4145"/>
                </a:lnTo>
                <a:lnTo>
                  <a:pt x="3449" y="3889"/>
                </a:lnTo>
                <a:lnTo>
                  <a:pt x="3816" y="3668"/>
                </a:lnTo>
                <a:lnTo>
                  <a:pt x="4219" y="3448"/>
                </a:lnTo>
                <a:lnTo>
                  <a:pt x="4623" y="3302"/>
                </a:lnTo>
                <a:lnTo>
                  <a:pt x="5026" y="3155"/>
                </a:lnTo>
                <a:lnTo>
                  <a:pt x="5467" y="3045"/>
                </a:lnTo>
                <a:lnTo>
                  <a:pt x="5907" y="2972"/>
                </a:lnTo>
                <a:lnTo>
                  <a:pt x="6310" y="2935"/>
                </a:lnTo>
                <a:close/>
                <a:moveTo>
                  <a:pt x="5393" y="14343"/>
                </a:moveTo>
                <a:lnTo>
                  <a:pt x="5430" y="14379"/>
                </a:lnTo>
                <a:lnTo>
                  <a:pt x="5356" y="14379"/>
                </a:lnTo>
                <a:lnTo>
                  <a:pt x="5393" y="14343"/>
                </a:lnTo>
                <a:close/>
                <a:moveTo>
                  <a:pt x="7704" y="13903"/>
                </a:moveTo>
                <a:lnTo>
                  <a:pt x="7961" y="14049"/>
                </a:lnTo>
                <a:lnTo>
                  <a:pt x="8291" y="14196"/>
                </a:lnTo>
                <a:lnTo>
                  <a:pt x="8584" y="14306"/>
                </a:lnTo>
                <a:lnTo>
                  <a:pt x="8181" y="14379"/>
                </a:lnTo>
                <a:lnTo>
                  <a:pt x="7741" y="14416"/>
                </a:lnTo>
                <a:lnTo>
                  <a:pt x="7704" y="14306"/>
                </a:lnTo>
                <a:lnTo>
                  <a:pt x="7631" y="14233"/>
                </a:lnTo>
                <a:lnTo>
                  <a:pt x="7264" y="14123"/>
                </a:lnTo>
                <a:lnTo>
                  <a:pt x="6970" y="13939"/>
                </a:lnTo>
                <a:lnTo>
                  <a:pt x="7521" y="13903"/>
                </a:lnTo>
                <a:close/>
                <a:moveTo>
                  <a:pt x="6420" y="14013"/>
                </a:moveTo>
                <a:lnTo>
                  <a:pt x="6567" y="14123"/>
                </a:lnTo>
                <a:lnTo>
                  <a:pt x="6787" y="14306"/>
                </a:lnTo>
                <a:lnTo>
                  <a:pt x="7007" y="14453"/>
                </a:lnTo>
                <a:lnTo>
                  <a:pt x="6053" y="14416"/>
                </a:lnTo>
                <a:lnTo>
                  <a:pt x="6053" y="14343"/>
                </a:lnTo>
                <a:lnTo>
                  <a:pt x="6053" y="14269"/>
                </a:lnTo>
                <a:lnTo>
                  <a:pt x="5980" y="14196"/>
                </a:lnTo>
                <a:lnTo>
                  <a:pt x="5907" y="14159"/>
                </a:lnTo>
                <a:lnTo>
                  <a:pt x="5870" y="14159"/>
                </a:lnTo>
                <a:lnTo>
                  <a:pt x="5980" y="14123"/>
                </a:lnTo>
                <a:lnTo>
                  <a:pt x="6420" y="14013"/>
                </a:lnTo>
                <a:close/>
                <a:moveTo>
                  <a:pt x="6824" y="2385"/>
                </a:moveTo>
                <a:lnTo>
                  <a:pt x="6750" y="2421"/>
                </a:lnTo>
                <a:lnTo>
                  <a:pt x="6677" y="2495"/>
                </a:lnTo>
                <a:lnTo>
                  <a:pt x="6127" y="2531"/>
                </a:lnTo>
                <a:lnTo>
                  <a:pt x="5540" y="2605"/>
                </a:lnTo>
                <a:lnTo>
                  <a:pt x="5026" y="2715"/>
                </a:lnTo>
                <a:lnTo>
                  <a:pt x="4476" y="2861"/>
                </a:lnTo>
                <a:lnTo>
                  <a:pt x="3926" y="3082"/>
                </a:lnTo>
                <a:lnTo>
                  <a:pt x="3376" y="3375"/>
                </a:lnTo>
                <a:lnTo>
                  <a:pt x="2899" y="3705"/>
                </a:lnTo>
                <a:lnTo>
                  <a:pt x="2459" y="4109"/>
                </a:lnTo>
                <a:lnTo>
                  <a:pt x="2018" y="4512"/>
                </a:lnTo>
                <a:lnTo>
                  <a:pt x="1652" y="4989"/>
                </a:lnTo>
                <a:lnTo>
                  <a:pt x="1321" y="5466"/>
                </a:lnTo>
                <a:lnTo>
                  <a:pt x="1065" y="6016"/>
                </a:lnTo>
                <a:lnTo>
                  <a:pt x="735" y="6713"/>
                </a:lnTo>
                <a:lnTo>
                  <a:pt x="478" y="7447"/>
                </a:lnTo>
                <a:lnTo>
                  <a:pt x="221" y="8180"/>
                </a:lnTo>
                <a:lnTo>
                  <a:pt x="74" y="8914"/>
                </a:lnTo>
                <a:lnTo>
                  <a:pt x="38" y="9244"/>
                </a:lnTo>
                <a:lnTo>
                  <a:pt x="1" y="9611"/>
                </a:lnTo>
                <a:lnTo>
                  <a:pt x="38" y="9941"/>
                </a:lnTo>
                <a:lnTo>
                  <a:pt x="74" y="10271"/>
                </a:lnTo>
                <a:lnTo>
                  <a:pt x="148" y="10601"/>
                </a:lnTo>
                <a:lnTo>
                  <a:pt x="258" y="10931"/>
                </a:lnTo>
                <a:lnTo>
                  <a:pt x="368" y="11262"/>
                </a:lnTo>
                <a:lnTo>
                  <a:pt x="514" y="11555"/>
                </a:lnTo>
                <a:lnTo>
                  <a:pt x="881" y="12142"/>
                </a:lnTo>
                <a:lnTo>
                  <a:pt x="1285" y="12692"/>
                </a:lnTo>
                <a:lnTo>
                  <a:pt x="1725" y="13206"/>
                </a:lnTo>
                <a:lnTo>
                  <a:pt x="2202" y="13719"/>
                </a:lnTo>
                <a:lnTo>
                  <a:pt x="2459" y="13976"/>
                </a:lnTo>
                <a:lnTo>
                  <a:pt x="2752" y="14233"/>
                </a:lnTo>
                <a:lnTo>
                  <a:pt x="2825" y="14343"/>
                </a:lnTo>
                <a:lnTo>
                  <a:pt x="2899" y="14416"/>
                </a:lnTo>
                <a:lnTo>
                  <a:pt x="3009" y="14453"/>
                </a:lnTo>
                <a:lnTo>
                  <a:pt x="3119" y="14453"/>
                </a:lnTo>
                <a:lnTo>
                  <a:pt x="3192" y="14526"/>
                </a:lnTo>
                <a:lnTo>
                  <a:pt x="3559" y="14636"/>
                </a:lnTo>
                <a:lnTo>
                  <a:pt x="3889" y="14746"/>
                </a:lnTo>
                <a:lnTo>
                  <a:pt x="4623" y="14820"/>
                </a:lnTo>
                <a:lnTo>
                  <a:pt x="6017" y="14966"/>
                </a:lnTo>
                <a:lnTo>
                  <a:pt x="6714" y="15003"/>
                </a:lnTo>
                <a:lnTo>
                  <a:pt x="7411" y="15003"/>
                </a:lnTo>
                <a:lnTo>
                  <a:pt x="8108" y="14930"/>
                </a:lnTo>
                <a:lnTo>
                  <a:pt x="8768" y="14783"/>
                </a:lnTo>
                <a:lnTo>
                  <a:pt x="9465" y="14600"/>
                </a:lnTo>
                <a:lnTo>
                  <a:pt x="9758" y="14453"/>
                </a:lnTo>
                <a:lnTo>
                  <a:pt x="10088" y="14306"/>
                </a:lnTo>
                <a:lnTo>
                  <a:pt x="10382" y="14159"/>
                </a:lnTo>
                <a:lnTo>
                  <a:pt x="10675" y="13976"/>
                </a:lnTo>
                <a:lnTo>
                  <a:pt x="11152" y="13536"/>
                </a:lnTo>
                <a:lnTo>
                  <a:pt x="11629" y="13059"/>
                </a:lnTo>
                <a:lnTo>
                  <a:pt x="12033" y="12509"/>
                </a:lnTo>
                <a:lnTo>
                  <a:pt x="12399" y="11958"/>
                </a:lnTo>
                <a:lnTo>
                  <a:pt x="12729" y="11372"/>
                </a:lnTo>
                <a:lnTo>
                  <a:pt x="12986" y="10748"/>
                </a:lnTo>
                <a:lnTo>
                  <a:pt x="13243" y="10161"/>
                </a:lnTo>
                <a:lnTo>
                  <a:pt x="13426" y="9464"/>
                </a:lnTo>
                <a:lnTo>
                  <a:pt x="13500" y="9097"/>
                </a:lnTo>
                <a:lnTo>
                  <a:pt x="13573" y="8730"/>
                </a:lnTo>
                <a:lnTo>
                  <a:pt x="13573" y="8400"/>
                </a:lnTo>
                <a:lnTo>
                  <a:pt x="13573" y="8034"/>
                </a:lnTo>
                <a:lnTo>
                  <a:pt x="13573" y="7667"/>
                </a:lnTo>
                <a:lnTo>
                  <a:pt x="13500" y="7300"/>
                </a:lnTo>
                <a:lnTo>
                  <a:pt x="13426" y="6970"/>
                </a:lnTo>
                <a:lnTo>
                  <a:pt x="13353" y="6640"/>
                </a:lnTo>
                <a:lnTo>
                  <a:pt x="13206" y="6346"/>
                </a:lnTo>
                <a:lnTo>
                  <a:pt x="13060" y="6053"/>
                </a:lnTo>
                <a:lnTo>
                  <a:pt x="12693" y="5466"/>
                </a:lnTo>
                <a:lnTo>
                  <a:pt x="12289" y="4916"/>
                </a:lnTo>
                <a:lnTo>
                  <a:pt x="11849" y="4475"/>
                </a:lnTo>
                <a:lnTo>
                  <a:pt x="11372" y="4035"/>
                </a:lnTo>
                <a:lnTo>
                  <a:pt x="10895" y="3668"/>
                </a:lnTo>
                <a:lnTo>
                  <a:pt x="10345" y="3338"/>
                </a:lnTo>
                <a:lnTo>
                  <a:pt x="9795" y="3045"/>
                </a:lnTo>
                <a:lnTo>
                  <a:pt x="9208" y="2788"/>
                </a:lnTo>
                <a:lnTo>
                  <a:pt x="8584" y="2605"/>
                </a:lnTo>
                <a:lnTo>
                  <a:pt x="7998" y="2458"/>
                </a:lnTo>
                <a:lnTo>
                  <a:pt x="7447" y="238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2" name="Google Shape;542;p22"/>
          <p:cNvSpPr/>
          <p:nvPr/>
        </p:nvSpPr>
        <p:spPr>
          <a:xfrm>
            <a:off x="-8" y="1013366"/>
            <a:ext cx="372518" cy="384998"/>
          </a:xfrm>
          <a:custGeom>
            <a:avLst/>
            <a:gdLst/>
            <a:ahLst/>
            <a:cxnLst/>
            <a:rect l="l" t="t" r="r" b="b"/>
            <a:pathLst>
              <a:path w="13133" h="13573" extrusionOk="0">
                <a:moveTo>
                  <a:pt x="2714" y="1798"/>
                </a:moveTo>
                <a:lnTo>
                  <a:pt x="2971" y="1908"/>
                </a:lnTo>
                <a:lnTo>
                  <a:pt x="3118" y="2018"/>
                </a:lnTo>
                <a:lnTo>
                  <a:pt x="3265" y="2128"/>
                </a:lnTo>
                <a:lnTo>
                  <a:pt x="3411" y="2311"/>
                </a:lnTo>
                <a:lnTo>
                  <a:pt x="3485" y="2458"/>
                </a:lnTo>
                <a:lnTo>
                  <a:pt x="3375" y="2458"/>
                </a:lnTo>
                <a:lnTo>
                  <a:pt x="3301" y="2495"/>
                </a:lnTo>
                <a:lnTo>
                  <a:pt x="3265" y="2568"/>
                </a:lnTo>
                <a:lnTo>
                  <a:pt x="3228" y="2605"/>
                </a:lnTo>
                <a:lnTo>
                  <a:pt x="3155" y="2568"/>
                </a:lnTo>
                <a:lnTo>
                  <a:pt x="3008" y="2348"/>
                </a:lnTo>
                <a:lnTo>
                  <a:pt x="2825" y="1981"/>
                </a:lnTo>
                <a:lnTo>
                  <a:pt x="2714" y="1798"/>
                </a:lnTo>
                <a:close/>
                <a:moveTo>
                  <a:pt x="1908" y="2825"/>
                </a:moveTo>
                <a:lnTo>
                  <a:pt x="1797" y="2861"/>
                </a:lnTo>
                <a:lnTo>
                  <a:pt x="1761" y="2898"/>
                </a:lnTo>
                <a:lnTo>
                  <a:pt x="1687" y="2971"/>
                </a:lnTo>
                <a:lnTo>
                  <a:pt x="1687" y="3045"/>
                </a:lnTo>
                <a:lnTo>
                  <a:pt x="1687" y="3118"/>
                </a:lnTo>
                <a:lnTo>
                  <a:pt x="1724" y="3191"/>
                </a:lnTo>
                <a:lnTo>
                  <a:pt x="1797" y="3228"/>
                </a:lnTo>
                <a:lnTo>
                  <a:pt x="1944" y="3301"/>
                </a:lnTo>
                <a:lnTo>
                  <a:pt x="2054" y="3412"/>
                </a:lnTo>
                <a:lnTo>
                  <a:pt x="2164" y="3522"/>
                </a:lnTo>
                <a:lnTo>
                  <a:pt x="2201" y="3595"/>
                </a:lnTo>
                <a:lnTo>
                  <a:pt x="2274" y="3632"/>
                </a:lnTo>
                <a:lnTo>
                  <a:pt x="2384" y="3632"/>
                </a:lnTo>
                <a:lnTo>
                  <a:pt x="2458" y="3558"/>
                </a:lnTo>
                <a:lnTo>
                  <a:pt x="2494" y="3448"/>
                </a:lnTo>
                <a:lnTo>
                  <a:pt x="2494" y="3338"/>
                </a:lnTo>
                <a:lnTo>
                  <a:pt x="2421" y="3228"/>
                </a:lnTo>
                <a:lnTo>
                  <a:pt x="2348" y="3155"/>
                </a:lnTo>
                <a:lnTo>
                  <a:pt x="2164" y="2971"/>
                </a:lnTo>
                <a:lnTo>
                  <a:pt x="1981" y="2861"/>
                </a:lnTo>
                <a:lnTo>
                  <a:pt x="1908" y="2825"/>
                </a:lnTo>
                <a:close/>
                <a:moveTo>
                  <a:pt x="1137" y="2311"/>
                </a:moveTo>
                <a:lnTo>
                  <a:pt x="1614" y="2458"/>
                </a:lnTo>
                <a:lnTo>
                  <a:pt x="2054" y="2678"/>
                </a:lnTo>
                <a:lnTo>
                  <a:pt x="2201" y="2751"/>
                </a:lnTo>
                <a:lnTo>
                  <a:pt x="2348" y="2898"/>
                </a:lnTo>
                <a:lnTo>
                  <a:pt x="2458" y="3008"/>
                </a:lnTo>
                <a:lnTo>
                  <a:pt x="2531" y="3191"/>
                </a:lnTo>
                <a:lnTo>
                  <a:pt x="2568" y="3265"/>
                </a:lnTo>
                <a:lnTo>
                  <a:pt x="2568" y="3338"/>
                </a:lnTo>
                <a:lnTo>
                  <a:pt x="2531" y="3485"/>
                </a:lnTo>
                <a:lnTo>
                  <a:pt x="2384" y="3742"/>
                </a:lnTo>
                <a:lnTo>
                  <a:pt x="2274" y="3852"/>
                </a:lnTo>
                <a:lnTo>
                  <a:pt x="2164" y="3962"/>
                </a:lnTo>
                <a:lnTo>
                  <a:pt x="1834" y="3632"/>
                </a:lnTo>
                <a:lnTo>
                  <a:pt x="1541" y="3228"/>
                </a:lnTo>
                <a:lnTo>
                  <a:pt x="1321" y="2788"/>
                </a:lnTo>
                <a:lnTo>
                  <a:pt x="1137" y="2311"/>
                </a:lnTo>
                <a:close/>
                <a:moveTo>
                  <a:pt x="8804" y="514"/>
                </a:moveTo>
                <a:lnTo>
                  <a:pt x="8694" y="2531"/>
                </a:lnTo>
                <a:lnTo>
                  <a:pt x="8657" y="3632"/>
                </a:lnTo>
                <a:lnTo>
                  <a:pt x="8657" y="4549"/>
                </a:lnTo>
                <a:lnTo>
                  <a:pt x="7556" y="3778"/>
                </a:lnTo>
                <a:lnTo>
                  <a:pt x="7043" y="3375"/>
                </a:lnTo>
                <a:lnTo>
                  <a:pt x="6529" y="2971"/>
                </a:lnTo>
                <a:lnTo>
                  <a:pt x="6639" y="2788"/>
                </a:lnTo>
                <a:lnTo>
                  <a:pt x="6713" y="2678"/>
                </a:lnTo>
                <a:lnTo>
                  <a:pt x="7556" y="1798"/>
                </a:lnTo>
                <a:lnTo>
                  <a:pt x="8290" y="991"/>
                </a:lnTo>
                <a:lnTo>
                  <a:pt x="8510" y="734"/>
                </a:lnTo>
                <a:lnTo>
                  <a:pt x="8657" y="624"/>
                </a:lnTo>
                <a:lnTo>
                  <a:pt x="8804" y="514"/>
                </a:lnTo>
                <a:close/>
                <a:moveTo>
                  <a:pt x="660" y="4145"/>
                </a:moveTo>
                <a:lnTo>
                  <a:pt x="880" y="4219"/>
                </a:lnTo>
                <a:lnTo>
                  <a:pt x="1064" y="4255"/>
                </a:lnTo>
                <a:lnTo>
                  <a:pt x="1247" y="4329"/>
                </a:lnTo>
                <a:lnTo>
                  <a:pt x="1357" y="4439"/>
                </a:lnTo>
                <a:lnTo>
                  <a:pt x="1431" y="4585"/>
                </a:lnTo>
                <a:lnTo>
                  <a:pt x="1467" y="4659"/>
                </a:lnTo>
                <a:lnTo>
                  <a:pt x="1467" y="4732"/>
                </a:lnTo>
                <a:lnTo>
                  <a:pt x="1467" y="4805"/>
                </a:lnTo>
                <a:lnTo>
                  <a:pt x="1394" y="4842"/>
                </a:lnTo>
                <a:lnTo>
                  <a:pt x="1284" y="4805"/>
                </a:lnTo>
                <a:lnTo>
                  <a:pt x="1211" y="4769"/>
                </a:lnTo>
                <a:lnTo>
                  <a:pt x="990" y="4585"/>
                </a:lnTo>
                <a:lnTo>
                  <a:pt x="844" y="4402"/>
                </a:lnTo>
                <a:lnTo>
                  <a:pt x="660" y="4145"/>
                </a:lnTo>
                <a:close/>
                <a:moveTo>
                  <a:pt x="3962" y="2935"/>
                </a:moveTo>
                <a:lnTo>
                  <a:pt x="4218" y="3155"/>
                </a:lnTo>
                <a:lnTo>
                  <a:pt x="4035" y="3338"/>
                </a:lnTo>
                <a:lnTo>
                  <a:pt x="2641" y="4659"/>
                </a:lnTo>
                <a:lnTo>
                  <a:pt x="2311" y="5026"/>
                </a:lnTo>
                <a:lnTo>
                  <a:pt x="2054" y="5392"/>
                </a:lnTo>
                <a:lnTo>
                  <a:pt x="1797" y="5172"/>
                </a:lnTo>
                <a:lnTo>
                  <a:pt x="2971" y="4072"/>
                </a:lnTo>
                <a:lnTo>
                  <a:pt x="3485" y="3522"/>
                </a:lnTo>
                <a:lnTo>
                  <a:pt x="3742" y="3265"/>
                </a:lnTo>
                <a:lnTo>
                  <a:pt x="3962" y="2935"/>
                </a:lnTo>
                <a:close/>
                <a:moveTo>
                  <a:pt x="4989" y="5209"/>
                </a:moveTo>
                <a:lnTo>
                  <a:pt x="5356" y="5686"/>
                </a:lnTo>
                <a:lnTo>
                  <a:pt x="5686" y="6199"/>
                </a:lnTo>
                <a:lnTo>
                  <a:pt x="6199" y="7080"/>
                </a:lnTo>
                <a:lnTo>
                  <a:pt x="6199" y="7080"/>
                </a:lnTo>
                <a:lnTo>
                  <a:pt x="5282" y="6640"/>
                </a:lnTo>
                <a:lnTo>
                  <a:pt x="4365" y="6199"/>
                </a:lnTo>
                <a:lnTo>
                  <a:pt x="4512" y="5943"/>
                </a:lnTo>
                <a:lnTo>
                  <a:pt x="4989" y="5209"/>
                </a:lnTo>
                <a:close/>
                <a:moveTo>
                  <a:pt x="4879" y="4695"/>
                </a:moveTo>
                <a:lnTo>
                  <a:pt x="4805" y="4805"/>
                </a:lnTo>
                <a:lnTo>
                  <a:pt x="4218" y="5649"/>
                </a:lnTo>
                <a:lnTo>
                  <a:pt x="3962" y="6053"/>
                </a:lnTo>
                <a:lnTo>
                  <a:pt x="3852" y="6053"/>
                </a:lnTo>
                <a:lnTo>
                  <a:pt x="3778" y="6126"/>
                </a:lnTo>
                <a:lnTo>
                  <a:pt x="3742" y="6199"/>
                </a:lnTo>
                <a:lnTo>
                  <a:pt x="3705" y="6273"/>
                </a:lnTo>
                <a:lnTo>
                  <a:pt x="3742" y="6346"/>
                </a:lnTo>
                <a:lnTo>
                  <a:pt x="3778" y="6493"/>
                </a:lnTo>
                <a:lnTo>
                  <a:pt x="3852" y="6529"/>
                </a:lnTo>
                <a:lnTo>
                  <a:pt x="3925" y="6566"/>
                </a:lnTo>
                <a:lnTo>
                  <a:pt x="3998" y="6566"/>
                </a:lnTo>
                <a:lnTo>
                  <a:pt x="5172" y="7080"/>
                </a:lnTo>
                <a:lnTo>
                  <a:pt x="5722" y="7336"/>
                </a:lnTo>
                <a:lnTo>
                  <a:pt x="6053" y="7447"/>
                </a:lnTo>
                <a:lnTo>
                  <a:pt x="6346" y="7483"/>
                </a:lnTo>
                <a:lnTo>
                  <a:pt x="6419" y="7483"/>
                </a:lnTo>
                <a:lnTo>
                  <a:pt x="6493" y="7447"/>
                </a:lnTo>
                <a:lnTo>
                  <a:pt x="6529" y="7483"/>
                </a:lnTo>
                <a:lnTo>
                  <a:pt x="6603" y="7483"/>
                </a:lnTo>
                <a:lnTo>
                  <a:pt x="6639" y="7447"/>
                </a:lnTo>
                <a:lnTo>
                  <a:pt x="6639" y="7410"/>
                </a:lnTo>
                <a:lnTo>
                  <a:pt x="6566" y="7080"/>
                </a:lnTo>
                <a:lnTo>
                  <a:pt x="6456" y="6750"/>
                </a:lnTo>
                <a:lnTo>
                  <a:pt x="6273" y="6419"/>
                </a:lnTo>
                <a:lnTo>
                  <a:pt x="6089" y="6089"/>
                </a:lnTo>
                <a:lnTo>
                  <a:pt x="5649" y="5429"/>
                </a:lnTo>
                <a:lnTo>
                  <a:pt x="5135" y="4769"/>
                </a:lnTo>
                <a:lnTo>
                  <a:pt x="5062" y="4695"/>
                </a:lnTo>
                <a:close/>
                <a:moveTo>
                  <a:pt x="9757" y="9537"/>
                </a:moveTo>
                <a:lnTo>
                  <a:pt x="9794" y="9647"/>
                </a:lnTo>
                <a:lnTo>
                  <a:pt x="9831" y="9757"/>
                </a:lnTo>
                <a:lnTo>
                  <a:pt x="9867" y="9867"/>
                </a:lnTo>
                <a:lnTo>
                  <a:pt x="9867" y="9978"/>
                </a:lnTo>
                <a:lnTo>
                  <a:pt x="9831" y="10088"/>
                </a:lnTo>
                <a:lnTo>
                  <a:pt x="9794" y="9757"/>
                </a:lnTo>
                <a:lnTo>
                  <a:pt x="9757" y="9537"/>
                </a:lnTo>
                <a:close/>
                <a:moveTo>
                  <a:pt x="8950" y="8877"/>
                </a:moveTo>
                <a:lnTo>
                  <a:pt x="9207" y="9024"/>
                </a:lnTo>
                <a:lnTo>
                  <a:pt x="9207" y="9207"/>
                </a:lnTo>
                <a:lnTo>
                  <a:pt x="9281" y="9391"/>
                </a:lnTo>
                <a:lnTo>
                  <a:pt x="9391" y="9757"/>
                </a:lnTo>
                <a:lnTo>
                  <a:pt x="9574" y="10418"/>
                </a:lnTo>
                <a:lnTo>
                  <a:pt x="9464" y="10491"/>
                </a:lnTo>
                <a:lnTo>
                  <a:pt x="9391" y="10271"/>
                </a:lnTo>
                <a:lnTo>
                  <a:pt x="9281" y="10088"/>
                </a:lnTo>
                <a:lnTo>
                  <a:pt x="8914" y="9281"/>
                </a:lnTo>
                <a:lnTo>
                  <a:pt x="8840" y="9134"/>
                </a:lnTo>
                <a:lnTo>
                  <a:pt x="8767" y="9024"/>
                </a:lnTo>
                <a:lnTo>
                  <a:pt x="8950" y="8877"/>
                </a:lnTo>
                <a:close/>
                <a:moveTo>
                  <a:pt x="8547" y="9244"/>
                </a:moveTo>
                <a:lnTo>
                  <a:pt x="8547" y="9281"/>
                </a:lnTo>
                <a:lnTo>
                  <a:pt x="8657" y="9281"/>
                </a:lnTo>
                <a:lnTo>
                  <a:pt x="8694" y="9244"/>
                </a:lnTo>
                <a:lnTo>
                  <a:pt x="8657" y="9354"/>
                </a:lnTo>
                <a:lnTo>
                  <a:pt x="8657" y="9464"/>
                </a:lnTo>
                <a:lnTo>
                  <a:pt x="8767" y="9721"/>
                </a:lnTo>
                <a:lnTo>
                  <a:pt x="9024" y="10198"/>
                </a:lnTo>
                <a:lnTo>
                  <a:pt x="9170" y="10528"/>
                </a:lnTo>
                <a:lnTo>
                  <a:pt x="8804" y="10234"/>
                </a:lnTo>
                <a:lnTo>
                  <a:pt x="8804" y="10198"/>
                </a:lnTo>
                <a:lnTo>
                  <a:pt x="8767" y="9904"/>
                </a:lnTo>
                <a:lnTo>
                  <a:pt x="8657" y="9611"/>
                </a:lnTo>
                <a:lnTo>
                  <a:pt x="8584" y="9464"/>
                </a:lnTo>
                <a:lnTo>
                  <a:pt x="8474" y="9317"/>
                </a:lnTo>
                <a:lnTo>
                  <a:pt x="8547" y="9244"/>
                </a:lnTo>
                <a:close/>
                <a:moveTo>
                  <a:pt x="9464" y="10601"/>
                </a:moveTo>
                <a:lnTo>
                  <a:pt x="9574" y="10638"/>
                </a:lnTo>
                <a:lnTo>
                  <a:pt x="9464" y="10638"/>
                </a:lnTo>
                <a:lnTo>
                  <a:pt x="9464" y="10601"/>
                </a:lnTo>
                <a:close/>
                <a:moveTo>
                  <a:pt x="8877" y="8510"/>
                </a:moveTo>
                <a:lnTo>
                  <a:pt x="8584" y="8730"/>
                </a:lnTo>
                <a:lnTo>
                  <a:pt x="8327" y="8914"/>
                </a:lnTo>
                <a:lnTo>
                  <a:pt x="8143" y="9171"/>
                </a:lnTo>
                <a:lnTo>
                  <a:pt x="8070" y="9354"/>
                </a:lnTo>
                <a:lnTo>
                  <a:pt x="7997" y="9501"/>
                </a:lnTo>
                <a:lnTo>
                  <a:pt x="7997" y="9647"/>
                </a:lnTo>
                <a:lnTo>
                  <a:pt x="8033" y="9831"/>
                </a:lnTo>
                <a:lnTo>
                  <a:pt x="8070" y="9978"/>
                </a:lnTo>
                <a:lnTo>
                  <a:pt x="8143" y="10088"/>
                </a:lnTo>
                <a:lnTo>
                  <a:pt x="8363" y="10344"/>
                </a:lnTo>
                <a:lnTo>
                  <a:pt x="8584" y="10564"/>
                </a:lnTo>
                <a:lnTo>
                  <a:pt x="8914" y="10785"/>
                </a:lnTo>
                <a:lnTo>
                  <a:pt x="9244" y="10968"/>
                </a:lnTo>
                <a:lnTo>
                  <a:pt x="9391" y="11041"/>
                </a:lnTo>
                <a:lnTo>
                  <a:pt x="9537" y="11078"/>
                </a:lnTo>
                <a:lnTo>
                  <a:pt x="9684" y="11041"/>
                </a:lnTo>
                <a:lnTo>
                  <a:pt x="9867" y="10968"/>
                </a:lnTo>
                <a:lnTo>
                  <a:pt x="10051" y="10821"/>
                </a:lnTo>
                <a:lnTo>
                  <a:pt x="10234" y="10601"/>
                </a:lnTo>
                <a:lnTo>
                  <a:pt x="10271" y="10491"/>
                </a:lnTo>
                <a:lnTo>
                  <a:pt x="10271" y="10381"/>
                </a:lnTo>
                <a:lnTo>
                  <a:pt x="10271" y="10271"/>
                </a:lnTo>
                <a:lnTo>
                  <a:pt x="10198" y="10161"/>
                </a:lnTo>
                <a:lnTo>
                  <a:pt x="10198" y="9904"/>
                </a:lnTo>
                <a:lnTo>
                  <a:pt x="10161" y="9684"/>
                </a:lnTo>
                <a:lnTo>
                  <a:pt x="10088" y="9464"/>
                </a:lnTo>
                <a:lnTo>
                  <a:pt x="9977" y="9244"/>
                </a:lnTo>
                <a:lnTo>
                  <a:pt x="9831" y="9060"/>
                </a:lnTo>
                <a:lnTo>
                  <a:pt x="9647" y="8914"/>
                </a:lnTo>
                <a:lnTo>
                  <a:pt x="9464" y="8767"/>
                </a:lnTo>
                <a:lnTo>
                  <a:pt x="9060" y="8510"/>
                </a:lnTo>
                <a:close/>
                <a:moveTo>
                  <a:pt x="2604" y="8510"/>
                </a:moveTo>
                <a:lnTo>
                  <a:pt x="3815" y="9757"/>
                </a:lnTo>
                <a:lnTo>
                  <a:pt x="4292" y="10271"/>
                </a:lnTo>
                <a:lnTo>
                  <a:pt x="3852" y="10344"/>
                </a:lnTo>
                <a:lnTo>
                  <a:pt x="2678" y="10674"/>
                </a:lnTo>
                <a:lnTo>
                  <a:pt x="1577" y="10968"/>
                </a:lnTo>
                <a:lnTo>
                  <a:pt x="1064" y="11115"/>
                </a:lnTo>
                <a:lnTo>
                  <a:pt x="697" y="11188"/>
                </a:lnTo>
                <a:lnTo>
                  <a:pt x="587" y="11188"/>
                </a:lnTo>
                <a:lnTo>
                  <a:pt x="477" y="11151"/>
                </a:lnTo>
                <a:lnTo>
                  <a:pt x="1577" y="9721"/>
                </a:lnTo>
                <a:lnTo>
                  <a:pt x="1908" y="9317"/>
                </a:lnTo>
                <a:lnTo>
                  <a:pt x="2201" y="8914"/>
                </a:lnTo>
                <a:lnTo>
                  <a:pt x="2421" y="8730"/>
                </a:lnTo>
                <a:lnTo>
                  <a:pt x="2604" y="8510"/>
                </a:lnTo>
                <a:close/>
                <a:moveTo>
                  <a:pt x="8914" y="8180"/>
                </a:moveTo>
                <a:lnTo>
                  <a:pt x="9097" y="8217"/>
                </a:lnTo>
                <a:lnTo>
                  <a:pt x="9244" y="8253"/>
                </a:lnTo>
                <a:lnTo>
                  <a:pt x="9574" y="8400"/>
                </a:lnTo>
                <a:lnTo>
                  <a:pt x="9867" y="8584"/>
                </a:lnTo>
                <a:lnTo>
                  <a:pt x="10124" y="8840"/>
                </a:lnTo>
                <a:lnTo>
                  <a:pt x="10308" y="9171"/>
                </a:lnTo>
                <a:lnTo>
                  <a:pt x="10454" y="9464"/>
                </a:lnTo>
                <a:lnTo>
                  <a:pt x="10564" y="9794"/>
                </a:lnTo>
                <a:lnTo>
                  <a:pt x="10601" y="10161"/>
                </a:lnTo>
                <a:lnTo>
                  <a:pt x="10601" y="10528"/>
                </a:lnTo>
                <a:lnTo>
                  <a:pt x="10491" y="10858"/>
                </a:lnTo>
                <a:lnTo>
                  <a:pt x="10491" y="10895"/>
                </a:lnTo>
                <a:lnTo>
                  <a:pt x="10454" y="10858"/>
                </a:lnTo>
                <a:lnTo>
                  <a:pt x="10344" y="10785"/>
                </a:lnTo>
                <a:lnTo>
                  <a:pt x="10271" y="10785"/>
                </a:lnTo>
                <a:lnTo>
                  <a:pt x="10161" y="10821"/>
                </a:lnTo>
                <a:lnTo>
                  <a:pt x="10124" y="10931"/>
                </a:lnTo>
                <a:lnTo>
                  <a:pt x="10088" y="11078"/>
                </a:lnTo>
                <a:lnTo>
                  <a:pt x="10051" y="11188"/>
                </a:lnTo>
                <a:lnTo>
                  <a:pt x="9867" y="11298"/>
                </a:lnTo>
                <a:lnTo>
                  <a:pt x="9794" y="11371"/>
                </a:lnTo>
                <a:lnTo>
                  <a:pt x="9757" y="11445"/>
                </a:lnTo>
                <a:lnTo>
                  <a:pt x="9611" y="11481"/>
                </a:lnTo>
                <a:lnTo>
                  <a:pt x="9464" y="11481"/>
                </a:lnTo>
                <a:lnTo>
                  <a:pt x="9354" y="11445"/>
                </a:lnTo>
                <a:lnTo>
                  <a:pt x="9207" y="11408"/>
                </a:lnTo>
                <a:lnTo>
                  <a:pt x="8620" y="11078"/>
                </a:lnTo>
                <a:lnTo>
                  <a:pt x="8327" y="10895"/>
                </a:lnTo>
                <a:lnTo>
                  <a:pt x="8070" y="10674"/>
                </a:lnTo>
                <a:lnTo>
                  <a:pt x="7850" y="10418"/>
                </a:lnTo>
                <a:lnTo>
                  <a:pt x="7703" y="10124"/>
                </a:lnTo>
                <a:lnTo>
                  <a:pt x="7593" y="9794"/>
                </a:lnTo>
                <a:lnTo>
                  <a:pt x="7593" y="9501"/>
                </a:lnTo>
                <a:lnTo>
                  <a:pt x="7630" y="9171"/>
                </a:lnTo>
                <a:lnTo>
                  <a:pt x="7777" y="8877"/>
                </a:lnTo>
                <a:lnTo>
                  <a:pt x="7960" y="8620"/>
                </a:lnTo>
                <a:lnTo>
                  <a:pt x="8217" y="8400"/>
                </a:lnTo>
                <a:lnTo>
                  <a:pt x="8400" y="8290"/>
                </a:lnTo>
                <a:lnTo>
                  <a:pt x="8584" y="8217"/>
                </a:lnTo>
                <a:lnTo>
                  <a:pt x="8730" y="8180"/>
                </a:lnTo>
                <a:close/>
                <a:moveTo>
                  <a:pt x="8767" y="7777"/>
                </a:moveTo>
                <a:lnTo>
                  <a:pt x="8547" y="7813"/>
                </a:lnTo>
                <a:lnTo>
                  <a:pt x="8363" y="7850"/>
                </a:lnTo>
                <a:lnTo>
                  <a:pt x="8143" y="7960"/>
                </a:lnTo>
                <a:lnTo>
                  <a:pt x="7960" y="8033"/>
                </a:lnTo>
                <a:lnTo>
                  <a:pt x="7777" y="8180"/>
                </a:lnTo>
                <a:lnTo>
                  <a:pt x="7593" y="8364"/>
                </a:lnTo>
                <a:lnTo>
                  <a:pt x="7446" y="8510"/>
                </a:lnTo>
                <a:lnTo>
                  <a:pt x="7336" y="8657"/>
                </a:lnTo>
                <a:lnTo>
                  <a:pt x="7190" y="9024"/>
                </a:lnTo>
                <a:lnTo>
                  <a:pt x="7116" y="9427"/>
                </a:lnTo>
                <a:lnTo>
                  <a:pt x="7116" y="9831"/>
                </a:lnTo>
                <a:lnTo>
                  <a:pt x="7153" y="10051"/>
                </a:lnTo>
                <a:lnTo>
                  <a:pt x="7226" y="10271"/>
                </a:lnTo>
                <a:lnTo>
                  <a:pt x="7336" y="10454"/>
                </a:lnTo>
                <a:lnTo>
                  <a:pt x="7446" y="10638"/>
                </a:lnTo>
                <a:lnTo>
                  <a:pt x="7740" y="11005"/>
                </a:lnTo>
                <a:lnTo>
                  <a:pt x="8107" y="11298"/>
                </a:lnTo>
                <a:lnTo>
                  <a:pt x="8510" y="11555"/>
                </a:lnTo>
                <a:lnTo>
                  <a:pt x="8914" y="11775"/>
                </a:lnTo>
                <a:lnTo>
                  <a:pt x="9134" y="11885"/>
                </a:lnTo>
                <a:lnTo>
                  <a:pt x="9354" y="11958"/>
                </a:lnTo>
                <a:lnTo>
                  <a:pt x="9574" y="11958"/>
                </a:lnTo>
                <a:lnTo>
                  <a:pt x="9757" y="11922"/>
                </a:lnTo>
                <a:lnTo>
                  <a:pt x="9977" y="11848"/>
                </a:lnTo>
                <a:lnTo>
                  <a:pt x="10198" y="11702"/>
                </a:lnTo>
                <a:lnTo>
                  <a:pt x="10381" y="11555"/>
                </a:lnTo>
                <a:lnTo>
                  <a:pt x="10491" y="11371"/>
                </a:lnTo>
                <a:lnTo>
                  <a:pt x="10674" y="11298"/>
                </a:lnTo>
                <a:lnTo>
                  <a:pt x="10784" y="11151"/>
                </a:lnTo>
                <a:lnTo>
                  <a:pt x="10895" y="10968"/>
                </a:lnTo>
                <a:lnTo>
                  <a:pt x="10968" y="10785"/>
                </a:lnTo>
                <a:lnTo>
                  <a:pt x="11005" y="10601"/>
                </a:lnTo>
                <a:lnTo>
                  <a:pt x="11005" y="10381"/>
                </a:lnTo>
                <a:lnTo>
                  <a:pt x="11005" y="10124"/>
                </a:lnTo>
                <a:lnTo>
                  <a:pt x="10968" y="9684"/>
                </a:lnTo>
                <a:lnTo>
                  <a:pt x="10821" y="9207"/>
                </a:lnTo>
                <a:lnTo>
                  <a:pt x="10638" y="8804"/>
                </a:lnTo>
                <a:lnTo>
                  <a:pt x="10491" y="8620"/>
                </a:lnTo>
                <a:lnTo>
                  <a:pt x="10344" y="8437"/>
                </a:lnTo>
                <a:lnTo>
                  <a:pt x="10198" y="8290"/>
                </a:lnTo>
                <a:lnTo>
                  <a:pt x="10014" y="8143"/>
                </a:lnTo>
                <a:lnTo>
                  <a:pt x="9831" y="8033"/>
                </a:lnTo>
                <a:lnTo>
                  <a:pt x="9611" y="7923"/>
                </a:lnTo>
                <a:lnTo>
                  <a:pt x="9427" y="7850"/>
                </a:lnTo>
                <a:lnTo>
                  <a:pt x="9207" y="7813"/>
                </a:lnTo>
                <a:lnTo>
                  <a:pt x="8987" y="7777"/>
                </a:lnTo>
                <a:close/>
                <a:moveTo>
                  <a:pt x="9024" y="0"/>
                </a:moveTo>
                <a:lnTo>
                  <a:pt x="8767" y="37"/>
                </a:lnTo>
                <a:lnTo>
                  <a:pt x="8547" y="110"/>
                </a:lnTo>
                <a:lnTo>
                  <a:pt x="8363" y="257"/>
                </a:lnTo>
                <a:lnTo>
                  <a:pt x="8180" y="440"/>
                </a:lnTo>
                <a:lnTo>
                  <a:pt x="7593" y="1027"/>
                </a:lnTo>
                <a:lnTo>
                  <a:pt x="7006" y="1651"/>
                </a:lnTo>
                <a:lnTo>
                  <a:pt x="6639" y="2054"/>
                </a:lnTo>
                <a:lnTo>
                  <a:pt x="6383" y="2311"/>
                </a:lnTo>
                <a:lnTo>
                  <a:pt x="6199" y="2605"/>
                </a:lnTo>
                <a:lnTo>
                  <a:pt x="5796" y="2201"/>
                </a:lnTo>
                <a:lnTo>
                  <a:pt x="5722" y="2128"/>
                </a:lnTo>
                <a:lnTo>
                  <a:pt x="5502" y="2128"/>
                </a:lnTo>
                <a:lnTo>
                  <a:pt x="5392" y="2201"/>
                </a:lnTo>
                <a:lnTo>
                  <a:pt x="5356" y="2238"/>
                </a:lnTo>
                <a:lnTo>
                  <a:pt x="4915" y="2531"/>
                </a:lnTo>
                <a:lnTo>
                  <a:pt x="4512" y="2898"/>
                </a:lnTo>
                <a:lnTo>
                  <a:pt x="4292" y="2715"/>
                </a:lnTo>
                <a:lnTo>
                  <a:pt x="4072" y="2495"/>
                </a:lnTo>
                <a:lnTo>
                  <a:pt x="3998" y="2458"/>
                </a:lnTo>
                <a:lnTo>
                  <a:pt x="3888" y="2458"/>
                </a:lnTo>
                <a:lnTo>
                  <a:pt x="3815" y="2495"/>
                </a:lnTo>
                <a:lnTo>
                  <a:pt x="3778" y="2568"/>
                </a:lnTo>
                <a:lnTo>
                  <a:pt x="3778" y="2421"/>
                </a:lnTo>
                <a:lnTo>
                  <a:pt x="3778" y="2311"/>
                </a:lnTo>
                <a:lnTo>
                  <a:pt x="3668" y="2128"/>
                </a:lnTo>
                <a:lnTo>
                  <a:pt x="3521" y="1908"/>
                </a:lnTo>
                <a:lnTo>
                  <a:pt x="3338" y="1761"/>
                </a:lnTo>
                <a:lnTo>
                  <a:pt x="3118" y="1614"/>
                </a:lnTo>
                <a:lnTo>
                  <a:pt x="2861" y="1504"/>
                </a:lnTo>
                <a:lnTo>
                  <a:pt x="2458" y="1321"/>
                </a:lnTo>
                <a:lnTo>
                  <a:pt x="2348" y="1321"/>
                </a:lnTo>
                <a:lnTo>
                  <a:pt x="2238" y="1357"/>
                </a:lnTo>
                <a:lnTo>
                  <a:pt x="2201" y="1431"/>
                </a:lnTo>
                <a:lnTo>
                  <a:pt x="2201" y="1504"/>
                </a:lnTo>
                <a:lnTo>
                  <a:pt x="2531" y="2238"/>
                </a:lnTo>
                <a:lnTo>
                  <a:pt x="2678" y="2531"/>
                </a:lnTo>
                <a:lnTo>
                  <a:pt x="2751" y="2678"/>
                </a:lnTo>
                <a:lnTo>
                  <a:pt x="2861" y="2825"/>
                </a:lnTo>
                <a:lnTo>
                  <a:pt x="3008" y="2898"/>
                </a:lnTo>
                <a:lnTo>
                  <a:pt x="3191" y="2935"/>
                </a:lnTo>
                <a:lnTo>
                  <a:pt x="3338" y="2935"/>
                </a:lnTo>
                <a:lnTo>
                  <a:pt x="3485" y="2861"/>
                </a:lnTo>
                <a:lnTo>
                  <a:pt x="3632" y="2788"/>
                </a:lnTo>
                <a:lnTo>
                  <a:pt x="3301" y="3155"/>
                </a:lnTo>
                <a:lnTo>
                  <a:pt x="2971" y="3485"/>
                </a:lnTo>
                <a:lnTo>
                  <a:pt x="2935" y="3412"/>
                </a:lnTo>
                <a:lnTo>
                  <a:pt x="2935" y="3265"/>
                </a:lnTo>
                <a:lnTo>
                  <a:pt x="2898" y="3081"/>
                </a:lnTo>
                <a:lnTo>
                  <a:pt x="2825" y="2825"/>
                </a:lnTo>
                <a:lnTo>
                  <a:pt x="2678" y="2605"/>
                </a:lnTo>
                <a:lnTo>
                  <a:pt x="2458" y="2384"/>
                </a:lnTo>
                <a:lnTo>
                  <a:pt x="2238" y="2238"/>
                </a:lnTo>
                <a:lnTo>
                  <a:pt x="1981" y="2091"/>
                </a:lnTo>
                <a:lnTo>
                  <a:pt x="1687" y="1981"/>
                </a:lnTo>
                <a:lnTo>
                  <a:pt x="1431" y="1908"/>
                </a:lnTo>
                <a:lnTo>
                  <a:pt x="880" y="1834"/>
                </a:lnTo>
                <a:lnTo>
                  <a:pt x="770" y="1834"/>
                </a:lnTo>
                <a:lnTo>
                  <a:pt x="697" y="1871"/>
                </a:lnTo>
                <a:lnTo>
                  <a:pt x="624" y="1944"/>
                </a:lnTo>
                <a:lnTo>
                  <a:pt x="624" y="2054"/>
                </a:lnTo>
                <a:lnTo>
                  <a:pt x="697" y="2384"/>
                </a:lnTo>
                <a:lnTo>
                  <a:pt x="807" y="2751"/>
                </a:lnTo>
                <a:lnTo>
                  <a:pt x="917" y="3045"/>
                </a:lnTo>
                <a:lnTo>
                  <a:pt x="1101" y="3375"/>
                </a:lnTo>
                <a:lnTo>
                  <a:pt x="1284" y="3668"/>
                </a:lnTo>
                <a:lnTo>
                  <a:pt x="1504" y="3925"/>
                </a:lnTo>
                <a:lnTo>
                  <a:pt x="1724" y="4182"/>
                </a:lnTo>
                <a:lnTo>
                  <a:pt x="1981" y="4439"/>
                </a:lnTo>
                <a:lnTo>
                  <a:pt x="2018" y="4439"/>
                </a:lnTo>
                <a:lnTo>
                  <a:pt x="1761" y="4695"/>
                </a:lnTo>
                <a:lnTo>
                  <a:pt x="1761" y="4549"/>
                </a:lnTo>
                <a:lnTo>
                  <a:pt x="1724" y="4402"/>
                </a:lnTo>
                <a:lnTo>
                  <a:pt x="1614" y="4255"/>
                </a:lnTo>
                <a:lnTo>
                  <a:pt x="1467" y="4108"/>
                </a:lnTo>
                <a:lnTo>
                  <a:pt x="1321" y="3998"/>
                </a:lnTo>
                <a:lnTo>
                  <a:pt x="1101" y="3925"/>
                </a:lnTo>
                <a:lnTo>
                  <a:pt x="697" y="3815"/>
                </a:lnTo>
                <a:lnTo>
                  <a:pt x="330" y="3742"/>
                </a:lnTo>
                <a:lnTo>
                  <a:pt x="220" y="3742"/>
                </a:lnTo>
                <a:lnTo>
                  <a:pt x="147" y="3815"/>
                </a:lnTo>
                <a:lnTo>
                  <a:pt x="110" y="3925"/>
                </a:lnTo>
                <a:lnTo>
                  <a:pt x="147" y="3998"/>
                </a:lnTo>
                <a:lnTo>
                  <a:pt x="367" y="4329"/>
                </a:lnTo>
                <a:lnTo>
                  <a:pt x="624" y="4732"/>
                </a:lnTo>
                <a:lnTo>
                  <a:pt x="807" y="4915"/>
                </a:lnTo>
                <a:lnTo>
                  <a:pt x="954" y="5062"/>
                </a:lnTo>
                <a:lnTo>
                  <a:pt x="1137" y="5172"/>
                </a:lnTo>
                <a:lnTo>
                  <a:pt x="1321" y="5246"/>
                </a:lnTo>
                <a:lnTo>
                  <a:pt x="1321" y="5282"/>
                </a:lnTo>
                <a:lnTo>
                  <a:pt x="1394" y="5356"/>
                </a:lnTo>
                <a:lnTo>
                  <a:pt x="1834" y="5759"/>
                </a:lnTo>
                <a:lnTo>
                  <a:pt x="1651" y="6126"/>
                </a:lnTo>
                <a:lnTo>
                  <a:pt x="1504" y="6493"/>
                </a:lnTo>
                <a:lnTo>
                  <a:pt x="1394" y="6896"/>
                </a:lnTo>
                <a:lnTo>
                  <a:pt x="1321" y="6933"/>
                </a:lnTo>
                <a:lnTo>
                  <a:pt x="1321" y="7043"/>
                </a:lnTo>
                <a:lnTo>
                  <a:pt x="1321" y="7153"/>
                </a:lnTo>
                <a:lnTo>
                  <a:pt x="1357" y="7263"/>
                </a:lnTo>
                <a:lnTo>
                  <a:pt x="1431" y="7373"/>
                </a:lnTo>
                <a:lnTo>
                  <a:pt x="1467" y="7410"/>
                </a:lnTo>
                <a:lnTo>
                  <a:pt x="1541" y="7447"/>
                </a:lnTo>
                <a:lnTo>
                  <a:pt x="1651" y="7593"/>
                </a:lnTo>
                <a:lnTo>
                  <a:pt x="2311" y="8217"/>
                </a:lnTo>
                <a:lnTo>
                  <a:pt x="2164" y="8327"/>
                </a:lnTo>
                <a:lnTo>
                  <a:pt x="2018" y="8437"/>
                </a:lnTo>
                <a:lnTo>
                  <a:pt x="1761" y="8694"/>
                </a:lnTo>
                <a:lnTo>
                  <a:pt x="1394" y="9207"/>
                </a:lnTo>
                <a:lnTo>
                  <a:pt x="990" y="9721"/>
                </a:lnTo>
                <a:lnTo>
                  <a:pt x="220" y="10748"/>
                </a:lnTo>
                <a:lnTo>
                  <a:pt x="73" y="10968"/>
                </a:lnTo>
                <a:lnTo>
                  <a:pt x="0" y="11151"/>
                </a:lnTo>
                <a:lnTo>
                  <a:pt x="0" y="11225"/>
                </a:lnTo>
                <a:lnTo>
                  <a:pt x="37" y="11335"/>
                </a:lnTo>
                <a:lnTo>
                  <a:pt x="183" y="11518"/>
                </a:lnTo>
                <a:lnTo>
                  <a:pt x="257" y="11592"/>
                </a:lnTo>
                <a:lnTo>
                  <a:pt x="367" y="11628"/>
                </a:lnTo>
                <a:lnTo>
                  <a:pt x="550" y="11665"/>
                </a:lnTo>
                <a:lnTo>
                  <a:pt x="770" y="11628"/>
                </a:lnTo>
                <a:lnTo>
                  <a:pt x="990" y="11592"/>
                </a:lnTo>
                <a:lnTo>
                  <a:pt x="2348" y="11188"/>
                </a:lnTo>
                <a:lnTo>
                  <a:pt x="3595" y="10821"/>
                </a:lnTo>
                <a:lnTo>
                  <a:pt x="4072" y="10711"/>
                </a:lnTo>
                <a:lnTo>
                  <a:pt x="4292" y="10638"/>
                </a:lnTo>
                <a:lnTo>
                  <a:pt x="4512" y="10491"/>
                </a:lnTo>
                <a:lnTo>
                  <a:pt x="5025" y="11005"/>
                </a:lnTo>
                <a:lnTo>
                  <a:pt x="5539" y="11518"/>
                </a:lnTo>
                <a:lnTo>
                  <a:pt x="6089" y="11995"/>
                </a:lnTo>
                <a:lnTo>
                  <a:pt x="6676" y="12398"/>
                </a:lnTo>
                <a:lnTo>
                  <a:pt x="7006" y="12619"/>
                </a:lnTo>
                <a:lnTo>
                  <a:pt x="7373" y="12802"/>
                </a:lnTo>
                <a:lnTo>
                  <a:pt x="7740" y="12985"/>
                </a:lnTo>
                <a:lnTo>
                  <a:pt x="8070" y="13132"/>
                </a:lnTo>
                <a:lnTo>
                  <a:pt x="8474" y="13242"/>
                </a:lnTo>
                <a:lnTo>
                  <a:pt x="8840" y="13352"/>
                </a:lnTo>
                <a:lnTo>
                  <a:pt x="9207" y="13426"/>
                </a:lnTo>
                <a:lnTo>
                  <a:pt x="9611" y="13499"/>
                </a:lnTo>
                <a:lnTo>
                  <a:pt x="9977" y="13536"/>
                </a:lnTo>
                <a:lnTo>
                  <a:pt x="10381" y="13572"/>
                </a:lnTo>
                <a:lnTo>
                  <a:pt x="11115" y="13536"/>
                </a:lnTo>
                <a:lnTo>
                  <a:pt x="11812" y="13426"/>
                </a:lnTo>
                <a:lnTo>
                  <a:pt x="12215" y="13316"/>
                </a:lnTo>
                <a:lnTo>
                  <a:pt x="12362" y="13279"/>
                </a:lnTo>
                <a:lnTo>
                  <a:pt x="12435" y="13279"/>
                </a:lnTo>
                <a:lnTo>
                  <a:pt x="12435" y="13316"/>
                </a:lnTo>
                <a:lnTo>
                  <a:pt x="12509" y="13352"/>
                </a:lnTo>
                <a:lnTo>
                  <a:pt x="12545" y="13352"/>
                </a:lnTo>
                <a:lnTo>
                  <a:pt x="12582" y="13316"/>
                </a:lnTo>
                <a:lnTo>
                  <a:pt x="12619" y="13279"/>
                </a:lnTo>
                <a:lnTo>
                  <a:pt x="12655" y="13169"/>
                </a:lnTo>
                <a:lnTo>
                  <a:pt x="12655" y="13022"/>
                </a:lnTo>
                <a:lnTo>
                  <a:pt x="12545" y="12949"/>
                </a:lnTo>
                <a:lnTo>
                  <a:pt x="12435" y="12912"/>
                </a:lnTo>
                <a:lnTo>
                  <a:pt x="12178" y="12912"/>
                </a:lnTo>
                <a:lnTo>
                  <a:pt x="11702" y="13022"/>
                </a:lnTo>
                <a:lnTo>
                  <a:pt x="11188" y="13095"/>
                </a:lnTo>
                <a:lnTo>
                  <a:pt x="10748" y="13132"/>
                </a:lnTo>
                <a:lnTo>
                  <a:pt x="10308" y="13095"/>
                </a:lnTo>
                <a:lnTo>
                  <a:pt x="9867" y="13095"/>
                </a:lnTo>
                <a:lnTo>
                  <a:pt x="9464" y="13022"/>
                </a:lnTo>
                <a:lnTo>
                  <a:pt x="9024" y="12949"/>
                </a:lnTo>
                <a:lnTo>
                  <a:pt x="8584" y="12802"/>
                </a:lnTo>
                <a:lnTo>
                  <a:pt x="8180" y="12655"/>
                </a:lnTo>
                <a:lnTo>
                  <a:pt x="7777" y="12509"/>
                </a:lnTo>
                <a:lnTo>
                  <a:pt x="7300" y="12252"/>
                </a:lnTo>
                <a:lnTo>
                  <a:pt x="6860" y="11958"/>
                </a:lnTo>
                <a:lnTo>
                  <a:pt x="6419" y="11628"/>
                </a:lnTo>
                <a:lnTo>
                  <a:pt x="6016" y="11298"/>
                </a:lnTo>
                <a:lnTo>
                  <a:pt x="5246" y="10564"/>
                </a:lnTo>
                <a:lnTo>
                  <a:pt x="4512" y="9794"/>
                </a:lnTo>
                <a:lnTo>
                  <a:pt x="3008" y="8290"/>
                </a:lnTo>
                <a:lnTo>
                  <a:pt x="2274" y="7520"/>
                </a:lnTo>
                <a:lnTo>
                  <a:pt x="2091" y="7300"/>
                </a:lnTo>
                <a:lnTo>
                  <a:pt x="1871" y="7080"/>
                </a:lnTo>
                <a:lnTo>
                  <a:pt x="1944" y="6713"/>
                </a:lnTo>
                <a:lnTo>
                  <a:pt x="2054" y="6383"/>
                </a:lnTo>
                <a:lnTo>
                  <a:pt x="2238" y="6053"/>
                </a:lnTo>
                <a:lnTo>
                  <a:pt x="2421" y="5722"/>
                </a:lnTo>
                <a:lnTo>
                  <a:pt x="2641" y="5429"/>
                </a:lnTo>
                <a:lnTo>
                  <a:pt x="2898" y="5172"/>
                </a:lnTo>
                <a:lnTo>
                  <a:pt x="3411" y="4622"/>
                </a:lnTo>
                <a:lnTo>
                  <a:pt x="4475" y="3558"/>
                </a:lnTo>
                <a:lnTo>
                  <a:pt x="5025" y="3045"/>
                </a:lnTo>
                <a:lnTo>
                  <a:pt x="5246" y="2825"/>
                </a:lnTo>
                <a:lnTo>
                  <a:pt x="5392" y="2678"/>
                </a:lnTo>
                <a:lnTo>
                  <a:pt x="5502" y="2605"/>
                </a:lnTo>
                <a:lnTo>
                  <a:pt x="5612" y="2715"/>
                </a:lnTo>
                <a:lnTo>
                  <a:pt x="5392" y="2825"/>
                </a:lnTo>
                <a:lnTo>
                  <a:pt x="5246" y="2971"/>
                </a:lnTo>
                <a:lnTo>
                  <a:pt x="4952" y="3301"/>
                </a:lnTo>
                <a:lnTo>
                  <a:pt x="4805" y="3485"/>
                </a:lnTo>
                <a:lnTo>
                  <a:pt x="4695" y="3668"/>
                </a:lnTo>
                <a:lnTo>
                  <a:pt x="4585" y="3888"/>
                </a:lnTo>
                <a:lnTo>
                  <a:pt x="4585" y="3962"/>
                </a:lnTo>
                <a:lnTo>
                  <a:pt x="4622" y="4072"/>
                </a:lnTo>
                <a:lnTo>
                  <a:pt x="4659" y="4145"/>
                </a:lnTo>
                <a:lnTo>
                  <a:pt x="4732" y="4145"/>
                </a:lnTo>
                <a:lnTo>
                  <a:pt x="4915" y="4035"/>
                </a:lnTo>
                <a:lnTo>
                  <a:pt x="5025" y="3888"/>
                </a:lnTo>
                <a:lnTo>
                  <a:pt x="5209" y="3558"/>
                </a:lnTo>
                <a:lnTo>
                  <a:pt x="5502" y="3228"/>
                </a:lnTo>
                <a:lnTo>
                  <a:pt x="5759" y="2898"/>
                </a:lnTo>
                <a:lnTo>
                  <a:pt x="6016" y="3118"/>
                </a:lnTo>
                <a:lnTo>
                  <a:pt x="5832" y="3301"/>
                </a:lnTo>
                <a:lnTo>
                  <a:pt x="5612" y="3522"/>
                </a:lnTo>
                <a:lnTo>
                  <a:pt x="5466" y="3742"/>
                </a:lnTo>
                <a:lnTo>
                  <a:pt x="5356" y="3962"/>
                </a:lnTo>
                <a:lnTo>
                  <a:pt x="5319" y="4072"/>
                </a:lnTo>
                <a:lnTo>
                  <a:pt x="5392" y="4182"/>
                </a:lnTo>
                <a:lnTo>
                  <a:pt x="5502" y="4219"/>
                </a:lnTo>
                <a:lnTo>
                  <a:pt x="5539" y="4219"/>
                </a:lnTo>
                <a:lnTo>
                  <a:pt x="5612" y="4182"/>
                </a:lnTo>
                <a:lnTo>
                  <a:pt x="5796" y="3998"/>
                </a:lnTo>
                <a:lnTo>
                  <a:pt x="5942" y="3778"/>
                </a:lnTo>
                <a:lnTo>
                  <a:pt x="6089" y="3558"/>
                </a:lnTo>
                <a:lnTo>
                  <a:pt x="6199" y="3301"/>
                </a:lnTo>
                <a:lnTo>
                  <a:pt x="6309" y="3375"/>
                </a:lnTo>
                <a:lnTo>
                  <a:pt x="6456" y="3485"/>
                </a:lnTo>
                <a:lnTo>
                  <a:pt x="6346" y="3595"/>
                </a:lnTo>
                <a:lnTo>
                  <a:pt x="6236" y="3705"/>
                </a:lnTo>
                <a:lnTo>
                  <a:pt x="6089" y="3962"/>
                </a:lnTo>
                <a:lnTo>
                  <a:pt x="5869" y="4255"/>
                </a:lnTo>
                <a:lnTo>
                  <a:pt x="5796" y="4402"/>
                </a:lnTo>
                <a:lnTo>
                  <a:pt x="5722" y="4585"/>
                </a:lnTo>
                <a:lnTo>
                  <a:pt x="5722" y="4622"/>
                </a:lnTo>
                <a:lnTo>
                  <a:pt x="5722" y="4695"/>
                </a:lnTo>
                <a:lnTo>
                  <a:pt x="5796" y="4732"/>
                </a:lnTo>
                <a:lnTo>
                  <a:pt x="5906" y="4769"/>
                </a:lnTo>
                <a:lnTo>
                  <a:pt x="6016" y="4695"/>
                </a:lnTo>
                <a:lnTo>
                  <a:pt x="6126" y="4585"/>
                </a:lnTo>
                <a:lnTo>
                  <a:pt x="6199" y="4439"/>
                </a:lnTo>
                <a:lnTo>
                  <a:pt x="6383" y="4145"/>
                </a:lnTo>
                <a:lnTo>
                  <a:pt x="6456" y="3962"/>
                </a:lnTo>
                <a:lnTo>
                  <a:pt x="6603" y="3632"/>
                </a:lnTo>
                <a:lnTo>
                  <a:pt x="7300" y="4145"/>
                </a:lnTo>
                <a:lnTo>
                  <a:pt x="7116" y="4292"/>
                </a:lnTo>
                <a:lnTo>
                  <a:pt x="6933" y="4439"/>
                </a:lnTo>
                <a:lnTo>
                  <a:pt x="6713" y="4695"/>
                </a:lnTo>
                <a:lnTo>
                  <a:pt x="6529" y="5026"/>
                </a:lnTo>
                <a:lnTo>
                  <a:pt x="6529" y="5099"/>
                </a:lnTo>
                <a:lnTo>
                  <a:pt x="6529" y="5172"/>
                </a:lnTo>
                <a:lnTo>
                  <a:pt x="6566" y="5209"/>
                </a:lnTo>
                <a:lnTo>
                  <a:pt x="6639" y="5246"/>
                </a:lnTo>
                <a:lnTo>
                  <a:pt x="6676" y="5282"/>
                </a:lnTo>
                <a:lnTo>
                  <a:pt x="6749" y="5282"/>
                </a:lnTo>
                <a:lnTo>
                  <a:pt x="6823" y="5246"/>
                </a:lnTo>
                <a:lnTo>
                  <a:pt x="6860" y="5172"/>
                </a:lnTo>
                <a:lnTo>
                  <a:pt x="7153" y="4695"/>
                </a:lnTo>
                <a:lnTo>
                  <a:pt x="7410" y="4255"/>
                </a:lnTo>
                <a:lnTo>
                  <a:pt x="7740" y="4475"/>
                </a:lnTo>
                <a:lnTo>
                  <a:pt x="7483" y="4732"/>
                </a:lnTo>
                <a:lnTo>
                  <a:pt x="7116" y="5136"/>
                </a:lnTo>
                <a:lnTo>
                  <a:pt x="7080" y="5209"/>
                </a:lnTo>
                <a:lnTo>
                  <a:pt x="7043" y="5246"/>
                </a:lnTo>
                <a:lnTo>
                  <a:pt x="7080" y="5319"/>
                </a:lnTo>
                <a:lnTo>
                  <a:pt x="7116" y="5356"/>
                </a:lnTo>
                <a:lnTo>
                  <a:pt x="7190" y="5392"/>
                </a:lnTo>
                <a:lnTo>
                  <a:pt x="7263" y="5429"/>
                </a:lnTo>
                <a:lnTo>
                  <a:pt x="7336" y="5429"/>
                </a:lnTo>
                <a:lnTo>
                  <a:pt x="7373" y="5356"/>
                </a:lnTo>
                <a:lnTo>
                  <a:pt x="7556" y="5172"/>
                </a:lnTo>
                <a:lnTo>
                  <a:pt x="7740" y="4989"/>
                </a:lnTo>
                <a:lnTo>
                  <a:pt x="7813" y="4805"/>
                </a:lnTo>
                <a:lnTo>
                  <a:pt x="7850" y="4695"/>
                </a:lnTo>
                <a:lnTo>
                  <a:pt x="7887" y="4585"/>
                </a:lnTo>
                <a:lnTo>
                  <a:pt x="8474" y="4989"/>
                </a:lnTo>
                <a:lnTo>
                  <a:pt x="8107" y="5319"/>
                </a:lnTo>
                <a:lnTo>
                  <a:pt x="7813" y="5722"/>
                </a:lnTo>
                <a:lnTo>
                  <a:pt x="7777" y="5796"/>
                </a:lnTo>
                <a:lnTo>
                  <a:pt x="7777" y="5833"/>
                </a:lnTo>
                <a:lnTo>
                  <a:pt x="7813" y="5943"/>
                </a:lnTo>
                <a:lnTo>
                  <a:pt x="7887" y="5979"/>
                </a:lnTo>
                <a:lnTo>
                  <a:pt x="7997" y="5979"/>
                </a:lnTo>
                <a:lnTo>
                  <a:pt x="8033" y="5943"/>
                </a:lnTo>
                <a:lnTo>
                  <a:pt x="8327" y="5502"/>
                </a:lnTo>
                <a:lnTo>
                  <a:pt x="8584" y="5062"/>
                </a:lnTo>
                <a:lnTo>
                  <a:pt x="9024" y="5356"/>
                </a:lnTo>
                <a:lnTo>
                  <a:pt x="8767" y="5612"/>
                </a:lnTo>
                <a:lnTo>
                  <a:pt x="8584" y="5796"/>
                </a:lnTo>
                <a:lnTo>
                  <a:pt x="8510" y="5906"/>
                </a:lnTo>
                <a:lnTo>
                  <a:pt x="8474" y="6053"/>
                </a:lnTo>
                <a:lnTo>
                  <a:pt x="8253" y="6383"/>
                </a:lnTo>
                <a:lnTo>
                  <a:pt x="8217" y="6456"/>
                </a:lnTo>
                <a:lnTo>
                  <a:pt x="8253" y="6566"/>
                </a:lnTo>
                <a:lnTo>
                  <a:pt x="8290" y="6603"/>
                </a:lnTo>
                <a:lnTo>
                  <a:pt x="8363" y="6640"/>
                </a:lnTo>
                <a:lnTo>
                  <a:pt x="8474" y="6640"/>
                </a:lnTo>
                <a:lnTo>
                  <a:pt x="8547" y="6566"/>
                </a:lnTo>
                <a:lnTo>
                  <a:pt x="8804" y="6199"/>
                </a:lnTo>
                <a:lnTo>
                  <a:pt x="8877" y="6126"/>
                </a:lnTo>
                <a:lnTo>
                  <a:pt x="8950" y="6016"/>
                </a:lnTo>
                <a:lnTo>
                  <a:pt x="9097" y="5796"/>
                </a:lnTo>
                <a:lnTo>
                  <a:pt x="9244" y="5539"/>
                </a:lnTo>
                <a:lnTo>
                  <a:pt x="9537" y="5722"/>
                </a:lnTo>
                <a:lnTo>
                  <a:pt x="9354" y="5906"/>
                </a:lnTo>
                <a:lnTo>
                  <a:pt x="9207" y="6126"/>
                </a:lnTo>
                <a:lnTo>
                  <a:pt x="8950" y="6419"/>
                </a:lnTo>
                <a:lnTo>
                  <a:pt x="8877" y="6566"/>
                </a:lnTo>
                <a:lnTo>
                  <a:pt x="8840" y="6750"/>
                </a:lnTo>
                <a:lnTo>
                  <a:pt x="8914" y="6823"/>
                </a:lnTo>
                <a:lnTo>
                  <a:pt x="8950" y="6860"/>
                </a:lnTo>
                <a:lnTo>
                  <a:pt x="8987" y="6860"/>
                </a:lnTo>
                <a:lnTo>
                  <a:pt x="9134" y="6786"/>
                </a:lnTo>
                <a:lnTo>
                  <a:pt x="9244" y="6640"/>
                </a:lnTo>
                <a:lnTo>
                  <a:pt x="9391" y="6383"/>
                </a:lnTo>
                <a:lnTo>
                  <a:pt x="9537" y="6126"/>
                </a:lnTo>
                <a:lnTo>
                  <a:pt x="9721" y="5869"/>
                </a:lnTo>
                <a:lnTo>
                  <a:pt x="10198" y="6236"/>
                </a:lnTo>
                <a:lnTo>
                  <a:pt x="10051" y="6419"/>
                </a:lnTo>
                <a:lnTo>
                  <a:pt x="9867" y="6640"/>
                </a:lnTo>
                <a:lnTo>
                  <a:pt x="9684" y="6860"/>
                </a:lnTo>
                <a:lnTo>
                  <a:pt x="9611" y="7006"/>
                </a:lnTo>
                <a:lnTo>
                  <a:pt x="9574" y="7116"/>
                </a:lnTo>
                <a:lnTo>
                  <a:pt x="9574" y="7190"/>
                </a:lnTo>
                <a:lnTo>
                  <a:pt x="9611" y="7263"/>
                </a:lnTo>
                <a:lnTo>
                  <a:pt x="9757" y="7263"/>
                </a:lnTo>
                <a:lnTo>
                  <a:pt x="9867" y="7190"/>
                </a:lnTo>
                <a:lnTo>
                  <a:pt x="9941" y="7080"/>
                </a:lnTo>
                <a:lnTo>
                  <a:pt x="10124" y="6823"/>
                </a:lnTo>
                <a:lnTo>
                  <a:pt x="10271" y="6603"/>
                </a:lnTo>
                <a:lnTo>
                  <a:pt x="10381" y="6383"/>
                </a:lnTo>
                <a:lnTo>
                  <a:pt x="10895" y="6823"/>
                </a:lnTo>
                <a:lnTo>
                  <a:pt x="10931" y="6860"/>
                </a:lnTo>
                <a:lnTo>
                  <a:pt x="10638" y="7226"/>
                </a:lnTo>
                <a:lnTo>
                  <a:pt x="10381" y="7593"/>
                </a:lnTo>
                <a:lnTo>
                  <a:pt x="10271" y="7703"/>
                </a:lnTo>
                <a:lnTo>
                  <a:pt x="10271" y="7777"/>
                </a:lnTo>
                <a:lnTo>
                  <a:pt x="10271" y="7813"/>
                </a:lnTo>
                <a:lnTo>
                  <a:pt x="10344" y="7923"/>
                </a:lnTo>
                <a:lnTo>
                  <a:pt x="10418" y="7960"/>
                </a:lnTo>
                <a:lnTo>
                  <a:pt x="10491" y="7923"/>
                </a:lnTo>
                <a:lnTo>
                  <a:pt x="10528" y="7887"/>
                </a:lnTo>
                <a:lnTo>
                  <a:pt x="10821" y="7483"/>
                </a:lnTo>
                <a:lnTo>
                  <a:pt x="11115" y="7043"/>
                </a:lnTo>
                <a:lnTo>
                  <a:pt x="11445" y="7447"/>
                </a:lnTo>
                <a:lnTo>
                  <a:pt x="11298" y="7703"/>
                </a:lnTo>
                <a:lnTo>
                  <a:pt x="11151" y="7960"/>
                </a:lnTo>
                <a:lnTo>
                  <a:pt x="10968" y="8253"/>
                </a:lnTo>
                <a:lnTo>
                  <a:pt x="10931" y="8437"/>
                </a:lnTo>
                <a:lnTo>
                  <a:pt x="10931" y="8510"/>
                </a:lnTo>
                <a:lnTo>
                  <a:pt x="10931" y="8584"/>
                </a:lnTo>
                <a:lnTo>
                  <a:pt x="10968" y="8657"/>
                </a:lnTo>
                <a:lnTo>
                  <a:pt x="11041" y="8657"/>
                </a:lnTo>
                <a:lnTo>
                  <a:pt x="11188" y="8584"/>
                </a:lnTo>
                <a:lnTo>
                  <a:pt x="11261" y="8474"/>
                </a:lnTo>
                <a:lnTo>
                  <a:pt x="11408" y="8180"/>
                </a:lnTo>
                <a:lnTo>
                  <a:pt x="11628" y="7703"/>
                </a:lnTo>
                <a:lnTo>
                  <a:pt x="11812" y="7997"/>
                </a:lnTo>
                <a:lnTo>
                  <a:pt x="11995" y="8290"/>
                </a:lnTo>
                <a:lnTo>
                  <a:pt x="11812" y="8694"/>
                </a:lnTo>
                <a:lnTo>
                  <a:pt x="11628" y="9097"/>
                </a:lnTo>
                <a:lnTo>
                  <a:pt x="11518" y="9097"/>
                </a:lnTo>
                <a:lnTo>
                  <a:pt x="11408" y="9317"/>
                </a:lnTo>
                <a:lnTo>
                  <a:pt x="11335" y="9501"/>
                </a:lnTo>
                <a:lnTo>
                  <a:pt x="11335" y="9574"/>
                </a:lnTo>
                <a:lnTo>
                  <a:pt x="11335" y="9647"/>
                </a:lnTo>
                <a:lnTo>
                  <a:pt x="11408" y="9721"/>
                </a:lnTo>
                <a:lnTo>
                  <a:pt x="11591" y="9721"/>
                </a:lnTo>
                <a:lnTo>
                  <a:pt x="11628" y="9684"/>
                </a:lnTo>
                <a:lnTo>
                  <a:pt x="11812" y="9427"/>
                </a:lnTo>
                <a:lnTo>
                  <a:pt x="11958" y="9171"/>
                </a:lnTo>
                <a:lnTo>
                  <a:pt x="12105" y="8914"/>
                </a:lnTo>
                <a:lnTo>
                  <a:pt x="12178" y="8657"/>
                </a:lnTo>
                <a:lnTo>
                  <a:pt x="12325" y="9024"/>
                </a:lnTo>
                <a:lnTo>
                  <a:pt x="12472" y="9427"/>
                </a:lnTo>
                <a:lnTo>
                  <a:pt x="12068" y="10088"/>
                </a:lnTo>
                <a:lnTo>
                  <a:pt x="11995" y="10088"/>
                </a:lnTo>
                <a:lnTo>
                  <a:pt x="11922" y="10271"/>
                </a:lnTo>
                <a:lnTo>
                  <a:pt x="11848" y="10418"/>
                </a:lnTo>
                <a:lnTo>
                  <a:pt x="11848" y="10491"/>
                </a:lnTo>
                <a:lnTo>
                  <a:pt x="11848" y="10528"/>
                </a:lnTo>
                <a:lnTo>
                  <a:pt x="11922" y="10601"/>
                </a:lnTo>
                <a:lnTo>
                  <a:pt x="12068" y="10601"/>
                </a:lnTo>
                <a:lnTo>
                  <a:pt x="12142" y="10564"/>
                </a:lnTo>
                <a:lnTo>
                  <a:pt x="12362" y="10198"/>
                </a:lnTo>
                <a:lnTo>
                  <a:pt x="12582" y="9831"/>
                </a:lnTo>
                <a:lnTo>
                  <a:pt x="12692" y="10454"/>
                </a:lnTo>
                <a:lnTo>
                  <a:pt x="12509" y="10638"/>
                </a:lnTo>
                <a:lnTo>
                  <a:pt x="12362" y="10858"/>
                </a:lnTo>
                <a:lnTo>
                  <a:pt x="12215" y="11078"/>
                </a:lnTo>
                <a:lnTo>
                  <a:pt x="12178" y="11225"/>
                </a:lnTo>
                <a:lnTo>
                  <a:pt x="12178" y="11371"/>
                </a:lnTo>
                <a:lnTo>
                  <a:pt x="12215" y="11408"/>
                </a:lnTo>
                <a:lnTo>
                  <a:pt x="12252" y="11408"/>
                </a:lnTo>
                <a:lnTo>
                  <a:pt x="12362" y="11371"/>
                </a:lnTo>
                <a:lnTo>
                  <a:pt x="12472" y="11298"/>
                </a:lnTo>
                <a:lnTo>
                  <a:pt x="12582" y="11078"/>
                </a:lnTo>
                <a:lnTo>
                  <a:pt x="12692" y="10858"/>
                </a:lnTo>
                <a:lnTo>
                  <a:pt x="12729" y="11188"/>
                </a:lnTo>
                <a:lnTo>
                  <a:pt x="12655" y="11775"/>
                </a:lnTo>
                <a:lnTo>
                  <a:pt x="12509" y="11922"/>
                </a:lnTo>
                <a:lnTo>
                  <a:pt x="12362" y="12068"/>
                </a:lnTo>
                <a:lnTo>
                  <a:pt x="12325" y="12215"/>
                </a:lnTo>
                <a:lnTo>
                  <a:pt x="12325" y="12288"/>
                </a:lnTo>
                <a:lnTo>
                  <a:pt x="12362" y="12362"/>
                </a:lnTo>
                <a:lnTo>
                  <a:pt x="12435" y="12398"/>
                </a:lnTo>
                <a:lnTo>
                  <a:pt x="12472" y="12398"/>
                </a:lnTo>
                <a:lnTo>
                  <a:pt x="12619" y="12288"/>
                </a:lnTo>
                <a:lnTo>
                  <a:pt x="12655" y="12655"/>
                </a:lnTo>
                <a:lnTo>
                  <a:pt x="12692" y="12692"/>
                </a:lnTo>
                <a:lnTo>
                  <a:pt x="12729" y="12655"/>
                </a:lnTo>
                <a:lnTo>
                  <a:pt x="12802" y="12545"/>
                </a:lnTo>
                <a:lnTo>
                  <a:pt x="12912" y="12398"/>
                </a:lnTo>
                <a:lnTo>
                  <a:pt x="13022" y="12068"/>
                </a:lnTo>
                <a:lnTo>
                  <a:pt x="13095" y="11738"/>
                </a:lnTo>
                <a:lnTo>
                  <a:pt x="13132" y="11408"/>
                </a:lnTo>
                <a:lnTo>
                  <a:pt x="13132" y="11005"/>
                </a:lnTo>
                <a:lnTo>
                  <a:pt x="13132" y="10638"/>
                </a:lnTo>
                <a:lnTo>
                  <a:pt x="13095" y="10234"/>
                </a:lnTo>
                <a:lnTo>
                  <a:pt x="13022" y="9867"/>
                </a:lnTo>
                <a:lnTo>
                  <a:pt x="12949" y="9464"/>
                </a:lnTo>
                <a:lnTo>
                  <a:pt x="12839" y="9060"/>
                </a:lnTo>
                <a:lnTo>
                  <a:pt x="12692" y="8694"/>
                </a:lnTo>
                <a:lnTo>
                  <a:pt x="12545" y="8327"/>
                </a:lnTo>
                <a:lnTo>
                  <a:pt x="12325" y="7960"/>
                </a:lnTo>
                <a:lnTo>
                  <a:pt x="12142" y="7630"/>
                </a:lnTo>
                <a:lnTo>
                  <a:pt x="11885" y="7300"/>
                </a:lnTo>
                <a:lnTo>
                  <a:pt x="11628" y="6970"/>
                </a:lnTo>
                <a:lnTo>
                  <a:pt x="11335" y="6640"/>
                </a:lnTo>
                <a:lnTo>
                  <a:pt x="11041" y="6346"/>
                </a:lnTo>
                <a:lnTo>
                  <a:pt x="10344" y="5759"/>
                </a:lnTo>
                <a:lnTo>
                  <a:pt x="9647" y="5246"/>
                </a:lnTo>
                <a:lnTo>
                  <a:pt x="8914" y="4732"/>
                </a:lnTo>
                <a:lnTo>
                  <a:pt x="8987" y="4439"/>
                </a:lnTo>
                <a:lnTo>
                  <a:pt x="9024" y="4182"/>
                </a:lnTo>
                <a:lnTo>
                  <a:pt x="9060" y="3558"/>
                </a:lnTo>
                <a:lnTo>
                  <a:pt x="9097" y="2898"/>
                </a:lnTo>
                <a:lnTo>
                  <a:pt x="9281" y="220"/>
                </a:lnTo>
                <a:lnTo>
                  <a:pt x="9244" y="110"/>
                </a:lnTo>
                <a:lnTo>
                  <a:pt x="9207" y="37"/>
                </a:lnTo>
                <a:lnTo>
                  <a:pt x="9097"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3" name="Google Shape;543;p22"/>
          <p:cNvSpPr/>
          <p:nvPr/>
        </p:nvSpPr>
        <p:spPr>
          <a:xfrm>
            <a:off x="8699356" y="179112"/>
            <a:ext cx="521292" cy="538992"/>
          </a:xfrm>
          <a:custGeom>
            <a:avLst/>
            <a:gdLst/>
            <a:ahLst/>
            <a:cxnLst/>
            <a:rect l="l" t="t" r="r" b="b"/>
            <a:pathLst>
              <a:path w="18378" h="19002" extrusionOk="0">
                <a:moveTo>
                  <a:pt x="13793" y="5429"/>
                </a:moveTo>
                <a:lnTo>
                  <a:pt x="13682" y="5466"/>
                </a:lnTo>
                <a:lnTo>
                  <a:pt x="13572" y="5502"/>
                </a:lnTo>
                <a:lnTo>
                  <a:pt x="13499" y="5576"/>
                </a:lnTo>
                <a:lnTo>
                  <a:pt x="13352" y="5759"/>
                </a:lnTo>
                <a:lnTo>
                  <a:pt x="13352" y="5869"/>
                </a:lnTo>
                <a:lnTo>
                  <a:pt x="13352" y="5979"/>
                </a:lnTo>
                <a:lnTo>
                  <a:pt x="13389" y="6016"/>
                </a:lnTo>
                <a:lnTo>
                  <a:pt x="13426" y="6053"/>
                </a:lnTo>
                <a:lnTo>
                  <a:pt x="13499" y="6053"/>
                </a:lnTo>
                <a:lnTo>
                  <a:pt x="13572" y="5979"/>
                </a:lnTo>
                <a:lnTo>
                  <a:pt x="13646" y="5943"/>
                </a:lnTo>
                <a:lnTo>
                  <a:pt x="13719" y="5796"/>
                </a:lnTo>
                <a:lnTo>
                  <a:pt x="13829" y="5649"/>
                </a:lnTo>
                <a:lnTo>
                  <a:pt x="13903" y="5502"/>
                </a:lnTo>
                <a:lnTo>
                  <a:pt x="13903" y="5466"/>
                </a:lnTo>
                <a:lnTo>
                  <a:pt x="13903" y="5429"/>
                </a:lnTo>
                <a:close/>
                <a:moveTo>
                  <a:pt x="13242" y="6089"/>
                </a:moveTo>
                <a:lnTo>
                  <a:pt x="13169" y="6126"/>
                </a:lnTo>
                <a:lnTo>
                  <a:pt x="13022" y="6309"/>
                </a:lnTo>
                <a:lnTo>
                  <a:pt x="12912" y="6493"/>
                </a:lnTo>
                <a:lnTo>
                  <a:pt x="12875" y="6529"/>
                </a:lnTo>
                <a:lnTo>
                  <a:pt x="12875" y="6603"/>
                </a:lnTo>
                <a:lnTo>
                  <a:pt x="12949" y="6676"/>
                </a:lnTo>
                <a:lnTo>
                  <a:pt x="13022" y="6713"/>
                </a:lnTo>
                <a:lnTo>
                  <a:pt x="13096" y="6676"/>
                </a:lnTo>
                <a:lnTo>
                  <a:pt x="13132" y="6639"/>
                </a:lnTo>
                <a:lnTo>
                  <a:pt x="13242" y="6456"/>
                </a:lnTo>
                <a:lnTo>
                  <a:pt x="13352" y="6273"/>
                </a:lnTo>
                <a:lnTo>
                  <a:pt x="13389" y="6199"/>
                </a:lnTo>
                <a:lnTo>
                  <a:pt x="13316" y="6126"/>
                </a:lnTo>
                <a:lnTo>
                  <a:pt x="13242" y="6089"/>
                </a:lnTo>
                <a:close/>
                <a:moveTo>
                  <a:pt x="17241" y="6419"/>
                </a:moveTo>
                <a:lnTo>
                  <a:pt x="17534" y="6713"/>
                </a:lnTo>
                <a:lnTo>
                  <a:pt x="17497" y="6713"/>
                </a:lnTo>
                <a:lnTo>
                  <a:pt x="17387" y="6823"/>
                </a:lnTo>
                <a:lnTo>
                  <a:pt x="17351" y="6676"/>
                </a:lnTo>
                <a:lnTo>
                  <a:pt x="17241" y="6419"/>
                </a:lnTo>
                <a:close/>
                <a:moveTo>
                  <a:pt x="12692" y="6786"/>
                </a:moveTo>
                <a:lnTo>
                  <a:pt x="12582" y="6860"/>
                </a:lnTo>
                <a:lnTo>
                  <a:pt x="12435" y="6970"/>
                </a:lnTo>
                <a:lnTo>
                  <a:pt x="12399" y="7116"/>
                </a:lnTo>
                <a:lnTo>
                  <a:pt x="12362" y="7190"/>
                </a:lnTo>
                <a:lnTo>
                  <a:pt x="12399" y="7226"/>
                </a:lnTo>
                <a:lnTo>
                  <a:pt x="12472" y="7300"/>
                </a:lnTo>
                <a:lnTo>
                  <a:pt x="12582" y="7300"/>
                </a:lnTo>
                <a:lnTo>
                  <a:pt x="12619" y="7263"/>
                </a:lnTo>
                <a:lnTo>
                  <a:pt x="12655" y="7190"/>
                </a:lnTo>
                <a:lnTo>
                  <a:pt x="12729" y="7043"/>
                </a:lnTo>
                <a:lnTo>
                  <a:pt x="12802" y="7006"/>
                </a:lnTo>
                <a:lnTo>
                  <a:pt x="12839" y="6933"/>
                </a:lnTo>
                <a:lnTo>
                  <a:pt x="12875" y="6860"/>
                </a:lnTo>
                <a:lnTo>
                  <a:pt x="12875" y="6823"/>
                </a:lnTo>
                <a:lnTo>
                  <a:pt x="12839" y="6823"/>
                </a:lnTo>
                <a:lnTo>
                  <a:pt x="12765" y="6786"/>
                </a:lnTo>
                <a:close/>
                <a:moveTo>
                  <a:pt x="17571" y="6750"/>
                </a:moveTo>
                <a:lnTo>
                  <a:pt x="17828" y="7043"/>
                </a:lnTo>
                <a:lnTo>
                  <a:pt x="18048" y="7373"/>
                </a:lnTo>
                <a:lnTo>
                  <a:pt x="17828" y="7593"/>
                </a:lnTo>
                <a:lnTo>
                  <a:pt x="17828" y="7520"/>
                </a:lnTo>
                <a:lnTo>
                  <a:pt x="17864" y="7336"/>
                </a:lnTo>
                <a:lnTo>
                  <a:pt x="17828" y="7116"/>
                </a:lnTo>
                <a:lnTo>
                  <a:pt x="17828" y="7080"/>
                </a:lnTo>
                <a:lnTo>
                  <a:pt x="17754" y="7006"/>
                </a:lnTo>
                <a:lnTo>
                  <a:pt x="17681" y="7006"/>
                </a:lnTo>
                <a:lnTo>
                  <a:pt x="17644" y="7043"/>
                </a:lnTo>
                <a:lnTo>
                  <a:pt x="17681" y="7080"/>
                </a:lnTo>
                <a:lnTo>
                  <a:pt x="17644" y="7226"/>
                </a:lnTo>
                <a:lnTo>
                  <a:pt x="17607" y="7446"/>
                </a:lnTo>
                <a:lnTo>
                  <a:pt x="17534" y="7667"/>
                </a:lnTo>
                <a:lnTo>
                  <a:pt x="17534" y="7887"/>
                </a:lnTo>
                <a:lnTo>
                  <a:pt x="17534" y="7960"/>
                </a:lnTo>
                <a:lnTo>
                  <a:pt x="17131" y="8584"/>
                </a:lnTo>
                <a:lnTo>
                  <a:pt x="17167" y="8217"/>
                </a:lnTo>
                <a:lnTo>
                  <a:pt x="17241" y="7850"/>
                </a:lnTo>
                <a:lnTo>
                  <a:pt x="17387" y="7630"/>
                </a:lnTo>
                <a:lnTo>
                  <a:pt x="17387" y="7593"/>
                </a:lnTo>
                <a:lnTo>
                  <a:pt x="17387" y="7520"/>
                </a:lnTo>
                <a:lnTo>
                  <a:pt x="17461" y="7483"/>
                </a:lnTo>
                <a:lnTo>
                  <a:pt x="17497" y="7446"/>
                </a:lnTo>
                <a:lnTo>
                  <a:pt x="17534" y="7373"/>
                </a:lnTo>
                <a:lnTo>
                  <a:pt x="17534" y="7263"/>
                </a:lnTo>
                <a:lnTo>
                  <a:pt x="17497" y="7080"/>
                </a:lnTo>
                <a:lnTo>
                  <a:pt x="17571" y="6750"/>
                </a:lnTo>
                <a:close/>
                <a:moveTo>
                  <a:pt x="16874" y="8840"/>
                </a:moveTo>
                <a:lnTo>
                  <a:pt x="16947" y="8877"/>
                </a:lnTo>
                <a:lnTo>
                  <a:pt x="16874" y="8950"/>
                </a:lnTo>
                <a:lnTo>
                  <a:pt x="16874" y="8877"/>
                </a:lnTo>
                <a:lnTo>
                  <a:pt x="16874" y="8840"/>
                </a:lnTo>
                <a:close/>
                <a:moveTo>
                  <a:pt x="11445" y="8584"/>
                </a:moveTo>
                <a:lnTo>
                  <a:pt x="11408" y="8620"/>
                </a:lnTo>
                <a:lnTo>
                  <a:pt x="11298" y="8657"/>
                </a:lnTo>
                <a:lnTo>
                  <a:pt x="11188" y="8804"/>
                </a:lnTo>
                <a:lnTo>
                  <a:pt x="11188" y="8840"/>
                </a:lnTo>
                <a:lnTo>
                  <a:pt x="11188" y="8914"/>
                </a:lnTo>
                <a:lnTo>
                  <a:pt x="11188" y="8987"/>
                </a:lnTo>
                <a:lnTo>
                  <a:pt x="11225" y="9024"/>
                </a:lnTo>
                <a:lnTo>
                  <a:pt x="11408" y="9024"/>
                </a:lnTo>
                <a:lnTo>
                  <a:pt x="11445" y="8987"/>
                </a:lnTo>
                <a:lnTo>
                  <a:pt x="11555" y="8804"/>
                </a:lnTo>
                <a:lnTo>
                  <a:pt x="11555" y="8730"/>
                </a:lnTo>
                <a:lnTo>
                  <a:pt x="11555" y="8657"/>
                </a:lnTo>
                <a:lnTo>
                  <a:pt x="11518" y="8620"/>
                </a:lnTo>
                <a:lnTo>
                  <a:pt x="11445" y="8584"/>
                </a:lnTo>
                <a:close/>
                <a:moveTo>
                  <a:pt x="16580" y="8804"/>
                </a:moveTo>
                <a:lnTo>
                  <a:pt x="16580" y="8877"/>
                </a:lnTo>
                <a:lnTo>
                  <a:pt x="16580" y="9060"/>
                </a:lnTo>
                <a:lnTo>
                  <a:pt x="16617" y="9170"/>
                </a:lnTo>
                <a:lnTo>
                  <a:pt x="16654" y="9244"/>
                </a:lnTo>
                <a:lnTo>
                  <a:pt x="16397" y="9611"/>
                </a:lnTo>
                <a:lnTo>
                  <a:pt x="16360" y="9391"/>
                </a:lnTo>
                <a:lnTo>
                  <a:pt x="16324" y="9170"/>
                </a:lnTo>
                <a:lnTo>
                  <a:pt x="16324" y="9097"/>
                </a:lnTo>
                <a:lnTo>
                  <a:pt x="16580" y="8804"/>
                </a:lnTo>
                <a:close/>
                <a:moveTo>
                  <a:pt x="16067" y="9391"/>
                </a:moveTo>
                <a:lnTo>
                  <a:pt x="16067" y="9684"/>
                </a:lnTo>
                <a:lnTo>
                  <a:pt x="16103" y="9794"/>
                </a:lnTo>
                <a:lnTo>
                  <a:pt x="16177" y="9941"/>
                </a:lnTo>
                <a:lnTo>
                  <a:pt x="15993" y="10161"/>
                </a:lnTo>
                <a:lnTo>
                  <a:pt x="15920" y="10308"/>
                </a:lnTo>
                <a:lnTo>
                  <a:pt x="15957" y="9867"/>
                </a:lnTo>
                <a:lnTo>
                  <a:pt x="15920" y="9794"/>
                </a:lnTo>
                <a:lnTo>
                  <a:pt x="15847" y="9757"/>
                </a:lnTo>
                <a:lnTo>
                  <a:pt x="15810" y="9721"/>
                </a:lnTo>
                <a:lnTo>
                  <a:pt x="16067" y="9391"/>
                </a:lnTo>
                <a:close/>
                <a:moveTo>
                  <a:pt x="9611" y="2348"/>
                </a:moveTo>
                <a:lnTo>
                  <a:pt x="9574" y="2421"/>
                </a:lnTo>
                <a:lnTo>
                  <a:pt x="9134" y="2861"/>
                </a:lnTo>
                <a:lnTo>
                  <a:pt x="8767" y="3375"/>
                </a:lnTo>
                <a:lnTo>
                  <a:pt x="7997" y="4365"/>
                </a:lnTo>
                <a:lnTo>
                  <a:pt x="7630" y="4879"/>
                </a:lnTo>
                <a:lnTo>
                  <a:pt x="7227" y="5356"/>
                </a:lnTo>
                <a:lnTo>
                  <a:pt x="6823" y="5832"/>
                </a:lnTo>
                <a:lnTo>
                  <a:pt x="6346" y="6273"/>
                </a:lnTo>
                <a:lnTo>
                  <a:pt x="6273" y="6346"/>
                </a:lnTo>
                <a:lnTo>
                  <a:pt x="6273" y="6456"/>
                </a:lnTo>
                <a:lnTo>
                  <a:pt x="6236" y="6456"/>
                </a:lnTo>
                <a:lnTo>
                  <a:pt x="6163" y="6493"/>
                </a:lnTo>
                <a:lnTo>
                  <a:pt x="6163" y="6566"/>
                </a:lnTo>
                <a:lnTo>
                  <a:pt x="6199" y="6603"/>
                </a:lnTo>
                <a:lnTo>
                  <a:pt x="6309" y="6786"/>
                </a:lnTo>
                <a:lnTo>
                  <a:pt x="6493" y="6970"/>
                </a:lnTo>
                <a:lnTo>
                  <a:pt x="6823" y="7263"/>
                </a:lnTo>
                <a:lnTo>
                  <a:pt x="7593" y="7813"/>
                </a:lnTo>
                <a:lnTo>
                  <a:pt x="8437" y="8363"/>
                </a:lnTo>
                <a:lnTo>
                  <a:pt x="8620" y="8510"/>
                </a:lnTo>
                <a:lnTo>
                  <a:pt x="8767" y="8694"/>
                </a:lnTo>
                <a:lnTo>
                  <a:pt x="9061" y="9060"/>
                </a:lnTo>
                <a:lnTo>
                  <a:pt x="9207" y="9207"/>
                </a:lnTo>
                <a:lnTo>
                  <a:pt x="9391" y="9354"/>
                </a:lnTo>
                <a:lnTo>
                  <a:pt x="9758" y="9574"/>
                </a:lnTo>
                <a:lnTo>
                  <a:pt x="10638" y="10161"/>
                </a:lnTo>
                <a:lnTo>
                  <a:pt x="11482" y="10784"/>
                </a:lnTo>
                <a:lnTo>
                  <a:pt x="12289" y="11408"/>
                </a:lnTo>
                <a:lnTo>
                  <a:pt x="12362" y="11445"/>
                </a:lnTo>
                <a:lnTo>
                  <a:pt x="12472" y="11445"/>
                </a:lnTo>
                <a:lnTo>
                  <a:pt x="12545" y="11408"/>
                </a:lnTo>
                <a:lnTo>
                  <a:pt x="12582" y="11371"/>
                </a:lnTo>
                <a:lnTo>
                  <a:pt x="12619" y="11298"/>
                </a:lnTo>
                <a:lnTo>
                  <a:pt x="12655" y="11188"/>
                </a:lnTo>
                <a:lnTo>
                  <a:pt x="12619" y="11115"/>
                </a:lnTo>
                <a:lnTo>
                  <a:pt x="12545" y="11041"/>
                </a:lnTo>
                <a:lnTo>
                  <a:pt x="11775" y="10418"/>
                </a:lnTo>
                <a:lnTo>
                  <a:pt x="11812" y="10381"/>
                </a:lnTo>
                <a:lnTo>
                  <a:pt x="11922" y="10198"/>
                </a:lnTo>
                <a:lnTo>
                  <a:pt x="11995" y="10014"/>
                </a:lnTo>
                <a:lnTo>
                  <a:pt x="11995" y="9941"/>
                </a:lnTo>
                <a:lnTo>
                  <a:pt x="11958" y="9904"/>
                </a:lnTo>
                <a:lnTo>
                  <a:pt x="11885" y="9904"/>
                </a:lnTo>
                <a:lnTo>
                  <a:pt x="11738" y="10051"/>
                </a:lnTo>
                <a:lnTo>
                  <a:pt x="11592" y="10234"/>
                </a:lnTo>
                <a:lnTo>
                  <a:pt x="11555" y="10271"/>
                </a:lnTo>
                <a:lnTo>
                  <a:pt x="11005" y="9867"/>
                </a:lnTo>
                <a:lnTo>
                  <a:pt x="10821" y="9757"/>
                </a:lnTo>
                <a:lnTo>
                  <a:pt x="10858" y="9684"/>
                </a:lnTo>
                <a:lnTo>
                  <a:pt x="10895" y="9611"/>
                </a:lnTo>
                <a:lnTo>
                  <a:pt x="11041" y="9464"/>
                </a:lnTo>
                <a:lnTo>
                  <a:pt x="11078" y="9427"/>
                </a:lnTo>
                <a:lnTo>
                  <a:pt x="11078" y="9354"/>
                </a:lnTo>
                <a:lnTo>
                  <a:pt x="11078" y="9317"/>
                </a:lnTo>
                <a:lnTo>
                  <a:pt x="11005" y="9281"/>
                </a:lnTo>
                <a:lnTo>
                  <a:pt x="10968" y="9317"/>
                </a:lnTo>
                <a:lnTo>
                  <a:pt x="10895" y="9281"/>
                </a:lnTo>
                <a:lnTo>
                  <a:pt x="10821" y="9317"/>
                </a:lnTo>
                <a:lnTo>
                  <a:pt x="10711" y="9427"/>
                </a:lnTo>
                <a:lnTo>
                  <a:pt x="10601" y="9574"/>
                </a:lnTo>
                <a:lnTo>
                  <a:pt x="10124" y="9281"/>
                </a:lnTo>
                <a:lnTo>
                  <a:pt x="10051" y="9207"/>
                </a:lnTo>
                <a:lnTo>
                  <a:pt x="10234" y="8914"/>
                </a:lnTo>
                <a:lnTo>
                  <a:pt x="10234" y="8840"/>
                </a:lnTo>
                <a:lnTo>
                  <a:pt x="10234" y="8804"/>
                </a:lnTo>
                <a:lnTo>
                  <a:pt x="10198" y="8730"/>
                </a:lnTo>
                <a:lnTo>
                  <a:pt x="10088" y="8694"/>
                </a:lnTo>
                <a:lnTo>
                  <a:pt x="10051" y="8730"/>
                </a:lnTo>
                <a:lnTo>
                  <a:pt x="10014" y="8767"/>
                </a:lnTo>
                <a:lnTo>
                  <a:pt x="9758" y="9060"/>
                </a:lnTo>
                <a:lnTo>
                  <a:pt x="9537" y="8877"/>
                </a:lnTo>
                <a:lnTo>
                  <a:pt x="9354" y="8694"/>
                </a:lnTo>
                <a:lnTo>
                  <a:pt x="9134" y="8437"/>
                </a:lnTo>
                <a:lnTo>
                  <a:pt x="9207" y="8327"/>
                </a:lnTo>
                <a:lnTo>
                  <a:pt x="9281" y="8217"/>
                </a:lnTo>
                <a:lnTo>
                  <a:pt x="9354" y="7960"/>
                </a:lnTo>
                <a:lnTo>
                  <a:pt x="9354" y="7887"/>
                </a:lnTo>
                <a:lnTo>
                  <a:pt x="9317" y="7850"/>
                </a:lnTo>
                <a:lnTo>
                  <a:pt x="9244" y="7850"/>
                </a:lnTo>
                <a:lnTo>
                  <a:pt x="9171" y="7887"/>
                </a:lnTo>
                <a:lnTo>
                  <a:pt x="8987" y="8107"/>
                </a:lnTo>
                <a:lnTo>
                  <a:pt x="8951" y="8180"/>
                </a:lnTo>
                <a:lnTo>
                  <a:pt x="8767" y="8033"/>
                </a:lnTo>
                <a:lnTo>
                  <a:pt x="8327" y="7740"/>
                </a:lnTo>
                <a:lnTo>
                  <a:pt x="8364" y="7446"/>
                </a:lnTo>
                <a:lnTo>
                  <a:pt x="8364" y="7410"/>
                </a:lnTo>
                <a:lnTo>
                  <a:pt x="8327" y="7336"/>
                </a:lnTo>
                <a:lnTo>
                  <a:pt x="8290" y="7300"/>
                </a:lnTo>
                <a:lnTo>
                  <a:pt x="8180" y="7300"/>
                </a:lnTo>
                <a:lnTo>
                  <a:pt x="8107" y="7336"/>
                </a:lnTo>
                <a:lnTo>
                  <a:pt x="8070" y="7446"/>
                </a:lnTo>
                <a:lnTo>
                  <a:pt x="8034" y="7556"/>
                </a:lnTo>
                <a:lnTo>
                  <a:pt x="7960" y="7520"/>
                </a:lnTo>
                <a:lnTo>
                  <a:pt x="7410" y="7116"/>
                </a:lnTo>
                <a:lnTo>
                  <a:pt x="7447" y="7080"/>
                </a:lnTo>
                <a:lnTo>
                  <a:pt x="7520" y="6970"/>
                </a:lnTo>
                <a:lnTo>
                  <a:pt x="7520" y="6896"/>
                </a:lnTo>
                <a:lnTo>
                  <a:pt x="7520" y="6860"/>
                </a:lnTo>
                <a:lnTo>
                  <a:pt x="7557" y="6750"/>
                </a:lnTo>
                <a:lnTo>
                  <a:pt x="7520" y="6713"/>
                </a:lnTo>
                <a:lnTo>
                  <a:pt x="7483" y="6713"/>
                </a:lnTo>
                <a:lnTo>
                  <a:pt x="7410" y="6750"/>
                </a:lnTo>
                <a:lnTo>
                  <a:pt x="7337" y="6750"/>
                </a:lnTo>
                <a:lnTo>
                  <a:pt x="7227" y="6823"/>
                </a:lnTo>
                <a:lnTo>
                  <a:pt x="7116" y="6896"/>
                </a:lnTo>
                <a:lnTo>
                  <a:pt x="6640" y="6639"/>
                </a:lnTo>
                <a:lnTo>
                  <a:pt x="6640" y="6603"/>
                </a:lnTo>
                <a:lnTo>
                  <a:pt x="7116" y="6163"/>
                </a:lnTo>
                <a:lnTo>
                  <a:pt x="7557" y="5649"/>
                </a:lnTo>
                <a:lnTo>
                  <a:pt x="7593" y="5722"/>
                </a:lnTo>
                <a:lnTo>
                  <a:pt x="7630" y="5759"/>
                </a:lnTo>
                <a:lnTo>
                  <a:pt x="7740" y="5759"/>
                </a:lnTo>
                <a:lnTo>
                  <a:pt x="8034" y="5576"/>
                </a:lnTo>
                <a:lnTo>
                  <a:pt x="8327" y="5392"/>
                </a:lnTo>
                <a:lnTo>
                  <a:pt x="8620" y="5209"/>
                </a:lnTo>
                <a:lnTo>
                  <a:pt x="8914" y="5025"/>
                </a:lnTo>
                <a:lnTo>
                  <a:pt x="9244" y="4879"/>
                </a:lnTo>
                <a:lnTo>
                  <a:pt x="9574" y="4732"/>
                </a:lnTo>
                <a:lnTo>
                  <a:pt x="9941" y="4659"/>
                </a:lnTo>
                <a:lnTo>
                  <a:pt x="10308" y="4622"/>
                </a:lnTo>
                <a:lnTo>
                  <a:pt x="10491" y="4622"/>
                </a:lnTo>
                <a:lnTo>
                  <a:pt x="10675" y="4659"/>
                </a:lnTo>
                <a:lnTo>
                  <a:pt x="10821" y="4732"/>
                </a:lnTo>
                <a:lnTo>
                  <a:pt x="10931" y="4842"/>
                </a:lnTo>
                <a:lnTo>
                  <a:pt x="11041" y="4989"/>
                </a:lnTo>
                <a:lnTo>
                  <a:pt x="11078" y="5136"/>
                </a:lnTo>
                <a:lnTo>
                  <a:pt x="11151" y="5502"/>
                </a:lnTo>
                <a:lnTo>
                  <a:pt x="11151" y="5906"/>
                </a:lnTo>
                <a:lnTo>
                  <a:pt x="11151" y="6309"/>
                </a:lnTo>
                <a:lnTo>
                  <a:pt x="11151" y="6676"/>
                </a:lnTo>
                <a:lnTo>
                  <a:pt x="11188" y="7006"/>
                </a:lnTo>
                <a:lnTo>
                  <a:pt x="11261" y="7373"/>
                </a:lnTo>
                <a:lnTo>
                  <a:pt x="11445" y="7703"/>
                </a:lnTo>
                <a:lnTo>
                  <a:pt x="11408" y="7813"/>
                </a:lnTo>
                <a:lnTo>
                  <a:pt x="11372" y="7923"/>
                </a:lnTo>
                <a:lnTo>
                  <a:pt x="11372" y="8033"/>
                </a:lnTo>
                <a:lnTo>
                  <a:pt x="11372" y="8143"/>
                </a:lnTo>
                <a:lnTo>
                  <a:pt x="11445" y="8253"/>
                </a:lnTo>
                <a:lnTo>
                  <a:pt x="11482" y="8327"/>
                </a:lnTo>
                <a:lnTo>
                  <a:pt x="11592" y="8400"/>
                </a:lnTo>
                <a:lnTo>
                  <a:pt x="11665" y="8474"/>
                </a:lnTo>
                <a:lnTo>
                  <a:pt x="11775" y="8510"/>
                </a:lnTo>
                <a:lnTo>
                  <a:pt x="12105" y="8510"/>
                </a:lnTo>
                <a:lnTo>
                  <a:pt x="12435" y="8694"/>
                </a:lnTo>
                <a:lnTo>
                  <a:pt x="12765" y="8840"/>
                </a:lnTo>
                <a:lnTo>
                  <a:pt x="13022" y="8877"/>
                </a:lnTo>
                <a:lnTo>
                  <a:pt x="13316" y="8877"/>
                </a:lnTo>
                <a:lnTo>
                  <a:pt x="13646" y="8804"/>
                </a:lnTo>
                <a:lnTo>
                  <a:pt x="13939" y="8694"/>
                </a:lnTo>
                <a:lnTo>
                  <a:pt x="14233" y="8584"/>
                </a:lnTo>
                <a:lnTo>
                  <a:pt x="14489" y="8400"/>
                </a:lnTo>
                <a:lnTo>
                  <a:pt x="14746" y="8217"/>
                </a:lnTo>
                <a:lnTo>
                  <a:pt x="14930" y="8033"/>
                </a:lnTo>
                <a:lnTo>
                  <a:pt x="14966" y="7997"/>
                </a:lnTo>
                <a:lnTo>
                  <a:pt x="14966" y="7923"/>
                </a:lnTo>
                <a:lnTo>
                  <a:pt x="14930" y="7813"/>
                </a:lnTo>
                <a:lnTo>
                  <a:pt x="14820" y="7777"/>
                </a:lnTo>
                <a:lnTo>
                  <a:pt x="14710" y="7777"/>
                </a:lnTo>
                <a:lnTo>
                  <a:pt x="14123" y="8143"/>
                </a:lnTo>
                <a:lnTo>
                  <a:pt x="13829" y="8290"/>
                </a:lnTo>
                <a:lnTo>
                  <a:pt x="13462" y="8400"/>
                </a:lnTo>
                <a:lnTo>
                  <a:pt x="13206" y="8474"/>
                </a:lnTo>
                <a:lnTo>
                  <a:pt x="12912" y="8437"/>
                </a:lnTo>
                <a:lnTo>
                  <a:pt x="12692" y="8363"/>
                </a:lnTo>
                <a:lnTo>
                  <a:pt x="12472" y="8217"/>
                </a:lnTo>
                <a:lnTo>
                  <a:pt x="12545" y="8107"/>
                </a:lnTo>
                <a:lnTo>
                  <a:pt x="12582" y="7960"/>
                </a:lnTo>
                <a:lnTo>
                  <a:pt x="12582" y="7850"/>
                </a:lnTo>
                <a:lnTo>
                  <a:pt x="12545" y="7777"/>
                </a:lnTo>
                <a:lnTo>
                  <a:pt x="12509" y="7740"/>
                </a:lnTo>
                <a:lnTo>
                  <a:pt x="12325" y="7630"/>
                </a:lnTo>
                <a:lnTo>
                  <a:pt x="12142" y="7520"/>
                </a:lnTo>
                <a:lnTo>
                  <a:pt x="11812" y="7520"/>
                </a:lnTo>
                <a:lnTo>
                  <a:pt x="11628" y="7116"/>
                </a:lnTo>
                <a:lnTo>
                  <a:pt x="11518" y="6713"/>
                </a:lnTo>
                <a:lnTo>
                  <a:pt x="11518" y="6346"/>
                </a:lnTo>
                <a:lnTo>
                  <a:pt x="11518" y="6016"/>
                </a:lnTo>
                <a:lnTo>
                  <a:pt x="11555" y="5649"/>
                </a:lnTo>
                <a:lnTo>
                  <a:pt x="11518" y="5282"/>
                </a:lnTo>
                <a:lnTo>
                  <a:pt x="11445" y="4989"/>
                </a:lnTo>
                <a:lnTo>
                  <a:pt x="11335" y="4732"/>
                </a:lnTo>
                <a:lnTo>
                  <a:pt x="11188" y="4549"/>
                </a:lnTo>
                <a:lnTo>
                  <a:pt x="11005" y="4402"/>
                </a:lnTo>
                <a:lnTo>
                  <a:pt x="10785" y="4329"/>
                </a:lnTo>
                <a:lnTo>
                  <a:pt x="10565" y="4255"/>
                </a:lnTo>
                <a:lnTo>
                  <a:pt x="10051" y="4255"/>
                </a:lnTo>
                <a:lnTo>
                  <a:pt x="9758" y="4292"/>
                </a:lnTo>
                <a:lnTo>
                  <a:pt x="9464" y="4365"/>
                </a:lnTo>
                <a:lnTo>
                  <a:pt x="8914" y="4585"/>
                </a:lnTo>
                <a:lnTo>
                  <a:pt x="8400" y="4879"/>
                </a:lnTo>
                <a:lnTo>
                  <a:pt x="7960" y="5209"/>
                </a:lnTo>
                <a:lnTo>
                  <a:pt x="8290" y="4769"/>
                </a:lnTo>
                <a:lnTo>
                  <a:pt x="9061" y="3742"/>
                </a:lnTo>
                <a:lnTo>
                  <a:pt x="9464" y="3191"/>
                </a:lnTo>
                <a:lnTo>
                  <a:pt x="9831" y="2641"/>
                </a:lnTo>
                <a:lnTo>
                  <a:pt x="9868" y="2568"/>
                </a:lnTo>
                <a:lnTo>
                  <a:pt x="9868" y="2531"/>
                </a:lnTo>
                <a:lnTo>
                  <a:pt x="9794" y="2421"/>
                </a:lnTo>
                <a:lnTo>
                  <a:pt x="9721" y="2384"/>
                </a:lnTo>
                <a:lnTo>
                  <a:pt x="9684" y="2348"/>
                </a:lnTo>
                <a:close/>
                <a:moveTo>
                  <a:pt x="15663" y="9867"/>
                </a:moveTo>
                <a:lnTo>
                  <a:pt x="15700" y="9904"/>
                </a:lnTo>
                <a:lnTo>
                  <a:pt x="15627" y="10381"/>
                </a:lnTo>
                <a:lnTo>
                  <a:pt x="15663" y="10418"/>
                </a:lnTo>
                <a:lnTo>
                  <a:pt x="15663" y="10454"/>
                </a:lnTo>
                <a:lnTo>
                  <a:pt x="15773" y="10491"/>
                </a:lnTo>
                <a:lnTo>
                  <a:pt x="15443" y="10895"/>
                </a:lnTo>
                <a:lnTo>
                  <a:pt x="15443" y="10821"/>
                </a:lnTo>
                <a:lnTo>
                  <a:pt x="15333" y="10491"/>
                </a:lnTo>
                <a:lnTo>
                  <a:pt x="15296" y="10454"/>
                </a:lnTo>
                <a:lnTo>
                  <a:pt x="15260" y="10454"/>
                </a:lnTo>
                <a:lnTo>
                  <a:pt x="15223" y="10491"/>
                </a:lnTo>
                <a:lnTo>
                  <a:pt x="15223" y="10528"/>
                </a:lnTo>
                <a:lnTo>
                  <a:pt x="15186" y="10821"/>
                </a:lnTo>
                <a:lnTo>
                  <a:pt x="15186" y="11188"/>
                </a:lnTo>
                <a:lnTo>
                  <a:pt x="15223" y="11225"/>
                </a:lnTo>
                <a:lnTo>
                  <a:pt x="14746" y="11848"/>
                </a:lnTo>
                <a:lnTo>
                  <a:pt x="14746" y="11591"/>
                </a:lnTo>
                <a:lnTo>
                  <a:pt x="14746" y="11371"/>
                </a:lnTo>
                <a:lnTo>
                  <a:pt x="14746" y="11115"/>
                </a:lnTo>
                <a:lnTo>
                  <a:pt x="14710" y="11078"/>
                </a:lnTo>
                <a:lnTo>
                  <a:pt x="15333" y="10308"/>
                </a:lnTo>
                <a:lnTo>
                  <a:pt x="15663" y="9867"/>
                </a:lnTo>
                <a:close/>
                <a:moveTo>
                  <a:pt x="14526" y="11298"/>
                </a:moveTo>
                <a:lnTo>
                  <a:pt x="14453" y="11555"/>
                </a:lnTo>
                <a:lnTo>
                  <a:pt x="14416" y="11775"/>
                </a:lnTo>
                <a:lnTo>
                  <a:pt x="14453" y="11885"/>
                </a:lnTo>
                <a:lnTo>
                  <a:pt x="14489" y="11958"/>
                </a:lnTo>
                <a:lnTo>
                  <a:pt x="14563" y="11995"/>
                </a:lnTo>
                <a:lnTo>
                  <a:pt x="14600" y="11995"/>
                </a:lnTo>
                <a:lnTo>
                  <a:pt x="14123" y="12619"/>
                </a:lnTo>
                <a:lnTo>
                  <a:pt x="14049" y="12655"/>
                </a:lnTo>
                <a:lnTo>
                  <a:pt x="14049" y="12362"/>
                </a:lnTo>
                <a:lnTo>
                  <a:pt x="14049" y="12142"/>
                </a:lnTo>
                <a:lnTo>
                  <a:pt x="14049" y="12032"/>
                </a:lnTo>
                <a:lnTo>
                  <a:pt x="14013" y="11922"/>
                </a:lnTo>
                <a:lnTo>
                  <a:pt x="14526" y="11298"/>
                </a:lnTo>
                <a:close/>
                <a:moveTo>
                  <a:pt x="4806" y="7997"/>
                </a:moveTo>
                <a:lnTo>
                  <a:pt x="4769" y="8033"/>
                </a:lnTo>
                <a:lnTo>
                  <a:pt x="4769" y="8070"/>
                </a:lnTo>
                <a:lnTo>
                  <a:pt x="4952" y="8217"/>
                </a:lnTo>
                <a:lnTo>
                  <a:pt x="5099" y="8327"/>
                </a:lnTo>
                <a:lnTo>
                  <a:pt x="5576" y="8584"/>
                </a:lnTo>
                <a:lnTo>
                  <a:pt x="6126" y="8840"/>
                </a:lnTo>
                <a:lnTo>
                  <a:pt x="6640" y="9134"/>
                </a:lnTo>
                <a:lnTo>
                  <a:pt x="7116" y="9501"/>
                </a:lnTo>
                <a:lnTo>
                  <a:pt x="7557" y="9831"/>
                </a:lnTo>
                <a:lnTo>
                  <a:pt x="8437" y="10638"/>
                </a:lnTo>
                <a:lnTo>
                  <a:pt x="9244" y="11371"/>
                </a:lnTo>
                <a:lnTo>
                  <a:pt x="10088" y="12105"/>
                </a:lnTo>
                <a:lnTo>
                  <a:pt x="10344" y="12325"/>
                </a:lnTo>
                <a:lnTo>
                  <a:pt x="10748" y="12655"/>
                </a:lnTo>
                <a:lnTo>
                  <a:pt x="10931" y="12765"/>
                </a:lnTo>
                <a:lnTo>
                  <a:pt x="11115" y="12839"/>
                </a:lnTo>
                <a:lnTo>
                  <a:pt x="11225" y="12839"/>
                </a:lnTo>
                <a:lnTo>
                  <a:pt x="11298" y="12802"/>
                </a:lnTo>
                <a:lnTo>
                  <a:pt x="11335" y="12765"/>
                </a:lnTo>
                <a:lnTo>
                  <a:pt x="11372" y="12692"/>
                </a:lnTo>
                <a:lnTo>
                  <a:pt x="11372" y="12582"/>
                </a:lnTo>
                <a:lnTo>
                  <a:pt x="11335" y="12472"/>
                </a:lnTo>
                <a:lnTo>
                  <a:pt x="11151" y="12325"/>
                </a:lnTo>
                <a:lnTo>
                  <a:pt x="10711" y="11995"/>
                </a:lnTo>
                <a:lnTo>
                  <a:pt x="10271" y="11628"/>
                </a:lnTo>
                <a:lnTo>
                  <a:pt x="9391" y="10858"/>
                </a:lnTo>
                <a:lnTo>
                  <a:pt x="8547" y="10051"/>
                </a:lnTo>
                <a:lnTo>
                  <a:pt x="8107" y="9684"/>
                </a:lnTo>
                <a:lnTo>
                  <a:pt x="7703" y="9354"/>
                </a:lnTo>
                <a:lnTo>
                  <a:pt x="7227" y="9024"/>
                </a:lnTo>
                <a:lnTo>
                  <a:pt x="6786" y="8694"/>
                </a:lnTo>
                <a:lnTo>
                  <a:pt x="6309" y="8437"/>
                </a:lnTo>
                <a:lnTo>
                  <a:pt x="5833" y="8217"/>
                </a:lnTo>
                <a:lnTo>
                  <a:pt x="5356" y="8033"/>
                </a:lnTo>
                <a:lnTo>
                  <a:pt x="5209" y="7997"/>
                </a:lnTo>
                <a:close/>
                <a:moveTo>
                  <a:pt x="954" y="12582"/>
                </a:moveTo>
                <a:lnTo>
                  <a:pt x="1101" y="12692"/>
                </a:lnTo>
                <a:lnTo>
                  <a:pt x="1064" y="12765"/>
                </a:lnTo>
                <a:lnTo>
                  <a:pt x="1064" y="12839"/>
                </a:lnTo>
                <a:lnTo>
                  <a:pt x="1064" y="12875"/>
                </a:lnTo>
                <a:lnTo>
                  <a:pt x="1101" y="12839"/>
                </a:lnTo>
                <a:lnTo>
                  <a:pt x="1211" y="12912"/>
                </a:lnTo>
                <a:lnTo>
                  <a:pt x="1247" y="12985"/>
                </a:lnTo>
                <a:lnTo>
                  <a:pt x="1247" y="13059"/>
                </a:lnTo>
                <a:lnTo>
                  <a:pt x="1284" y="13242"/>
                </a:lnTo>
                <a:lnTo>
                  <a:pt x="991" y="13095"/>
                </a:lnTo>
                <a:lnTo>
                  <a:pt x="844" y="13059"/>
                </a:lnTo>
                <a:lnTo>
                  <a:pt x="697" y="13022"/>
                </a:lnTo>
                <a:lnTo>
                  <a:pt x="844" y="12765"/>
                </a:lnTo>
                <a:lnTo>
                  <a:pt x="954" y="12582"/>
                </a:lnTo>
                <a:close/>
                <a:moveTo>
                  <a:pt x="2715" y="10858"/>
                </a:moveTo>
                <a:lnTo>
                  <a:pt x="2641" y="10931"/>
                </a:lnTo>
                <a:lnTo>
                  <a:pt x="2641" y="10968"/>
                </a:lnTo>
                <a:lnTo>
                  <a:pt x="2788" y="11151"/>
                </a:lnTo>
                <a:lnTo>
                  <a:pt x="2935" y="11261"/>
                </a:lnTo>
                <a:lnTo>
                  <a:pt x="3302" y="11445"/>
                </a:lnTo>
                <a:lnTo>
                  <a:pt x="3778" y="11775"/>
                </a:lnTo>
                <a:lnTo>
                  <a:pt x="4255" y="12105"/>
                </a:lnTo>
                <a:lnTo>
                  <a:pt x="5099" y="12765"/>
                </a:lnTo>
                <a:lnTo>
                  <a:pt x="5539" y="13095"/>
                </a:lnTo>
                <a:lnTo>
                  <a:pt x="5759" y="13242"/>
                </a:lnTo>
                <a:lnTo>
                  <a:pt x="5869" y="13279"/>
                </a:lnTo>
                <a:lnTo>
                  <a:pt x="6053" y="13279"/>
                </a:lnTo>
                <a:lnTo>
                  <a:pt x="6126" y="13242"/>
                </a:lnTo>
                <a:lnTo>
                  <a:pt x="6163" y="13169"/>
                </a:lnTo>
                <a:lnTo>
                  <a:pt x="6126" y="13059"/>
                </a:lnTo>
                <a:lnTo>
                  <a:pt x="6089" y="12985"/>
                </a:lnTo>
                <a:lnTo>
                  <a:pt x="6016" y="12875"/>
                </a:lnTo>
                <a:lnTo>
                  <a:pt x="5869" y="12729"/>
                </a:lnTo>
                <a:lnTo>
                  <a:pt x="5502" y="12472"/>
                </a:lnTo>
                <a:lnTo>
                  <a:pt x="4512" y="11738"/>
                </a:lnTo>
                <a:lnTo>
                  <a:pt x="4035" y="11408"/>
                </a:lnTo>
                <a:lnTo>
                  <a:pt x="3522" y="11078"/>
                </a:lnTo>
                <a:lnTo>
                  <a:pt x="3338" y="11005"/>
                </a:lnTo>
                <a:lnTo>
                  <a:pt x="3118" y="10895"/>
                </a:lnTo>
                <a:lnTo>
                  <a:pt x="2935" y="10858"/>
                </a:lnTo>
                <a:close/>
                <a:moveTo>
                  <a:pt x="13756" y="12252"/>
                </a:moveTo>
                <a:lnTo>
                  <a:pt x="13719" y="12362"/>
                </a:lnTo>
                <a:lnTo>
                  <a:pt x="13719" y="12619"/>
                </a:lnTo>
                <a:lnTo>
                  <a:pt x="13719" y="12912"/>
                </a:lnTo>
                <a:lnTo>
                  <a:pt x="13756" y="12985"/>
                </a:lnTo>
                <a:lnTo>
                  <a:pt x="13793" y="13022"/>
                </a:lnTo>
                <a:lnTo>
                  <a:pt x="13719" y="13095"/>
                </a:lnTo>
                <a:lnTo>
                  <a:pt x="13389" y="13536"/>
                </a:lnTo>
                <a:lnTo>
                  <a:pt x="13426" y="13132"/>
                </a:lnTo>
                <a:lnTo>
                  <a:pt x="13462" y="12912"/>
                </a:lnTo>
                <a:lnTo>
                  <a:pt x="13462" y="12765"/>
                </a:lnTo>
                <a:lnTo>
                  <a:pt x="13426" y="12655"/>
                </a:lnTo>
                <a:lnTo>
                  <a:pt x="13756" y="12252"/>
                </a:lnTo>
                <a:close/>
                <a:moveTo>
                  <a:pt x="4402" y="8694"/>
                </a:moveTo>
                <a:lnTo>
                  <a:pt x="4329" y="8730"/>
                </a:lnTo>
                <a:lnTo>
                  <a:pt x="4255" y="8804"/>
                </a:lnTo>
                <a:lnTo>
                  <a:pt x="4255" y="8877"/>
                </a:lnTo>
                <a:lnTo>
                  <a:pt x="4255" y="8987"/>
                </a:lnTo>
                <a:lnTo>
                  <a:pt x="4292" y="9060"/>
                </a:lnTo>
                <a:lnTo>
                  <a:pt x="4365" y="9134"/>
                </a:lnTo>
                <a:lnTo>
                  <a:pt x="4512" y="9207"/>
                </a:lnTo>
                <a:lnTo>
                  <a:pt x="4842" y="9354"/>
                </a:lnTo>
                <a:lnTo>
                  <a:pt x="5136" y="9501"/>
                </a:lnTo>
                <a:lnTo>
                  <a:pt x="5392" y="9647"/>
                </a:lnTo>
                <a:lnTo>
                  <a:pt x="5869" y="10014"/>
                </a:lnTo>
                <a:lnTo>
                  <a:pt x="6346" y="10418"/>
                </a:lnTo>
                <a:lnTo>
                  <a:pt x="6786" y="10858"/>
                </a:lnTo>
                <a:lnTo>
                  <a:pt x="8584" y="12398"/>
                </a:lnTo>
                <a:lnTo>
                  <a:pt x="9501" y="13169"/>
                </a:lnTo>
                <a:lnTo>
                  <a:pt x="9721" y="13315"/>
                </a:lnTo>
                <a:lnTo>
                  <a:pt x="9941" y="13462"/>
                </a:lnTo>
                <a:lnTo>
                  <a:pt x="10161" y="13572"/>
                </a:lnTo>
                <a:lnTo>
                  <a:pt x="10271" y="13609"/>
                </a:lnTo>
                <a:lnTo>
                  <a:pt x="10381" y="13609"/>
                </a:lnTo>
                <a:lnTo>
                  <a:pt x="10454" y="13572"/>
                </a:lnTo>
                <a:lnTo>
                  <a:pt x="10491" y="13536"/>
                </a:lnTo>
                <a:lnTo>
                  <a:pt x="10528" y="13462"/>
                </a:lnTo>
                <a:lnTo>
                  <a:pt x="10491" y="13389"/>
                </a:lnTo>
                <a:lnTo>
                  <a:pt x="10418" y="13242"/>
                </a:lnTo>
                <a:lnTo>
                  <a:pt x="10271" y="13132"/>
                </a:lnTo>
                <a:lnTo>
                  <a:pt x="9978" y="12949"/>
                </a:lnTo>
                <a:lnTo>
                  <a:pt x="9537" y="12619"/>
                </a:lnTo>
                <a:lnTo>
                  <a:pt x="9134" y="12288"/>
                </a:lnTo>
                <a:lnTo>
                  <a:pt x="7557" y="10931"/>
                </a:lnTo>
                <a:lnTo>
                  <a:pt x="6823" y="10271"/>
                </a:lnTo>
                <a:lnTo>
                  <a:pt x="6089" y="9647"/>
                </a:lnTo>
                <a:lnTo>
                  <a:pt x="5686" y="9354"/>
                </a:lnTo>
                <a:lnTo>
                  <a:pt x="5246" y="9097"/>
                </a:lnTo>
                <a:lnTo>
                  <a:pt x="4769" y="8950"/>
                </a:lnTo>
                <a:lnTo>
                  <a:pt x="4549" y="8840"/>
                </a:lnTo>
                <a:lnTo>
                  <a:pt x="4475" y="8767"/>
                </a:lnTo>
                <a:lnTo>
                  <a:pt x="4439" y="8694"/>
                </a:lnTo>
                <a:close/>
                <a:moveTo>
                  <a:pt x="1541" y="13022"/>
                </a:moveTo>
                <a:lnTo>
                  <a:pt x="2091" y="13389"/>
                </a:lnTo>
                <a:lnTo>
                  <a:pt x="2091" y="13572"/>
                </a:lnTo>
                <a:lnTo>
                  <a:pt x="2126" y="13749"/>
                </a:lnTo>
                <a:lnTo>
                  <a:pt x="1504" y="13389"/>
                </a:lnTo>
                <a:lnTo>
                  <a:pt x="1578" y="13352"/>
                </a:lnTo>
                <a:lnTo>
                  <a:pt x="1614" y="13315"/>
                </a:lnTo>
                <a:lnTo>
                  <a:pt x="1614" y="13279"/>
                </a:lnTo>
                <a:lnTo>
                  <a:pt x="1614" y="13205"/>
                </a:lnTo>
                <a:lnTo>
                  <a:pt x="1541" y="13095"/>
                </a:lnTo>
                <a:lnTo>
                  <a:pt x="1541" y="13022"/>
                </a:lnTo>
                <a:close/>
                <a:moveTo>
                  <a:pt x="13206" y="12949"/>
                </a:moveTo>
                <a:lnTo>
                  <a:pt x="13169" y="13022"/>
                </a:lnTo>
                <a:lnTo>
                  <a:pt x="13059" y="13756"/>
                </a:lnTo>
                <a:lnTo>
                  <a:pt x="13059" y="13829"/>
                </a:lnTo>
                <a:lnTo>
                  <a:pt x="13096" y="13866"/>
                </a:lnTo>
                <a:lnTo>
                  <a:pt x="12912" y="14086"/>
                </a:lnTo>
                <a:lnTo>
                  <a:pt x="12912" y="13719"/>
                </a:lnTo>
                <a:lnTo>
                  <a:pt x="12875" y="13352"/>
                </a:lnTo>
                <a:lnTo>
                  <a:pt x="13206" y="12949"/>
                </a:lnTo>
                <a:close/>
                <a:moveTo>
                  <a:pt x="2458" y="13646"/>
                </a:moveTo>
                <a:lnTo>
                  <a:pt x="2641" y="13792"/>
                </a:lnTo>
                <a:lnTo>
                  <a:pt x="2788" y="13902"/>
                </a:lnTo>
                <a:lnTo>
                  <a:pt x="2788" y="14086"/>
                </a:lnTo>
                <a:lnTo>
                  <a:pt x="2825" y="14233"/>
                </a:lnTo>
                <a:lnTo>
                  <a:pt x="2605" y="14086"/>
                </a:lnTo>
                <a:lnTo>
                  <a:pt x="2385" y="13939"/>
                </a:lnTo>
                <a:lnTo>
                  <a:pt x="2495" y="13939"/>
                </a:lnTo>
                <a:lnTo>
                  <a:pt x="2568" y="13866"/>
                </a:lnTo>
                <a:lnTo>
                  <a:pt x="2568" y="13829"/>
                </a:lnTo>
                <a:lnTo>
                  <a:pt x="2568" y="13756"/>
                </a:lnTo>
                <a:lnTo>
                  <a:pt x="2458" y="13646"/>
                </a:lnTo>
                <a:close/>
                <a:moveTo>
                  <a:pt x="3595" y="9794"/>
                </a:moveTo>
                <a:lnTo>
                  <a:pt x="3558" y="9831"/>
                </a:lnTo>
                <a:lnTo>
                  <a:pt x="3522" y="9867"/>
                </a:lnTo>
                <a:lnTo>
                  <a:pt x="3558" y="9977"/>
                </a:lnTo>
                <a:lnTo>
                  <a:pt x="3595" y="10088"/>
                </a:lnTo>
                <a:lnTo>
                  <a:pt x="3815" y="10234"/>
                </a:lnTo>
                <a:lnTo>
                  <a:pt x="4659" y="10821"/>
                </a:lnTo>
                <a:lnTo>
                  <a:pt x="5466" y="11518"/>
                </a:lnTo>
                <a:lnTo>
                  <a:pt x="6236" y="12178"/>
                </a:lnTo>
                <a:lnTo>
                  <a:pt x="7080" y="12839"/>
                </a:lnTo>
                <a:lnTo>
                  <a:pt x="7923" y="13462"/>
                </a:lnTo>
                <a:lnTo>
                  <a:pt x="8730" y="14049"/>
                </a:lnTo>
                <a:lnTo>
                  <a:pt x="9134" y="14343"/>
                </a:lnTo>
                <a:lnTo>
                  <a:pt x="9574" y="14563"/>
                </a:lnTo>
                <a:lnTo>
                  <a:pt x="9684" y="14563"/>
                </a:lnTo>
                <a:lnTo>
                  <a:pt x="9794" y="14526"/>
                </a:lnTo>
                <a:lnTo>
                  <a:pt x="9868" y="14453"/>
                </a:lnTo>
                <a:lnTo>
                  <a:pt x="9904" y="14416"/>
                </a:lnTo>
                <a:lnTo>
                  <a:pt x="9904" y="14379"/>
                </a:lnTo>
                <a:lnTo>
                  <a:pt x="9904" y="14306"/>
                </a:lnTo>
                <a:lnTo>
                  <a:pt x="9868" y="14269"/>
                </a:lnTo>
                <a:lnTo>
                  <a:pt x="9794" y="14196"/>
                </a:lnTo>
                <a:lnTo>
                  <a:pt x="9721" y="14159"/>
                </a:lnTo>
                <a:lnTo>
                  <a:pt x="9501" y="14012"/>
                </a:lnTo>
                <a:lnTo>
                  <a:pt x="9281" y="13866"/>
                </a:lnTo>
                <a:lnTo>
                  <a:pt x="8290" y="13205"/>
                </a:lnTo>
                <a:lnTo>
                  <a:pt x="7373" y="12508"/>
                </a:lnTo>
                <a:lnTo>
                  <a:pt x="6493" y="11812"/>
                </a:lnTo>
                <a:lnTo>
                  <a:pt x="5649" y="11115"/>
                </a:lnTo>
                <a:lnTo>
                  <a:pt x="4769" y="10418"/>
                </a:lnTo>
                <a:lnTo>
                  <a:pt x="4549" y="10234"/>
                </a:lnTo>
                <a:lnTo>
                  <a:pt x="4145" y="9977"/>
                </a:lnTo>
                <a:lnTo>
                  <a:pt x="3925" y="9867"/>
                </a:lnTo>
                <a:lnTo>
                  <a:pt x="3742" y="9794"/>
                </a:lnTo>
                <a:close/>
                <a:moveTo>
                  <a:pt x="3155" y="14122"/>
                </a:moveTo>
                <a:lnTo>
                  <a:pt x="3778" y="14563"/>
                </a:lnTo>
                <a:lnTo>
                  <a:pt x="3742" y="14746"/>
                </a:lnTo>
                <a:lnTo>
                  <a:pt x="3742" y="14856"/>
                </a:lnTo>
                <a:lnTo>
                  <a:pt x="3338" y="14563"/>
                </a:lnTo>
                <a:lnTo>
                  <a:pt x="3338" y="14489"/>
                </a:lnTo>
                <a:lnTo>
                  <a:pt x="3302" y="14416"/>
                </a:lnTo>
                <a:lnTo>
                  <a:pt x="3192" y="14269"/>
                </a:lnTo>
                <a:lnTo>
                  <a:pt x="3155" y="14122"/>
                </a:lnTo>
                <a:close/>
                <a:moveTo>
                  <a:pt x="12692" y="13536"/>
                </a:moveTo>
                <a:lnTo>
                  <a:pt x="12619" y="13976"/>
                </a:lnTo>
                <a:lnTo>
                  <a:pt x="12582" y="14416"/>
                </a:lnTo>
                <a:lnTo>
                  <a:pt x="12582" y="14489"/>
                </a:lnTo>
                <a:lnTo>
                  <a:pt x="12142" y="15040"/>
                </a:lnTo>
                <a:lnTo>
                  <a:pt x="12142" y="14893"/>
                </a:lnTo>
                <a:lnTo>
                  <a:pt x="12142" y="14563"/>
                </a:lnTo>
                <a:lnTo>
                  <a:pt x="12105" y="14269"/>
                </a:lnTo>
                <a:lnTo>
                  <a:pt x="12692" y="13536"/>
                </a:lnTo>
                <a:close/>
                <a:moveTo>
                  <a:pt x="4035" y="14746"/>
                </a:moveTo>
                <a:lnTo>
                  <a:pt x="4402" y="15003"/>
                </a:lnTo>
                <a:lnTo>
                  <a:pt x="4402" y="15040"/>
                </a:lnTo>
                <a:lnTo>
                  <a:pt x="4402" y="15150"/>
                </a:lnTo>
                <a:lnTo>
                  <a:pt x="4439" y="15223"/>
                </a:lnTo>
                <a:lnTo>
                  <a:pt x="4549" y="15370"/>
                </a:lnTo>
                <a:lnTo>
                  <a:pt x="4659" y="15553"/>
                </a:lnTo>
                <a:lnTo>
                  <a:pt x="4255" y="15223"/>
                </a:lnTo>
                <a:lnTo>
                  <a:pt x="4255" y="15150"/>
                </a:lnTo>
                <a:lnTo>
                  <a:pt x="4219" y="15076"/>
                </a:lnTo>
                <a:lnTo>
                  <a:pt x="4109" y="14966"/>
                </a:lnTo>
                <a:lnTo>
                  <a:pt x="4035" y="14856"/>
                </a:lnTo>
                <a:lnTo>
                  <a:pt x="4035" y="14746"/>
                </a:lnTo>
                <a:close/>
                <a:moveTo>
                  <a:pt x="11922" y="14489"/>
                </a:moveTo>
                <a:lnTo>
                  <a:pt x="11885" y="14856"/>
                </a:lnTo>
                <a:lnTo>
                  <a:pt x="11848" y="15113"/>
                </a:lnTo>
                <a:lnTo>
                  <a:pt x="11848" y="15260"/>
                </a:lnTo>
                <a:lnTo>
                  <a:pt x="11848" y="15370"/>
                </a:lnTo>
                <a:lnTo>
                  <a:pt x="11555" y="15700"/>
                </a:lnTo>
                <a:lnTo>
                  <a:pt x="11592" y="15480"/>
                </a:lnTo>
                <a:lnTo>
                  <a:pt x="11555" y="15223"/>
                </a:lnTo>
                <a:lnTo>
                  <a:pt x="11555" y="15150"/>
                </a:lnTo>
                <a:lnTo>
                  <a:pt x="11482" y="15113"/>
                </a:lnTo>
                <a:lnTo>
                  <a:pt x="11445" y="15113"/>
                </a:lnTo>
                <a:lnTo>
                  <a:pt x="11922" y="14489"/>
                </a:lnTo>
                <a:close/>
                <a:moveTo>
                  <a:pt x="4769" y="15223"/>
                </a:moveTo>
                <a:lnTo>
                  <a:pt x="5026" y="15406"/>
                </a:lnTo>
                <a:lnTo>
                  <a:pt x="5576" y="15810"/>
                </a:lnTo>
                <a:lnTo>
                  <a:pt x="5576" y="15883"/>
                </a:lnTo>
                <a:lnTo>
                  <a:pt x="5576" y="16177"/>
                </a:lnTo>
                <a:lnTo>
                  <a:pt x="5576" y="16287"/>
                </a:lnTo>
                <a:lnTo>
                  <a:pt x="4916" y="15773"/>
                </a:lnTo>
                <a:lnTo>
                  <a:pt x="4952" y="15663"/>
                </a:lnTo>
                <a:lnTo>
                  <a:pt x="4952" y="15553"/>
                </a:lnTo>
                <a:lnTo>
                  <a:pt x="4916" y="15480"/>
                </a:lnTo>
                <a:lnTo>
                  <a:pt x="4879" y="15370"/>
                </a:lnTo>
                <a:lnTo>
                  <a:pt x="4769" y="15223"/>
                </a:lnTo>
                <a:close/>
                <a:moveTo>
                  <a:pt x="5833" y="15993"/>
                </a:moveTo>
                <a:lnTo>
                  <a:pt x="6456" y="16507"/>
                </a:lnTo>
                <a:lnTo>
                  <a:pt x="6420" y="16580"/>
                </a:lnTo>
                <a:lnTo>
                  <a:pt x="6383" y="16690"/>
                </a:lnTo>
                <a:lnTo>
                  <a:pt x="6346" y="16874"/>
                </a:lnTo>
                <a:lnTo>
                  <a:pt x="5869" y="16507"/>
                </a:lnTo>
                <a:lnTo>
                  <a:pt x="5869" y="16323"/>
                </a:lnTo>
                <a:lnTo>
                  <a:pt x="5869" y="16140"/>
                </a:lnTo>
                <a:lnTo>
                  <a:pt x="5833" y="15993"/>
                </a:lnTo>
                <a:close/>
                <a:moveTo>
                  <a:pt x="11298" y="15260"/>
                </a:moveTo>
                <a:lnTo>
                  <a:pt x="11298" y="15443"/>
                </a:lnTo>
                <a:lnTo>
                  <a:pt x="11225" y="15957"/>
                </a:lnTo>
                <a:lnTo>
                  <a:pt x="11225" y="16030"/>
                </a:lnTo>
                <a:lnTo>
                  <a:pt x="11261" y="16067"/>
                </a:lnTo>
                <a:lnTo>
                  <a:pt x="10088" y="17387"/>
                </a:lnTo>
                <a:lnTo>
                  <a:pt x="10088" y="17130"/>
                </a:lnTo>
                <a:lnTo>
                  <a:pt x="10088" y="16984"/>
                </a:lnTo>
                <a:lnTo>
                  <a:pt x="10308" y="16653"/>
                </a:lnTo>
                <a:lnTo>
                  <a:pt x="10821" y="15920"/>
                </a:lnTo>
                <a:lnTo>
                  <a:pt x="10785" y="16067"/>
                </a:lnTo>
                <a:lnTo>
                  <a:pt x="10711" y="16287"/>
                </a:lnTo>
                <a:lnTo>
                  <a:pt x="10711" y="16397"/>
                </a:lnTo>
                <a:lnTo>
                  <a:pt x="10711" y="16507"/>
                </a:lnTo>
                <a:lnTo>
                  <a:pt x="10748" y="16543"/>
                </a:lnTo>
                <a:lnTo>
                  <a:pt x="10785" y="16543"/>
                </a:lnTo>
                <a:lnTo>
                  <a:pt x="10895" y="16470"/>
                </a:lnTo>
                <a:lnTo>
                  <a:pt x="10968" y="16360"/>
                </a:lnTo>
                <a:lnTo>
                  <a:pt x="11005" y="16103"/>
                </a:lnTo>
                <a:lnTo>
                  <a:pt x="11005" y="15663"/>
                </a:lnTo>
                <a:lnTo>
                  <a:pt x="11225" y="15370"/>
                </a:lnTo>
                <a:lnTo>
                  <a:pt x="11298" y="15260"/>
                </a:lnTo>
                <a:close/>
                <a:moveTo>
                  <a:pt x="6566" y="16580"/>
                </a:moveTo>
                <a:lnTo>
                  <a:pt x="7006" y="17020"/>
                </a:lnTo>
                <a:lnTo>
                  <a:pt x="7006" y="17240"/>
                </a:lnTo>
                <a:lnTo>
                  <a:pt x="7006" y="17460"/>
                </a:lnTo>
                <a:lnTo>
                  <a:pt x="6896" y="17350"/>
                </a:lnTo>
                <a:lnTo>
                  <a:pt x="6640" y="17130"/>
                </a:lnTo>
                <a:lnTo>
                  <a:pt x="6640" y="17020"/>
                </a:lnTo>
                <a:lnTo>
                  <a:pt x="6603" y="16800"/>
                </a:lnTo>
                <a:lnTo>
                  <a:pt x="6566" y="16580"/>
                </a:lnTo>
                <a:close/>
                <a:moveTo>
                  <a:pt x="9464" y="404"/>
                </a:moveTo>
                <a:lnTo>
                  <a:pt x="9684" y="440"/>
                </a:lnTo>
                <a:lnTo>
                  <a:pt x="9868" y="477"/>
                </a:lnTo>
                <a:lnTo>
                  <a:pt x="10051" y="587"/>
                </a:lnTo>
                <a:lnTo>
                  <a:pt x="10418" y="844"/>
                </a:lnTo>
                <a:lnTo>
                  <a:pt x="10711" y="1064"/>
                </a:lnTo>
                <a:lnTo>
                  <a:pt x="12582" y="2421"/>
                </a:lnTo>
                <a:lnTo>
                  <a:pt x="14489" y="3815"/>
                </a:lnTo>
                <a:lnTo>
                  <a:pt x="15443" y="4512"/>
                </a:lnTo>
                <a:lnTo>
                  <a:pt x="15700" y="4732"/>
                </a:lnTo>
                <a:lnTo>
                  <a:pt x="15847" y="4805"/>
                </a:lnTo>
                <a:lnTo>
                  <a:pt x="15993" y="4879"/>
                </a:lnTo>
                <a:lnTo>
                  <a:pt x="15590" y="5356"/>
                </a:lnTo>
                <a:lnTo>
                  <a:pt x="15223" y="5869"/>
                </a:lnTo>
                <a:lnTo>
                  <a:pt x="15040" y="6089"/>
                </a:lnTo>
                <a:lnTo>
                  <a:pt x="14856" y="6383"/>
                </a:lnTo>
                <a:lnTo>
                  <a:pt x="14783" y="6529"/>
                </a:lnTo>
                <a:lnTo>
                  <a:pt x="14746" y="6639"/>
                </a:lnTo>
                <a:lnTo>
                  <a:pt x="14746" y="6786"/>
                </a:lnTo>
                <a:lnTo>
                  <a:pt x="14856" y="6896"/>
                </a:lnTo>
                <a:lnTo>
                  <a:pt x="14966" y="7006"/>
                </a:lnTo>
                <a:lnTo>
                  <a:pt x="15076" y="7080"/>
                </a:lnTo>
                <a:lnTo>
                  <a:pt x="15370" y="7190"/>
                </a:lnTo>
                <a:lnTo>
                  <a:pt x="15957" y="7300"/>
                </a:lnTo>
                <a:lnTo>
                  <a:pt x="16727" y="7446"/>
                </a:lnTo>
                <a:lnTo>
                  <a:pt x="17021" y="7520"/>
                </a:lnTo>
                <a:lnTo>
                  <a:pt x="16984" y="7593"/>
                </a:lnTo>
                <a:lnTo>
                  <a:pt x="16470" y="8143"/>
                </a:lnTo>
                <a:lnTo>
                  <a:pt x="15993" y="8730"/>
                </a:lnTo>
                <a:lnTo>
                  <a:pt x="15040" y="9904"/>
                </a:lnTo>
                <a:lnTo>
                  <a:pt x="12912" y="12508"/>
                </a:lnTo>
                <a:lnTo>
                  <a:pt x="11848" y="13792"/>
                </a:lnTo>
                <a:lnTo>
                  <a:pt x="10821" y="15113"/>
                </a:lnTo>
                <a:lnTo>
                  <a:pt x="10344" y="15736"/>
                </a:lnTo>
                <a:lnTo>
                  <a:pt x="9904" y="16397"/>
                </a:lnTo>
                <a:lnTo>
                  <a:pt x="9464" y="17057"/>
                </a:lnTo>
                <a:lnTo>
                  <a:pt x="9317" y="17277"/>
                </a:lnTo>
                <a:lnTo>
                  <a:pt x="9207" y="17497"/>
                </a:lnTo>
                <a:lnTo>
                  <a:pt x="8987" y="17387"/>
                </a:lnTo>
                <a:lnTo>
                  <a:pt x="8767" y="17350"/>
                </a:lnTo>
                <a:lnTo>
                  <a:pt x="8290" y="17204"/>
                </a:lnTo>
                <a:lnTo>
                  <a:pt x="7997" y="17094"/>
                </a:lnTo>
                <a:lnTo>
                  <a:pt x="7740" y="16910"/>
                </a:lnTo>
                <a:lnTo>
                  <a:pt x="7483" y="16727"/>
                </a:lnTo>
                <a:lnTo>
                  <a:pt x="7227" y="16507"/>
                </a:lnTo>
                <a:lnTo>
                  <a:pt x="6750" y="16067"/>
                </a:lnTo>
                <a:lnTo>
                  <a:pt x="6273" y="15663"/>
                </a:lnTo>
                <a:lnTo>
                  <a:pt x="5723" y="15296"/>
                </a:lnTo>
                <a:lnTo>
                  <a:pt x="5209" y="14929"/>
                </a:lnTo>
                <a:lnTo>
                  <a:pt x="3045" y="13462"/>
                </a:lnTo>
                <a:lnTo>
                  <a:pt x="1908" y="12619"/>
                </a:lnTo>
                <a:lnTo>
                  <a:pt x="1321" y="12215"/>
                </a:lnTo>
                <a:lnTo>
                  <a:pt x="697" y="11848"/>
                </a:lnTo>
                <a:lnTo>
                  <a:pt x="624" y="11812"/>
                </a:lnTo>
                <a:lnTo>
                  <a:pt x="1614" y="10381"/>
                </a:lnTo>
                <a:lnTo>
                  <a:pt x="2641" y="8950"/>
                </a:lnTo>
                <a:lnTo>
                  <a:pt x="3668" y="7556"/>
                </a:lnTo>
                <a:lnTo>
                  <a:pt x="4732" y="6163"/>
                </a:lnTo>
                <a:lnTo>
                  <a:pt x="6970" y="3338"/>
                </a:lnTo>
                <a:lnTo>
                  <a:pt x="8144" y="1944"/>
                </a:lnTo>
                <a:lnTo>
                  <a:pt x="8730" y="1284"/>
                </a:lnTo>
                <a:lnTo>
                  <a:pt x="9244" y="550"/>
                </a:lnTo>
                <a:lnTo>
                  <a:pt x="9281" y="477"/>
                </a:lnTo>
                <a:lnTo>
                  <a:pt x="9281" y="404"/>
                </a:lnTo>
                <a:close/>
                <a:moveTo>
                  <a:pt x="7227" y="17204"/>
                </a:moveTo>
                <a:lnTo>
                  <a:pt x="7667" y="17460"/>
                </a:lnTo>
                <a:lnTo>
                  <a:pt x="8107" y="17681"/>
                </a:lnTo>
                <a:lnTo>
                  <a:pt x="8070" y="17937"/>
                </a:lnTo>
                <a:lnTo>
                  <a:pt x="8107" y="18194"/>
                </a:lnTo>
                <a:lnTo>
                  <a:pt x="7850" y="18084"/>
                </a:lnTo>
                <a:lnTo>
                  <a:pt x="7447" y="17791"/>
                </a:lnTo>
                <a:lnTo>
                  <a:pt x="7410" y="17644"/>
                </a:lnTo>
                <a:lnTo>
                  <a:pt x="7337" y="17497"/>
                </a:lnTo>
                <a:lnTo>
                  <a:pt x="7227" y="17204"/>
                </a:lnTo>
                <a:close/>
                <a:moveTo>
                  <a:pt x="9831" y="17460"/>
                </a:moveTo>
                <a:lnTo>
                  <a:pt x="9868" y="17534"/>
                </a:lnTo>
                <a:lnTo>
                  <a:pt x="9904" y="17571"/>
                </a:lnTo>
                <a:lnTo>
                  <a:pt x="9464" y="18084"/>
                </a:lnTo>
                <a:lnTo>
                  <a:pt x="9207" y="18341"/>
                </a:lnTo>
                <a:lnTo>
                  <a:pt x="9171" y="18231"/>
                </a:lnTo>
                <a:lnTo>
                  <a:pt x="9134" y="18121"/>
                </a:lnTo>
                <a:lnTo>
                  <a:pt x="9134" y="17974"/>
                </a:lnTo>
                <a:lnTo>
                  <a:pt x="9317" y="17974"/>
                </a:lnTo>
                <a:lnTo>
                  <a:pt x="9317" y="17937"/>
                </a:lnTo>
                <a:lnTo>
                  <a:pt x="9391" y="17937"/>
                </a:lnTo>
                <a:lnTo>
                  <a:pt x="9464" y="17901"/>
                </a:lnTo>
                <a:lnTo>
                  <a:pt x="9574" y="17827"/>
                </a:lnTo>
                <a:lnTo>
                  <a:pt x="9647" y="17681"/>
                </a:lnTo>
                <a:lnTo>
                  <a:pt x="9794" y="17460"/>
                </a:lnTo>
                <a:close/>
                <a:moveTo>
                  <a:pt x="9464" y="0"/>
                </a:moveTo>
                <a:lnTo>
                  <a:pt x="9281" y="37"/>
                </a:lnTo>
                <a:lnTo>
                  <a:pt x="9134" y="110"/>
                </a:lnTo>
                <a:lnTo>
                  <a:pt x="9024" y="147"/>
                </a:lnTo>
                <a:lnTo>
                  <a:pt x="8951" y="257"/>
                </a:lnTo>
                <a:lnTo>
                  <a:pt x="8914" y="294"/>
                </a:lnTo>
                <a:lnTo>
                  <a:pt x="8914" y="330"/>
                </a:lnTo>
                <a:lnTo>
                  <a:pt x="8327" y="954"/>
                </a:lnTo>
                <a:lnTo>
                  <a:pt x="7740" y="1614"/>
                </a:lnTo>
                <a:lnTo>
                  <a:pt x="6640" y="2971"/>
                </a:lnTo>
                <a:lnTo>
                  <a:pt x="5502" y="4365"/>
                </a:lnTo>
                <a:lnTo>
                  <a:pt x="4402" y="5759"/>
                </a:lnTo>
                <a:lnTo>
                  <a:pt x="2421" y="8400"/>
                </a:lnTo>
                <a:lnTo>
                  <a:pt x="477" y="11041"/>
                </a:lnTo>
                <a:lnTo>
                  <a:pt x="330" y="11261"/>
                </a:lnTo>
                <a:lnTo>
                  <a:pt x="37" y="11701"/>
                </a:lnTo>
                <a:lnTo>
                  <a:pt x="0" y="11775"/>
                </a:lnTo>
                <a:lnTo>
                  <a:pt x="0" y="11885"/>
                </a:lnTo>
                <a:lnTo>
                  <a:pt x="37" y="11958"/>
                </a:lnTo>
                <a:lnTo>
                  <a:pt x="74" y="12032"/>
                </a:lnTo>
                <a:lnTo>
                  <a:pt x="147" y="12068"/>
                </a:lnTo>
                <a:lnTo>
                  <a:pt x="220" y="12105"/>
                </a:lnTo>
                <a:lnTo>
                  <a:pt x="294" y="12105"/>
                </a:lnTo>
                <a:lnTo>
                  <a:pt x="404" y="12068"/>
                </a:lnTo>
                <a:lnTo>
                  <a:pt x="440" y="12142"/>
                </a:lnTo>
                <a:lnTo>
                  <a:pt x="697" y="12398"/>
                </a:lnTo>
                <a:lnTo>
                  <a:pt x="587" y="12508"/>
                </a:lnTo>
                <a:lnTo>
                  <a:pt x="514" y="12655"/>
                </a:lnTo>
                <a:lnTo>
                  <a:pt x="440" y="12802"/>
                </a:lnTo>
                <a:lnTo>
                  <a:pt x="404" y="12949"/>
                </a:lnTo>
                <a:lnTo>
                  <a:pt x="404" y="13022"/>
                </a:lnTo>
                <a:lnTo>
                  <a:pt x="440" y="13059"/>
                </a:lnTo>
                <a:lnTo>
                  <a:pt x="514" y="13095"/>
                </a:lnTo>
                <a:lnTo>
                  <a:pt x="550" y="13095"/>
                </a:lnTo>
                <a:lnTo>
                  <a:pt x="624" y="13205"/>
                </a:lnTo>
                <a:lnTo>
                  <a:pt x="697" y="13315"/>
                </a:lnTo>
                <a:lnTo>
                  <a:pt x="881" y="13462"/>
                </a:lnTo>
                <a:lnTo>
                  <a:pt x="1284" y="13719"/>
                </a:lnTo>
                <a:lnTo>
                  <a:pt x="2385" y="14416"/>
                </a:lnTo>
                <a:lnTo>
                  <a:pt x="3558" y="15223"/>
                </a:lnTo>
                <a:lnTo>
                  <a:pt x="4659" y="16103"/>
                </a:lnTo>
                <a:lnTo>
                  <a:pt x="6420" y="17534"/>
                </a:lnTo>
                <a:lnTo>
                  <a:pt x="6420" y="17571"/>
                </a:lnTo>
                <a:lnTo>
                  <a:pt x="6493" y="17644"/>
                </a:lnTo>
                <a:lnTo>
                  <a:pt x="6566" y="17644"/>
                </a:lnTo>
                <a:lnTo>
                  <a:pt x="6823" y="17864"/>
                </a:lnTo>
                <a:lnTo>
                  <a:pt x="7300" y="18231"/>
                </a:lnTo>
                <a:lnTo>
                  <a:pt x="7777" y="18561"/>
                </a:lnTo>
                <a:lnTo>
                  <a:pt x="8034" y="18671"/>
                </a:lnTo>
                <a:lnTo>
                  <a:pt x="8254" y="18781"/>
                </a:lnTo>
                <a:lnTo>
                  <a:pt x="8510" y="18854"/>
                </a:lnTo>
                <a:lnTo>
                  <a:pt x="8620" y="18854"/>
                </a:lnTo>
                <a:lnTo>
                  <a:pt x="8767" y="18818"/>
                </a:lnTo>
                <a:lnTo>
                  <a:pt x="8804" y="18744"/>
                </a:lnTo>
                <a:lnTo>
                  <a:pt x="8840" y="18708"/>
                </a:lnTo>
                <a:lnTo>
                  <a:pt x="8840" y="18634"/>
                </a:lnTo>
                <a:lnTo>
                  <a:pt x="8804" y="18561"/>
                </a:lnTo>
                <a:lnTo>
                  <a:pt x="8730" y="18488"/>
                </a:lnTo>
                <a:lnTo>
                  <a:pt x="8620" y="18414"/>
                </a:lnTo>
                <a:lnTo>
                  <a:pt x="8437" y="18341"/>
                </a:lnTo>
                <a:lnTo>
                  <a:pt x="8400" y="18341"/>
                </a:lnTo>
                <a:lnTo>
                  <a:pt x="8400" y="18157"/>
                </a:lnTo>
                <a:lnTo>
                  <a:pt x="8400" y="17974"/>
                </a:lnTo>
                <a:lnTo>
                  <a:pt x="8364" y="17791"/>
                </a:lnTo>
                <a:lnTo>
                  <a:pt x="8620" y="17864"/>
                </a:lnTo>
                <a:lnTo>
                  <a:pt x="8951" y="17937"/>
                </a:lnTo>
                <a:lnTo>
                  <a:pt x="8877" y="18121"/>
                </a:lnTo>
                <a:lnTo>
                  <a:pt x="8877" y="18267"/>
                </a:lnTo>
                <a:lnTo>
                  <a:pt x="8914" y="18451"/>
                </a:lnTo>
                <a:lnTo>
                  <a:pt x="8987" y="18598"/>
                </a:lnTo>
                <a:lnTo>
                  <a:pt x="8877" y="18781"/>
                </a:lnTo>
                <a:lnTo>
                  <a:pt x="8877" y="18854"/>
                </a:lnTo>
                <a:lnTo>
                  <a:pt x="8914" y="18964"/>
                </a:lnTo>
                <a:lnTo>
                  <a:pt x="9024" y="19001"/>
                </a:lnTo>
                <a:lnTo>
                  <a:pt x="9097" y="18964"/>
                </a:lnTo>
                <a:lnTo>
                  <a:pt x="9281" y="18854"/>
                </a:lnTo>
                <a:lnTo>
                  <a:pt x="9427" y="18708"/>
                </a:lnTo>
                <a:lnTo>
                  <a:pt x="9721" y="18414"/>
                </a:lnTo>
                <a:lnTo>
                  <a:pt x="10344" y="17717"/>
                </a:lnTo>
                <a:lnTo>
                  <a:pt x="11555" y="16397"/>
                </a:lnTo>
                <a:lnTo>
                  <a:pt x="12802" y="14929"/>
                </a:lnTo>
                <a:lnTo>
                  <a:pt x="14013" y="13462"/>
                </a:lnTo>
                <a:lnTo>
                  <a:pt x="15150" y="11958"/>
                </a:lnTo>
                <a:lnTo>
                  <a:pt x="16214" y="10454"/>
                </a:lnTo>
                <a:lnTo>
                  <a:pt x="17314" y="8950"/>
                </a:lnTo>
                <a:lnTo>
                  <a:pt x="17791" y="8253"/>
                </a:lnTo>
                <a:lnTo>
                  <a:pt x="18011" y="7887"/>
                </a:lnTo>
                <a:lnTo>
                  <a:pt x="18231" y="7483"/>
                </a:lnTo>
                <a:lnTo>
                  <a:pt x="18304" y="7483"/>
                </a:lnTo>
                <a:lnTo>
                  <a:pt x="18341" y="7446"/>
                </a:lnTo>
                <a:lnTo>
                  <a:pt x="18378" y="7373"/>
                </a:lnTo>
                <a:lnTo>
                  <a:pt x="18378" y="7300"/>
                </a:lnTo>
                <a:lnTo>
                  <a:pt x="18268" y="7080"/>
                </a:lnTo>
                <a:lnTo>
                  <a:pt x="18158" y="6860"/>
                </a:lnTo>
                <a:lnTo>
                  <a:pt x="17828" y="6493"/>
                </a:lnTo>
                <a:lnTo>
                  <a:pt x="17644" y="6346"/>
                </a:lnTo>
                <a:lnTo>
                  <a:pt x="17424" y="6199"/>
                </a:lnTo>
                <a:lnTo>
                  <a:pt x="17277" y="6126"/>
                </a:lnTo>
                <a:lnTo>
                  <a:pt x="17131" y="6089"/>
                </a:lnTo>
                <a:lnTo>
                  <a:pt x="16910" y="5576"/>
                </a:lnTo>
                <a:lnTo>
                  <a:pt x="16837" y="5319"/>
                </a:lnTo>
                <a:lnTo>
                  <a:pt x="16800" y="5062"/>
                </a:lnTo>
                <a:lnTo>
                  <a:pt x="16800" y="4915"/>
                </a:lnTo>
                <a:lnTo>
                  <a:pt x="16727" y="4769"/>
                </a:lnTo>
                <a:lnTo>
                  <a:pt x="16654" y="4695"/>
                </a:lnTo>
                <a:lnTo>
                  <a:pt x="16470" y="4695"/>
                </a:lnTo>
                <a:lnTo>
                  <a:pt x="16397" y="4732"/>
                </a:lnTo>
                <a:lnTo>
                  <a:pt x="16360" y="4769"/>
                </a:lnTo>
                <a:lnTo>
                  <a:pt x="16397" y="4842"/>
                </a:lnTo>
                <a:lnTo>
                  <a:pt x="16434" y="4879"/>
                </a:lnTo>
                <a:lnTo>
                  <a:pt x="16434" y="4915"/>
                </a:lnTo>
                <a:lnTo>
                  <a:pt x="16434" y="5099"/>
                </a:lnTo>
                <a:lnTo>
                  <a:pt x="16434" y="5356"/>
                </a:lnTo>
                <a:lnTo>
                  <a:pt x="16470" y="5539"/>
                </a:lnTo>
                <a:lnTo>
                  <a:pt x="16544" y="5759"/>
                </a:lnTo>
                <a:lnTo>
                  <a:pt x="16690" y="6126"/>
                </a:lnTo>
                <a:lnTo>
                  <a:pt x="16984" y="7006"/>
                </a:lnTo>
                <a:lnTo>
                  <a:pt x="17021" y="7080"/>
                </a:lnTo>
                <a:lnTo>
                  <a:pt x="16544" y="6970"/>
                </a:lnTo>
                <a:lnTo>
                  <a:pt x="15920" y="6860"/>
                </a:lnTo>
                <a:lnTo>
                  <a:pt x="15296" y="6713"/>
                </a:lnTo>
                <a:lnTo>
                  <a:pt x="15186" y="6639"/>
                </a:lnTo>
                <a:lnTo>
                  <a:pt x="15223" y="6603"/>
                </a:lnTo>
                <a:lnTo>
                  <a:pt x="15333" y="6419"/>
                </a:lnTo>
                <a:lnTo>
                  <a:pt x="15700" y="5906"/>
                </a:lnTo>
                <a:lnTo>
                  <a:pt x="16030" y="5392"/>
                </a:lnTo>
                <a:lnTo>
                  <a:pt x="16287" y="4915"/>
                </a:lnTo>
                <a:lnTo>
                  <a:pt x="16360" y="4842"/>
                </a:lnTo>
                <a:lnTo>
                  <a:pt x="16360" y="4732"/>
                </a:lnTo>
                <a:lnTo>
                  <a:pt x="16324" y="4622"/>
                </a:lnTo>
                <a:lnTo>
                  <a:pt x="16250" y="4512"/>
                </a:lnTo>
                <a:lnTo>
                  <a:pt x="16067" y="4329"/>
                </a:lnTo>
                <a:lnTo>
                  <a:pt x="15590" y="4035"/>
                </a:lnTo>
                <a:lnTo>
                  <a:pt x="14526" y="3265"/>
                </a:lnTo>
                <a:lnTo>
                  <a:pt x="12435" y="1724"/>
                </a:lnTo>
                <a:lnTo>
                  <a:pt x="11445" y="1027"/>
                </a:lnTo>
                <a:lnTo>
                  <a:pt x="10454" y="330"/>
                </a:lnTo>
                <a:lnTo>
                  <a:pt x="10124" y="147"/>
                </a:lnTo>
                <a:lnTo>
                  <a:pt x="9794" y="37"/>
                </a:lnTo>
                <a:lnTo>
                  <a:pt x="961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4" name="Google Shape;544;p22"/>
          <p:cNvSpPr/>
          <p:nvPr/>
        </p:nvSpPr>
        <p:spPr>
          <a:xfrm>
            <a:off x="700454" y="4557600"/>
            <a:ext cx="504670" cy="400627"/>
          </a:xfrm>
          <a:custGeom>
            <a:avLst/>
            <a:gdLst/>
            <a:ahLst/>
            <a:cxnLst/>
            <a:rect l="l" t="t" r="r" b="b"/>
            <a:pathLst>
              <a:path w="17792" h="14124" extrusionOk="0">
                <a:moveTo>
                  <a:pt x="10565" y="2275"/>
                </a:moveTo>
                <a:lnTo>
                  <a:pt x="10785" y="2312"/>
                </a:lnTo>
                <a:lnTo>
                  <a:pt x="11189" y="2422"/>
                </a:lnTo>
                <a:lnTo>
                  <a:pt x="11555" y="2605"/>
                </a:lnTo>
                <a:lnTo>
                  <a:pt x="11445" y="2605"/>
                </a:lnTo>
                <a:lnTo>
                  <a:pt x="10638" y="2899"/>
                </a:lnTo>
                <a:lnTo>
                  <a:pt x="9868" y="3192"/>
                </a:lnTo>
                <a:lnTo>
                  <a:pt x="9245" y="3449"/>
                </a:lnTo>
                <a:lnTo>
                  <a:pt x="8584" y="3706"/>
                </a:lnTo>
                <a:lnTo>
                  <a:pt x="7961" y="4036"/>
                </a:lnTo>
                <a:lnTo>
                  <a:pt x="7667" y="4219"/>
                </a:lnTo>
                <a:lnTo>
                  <a:pt x="7410" y="4439"/>
                </a:lnTo>
                <a:lnTo>
                  <a:pt x="7631" y="4073"/>
                </a:lnTo>
                <a:lnTo>
                  <a:pt x="7887" y="3743"/>
                </a:lnTo>
                <a:lnTo>
                  <a:pt x="8144" y="3412"/>
                </a:lnTo>
                <a:lnTo>
                  <a:pt x="8438" y="3156"/>
                </a:lnTo>
                <a:lnTo>
                  <a:pt x="8768" y="2899"/>
                </a:lnTo>
                <a:lnTo>
                  <a:pt x="9098" y="2679"/>
                </a:lnTo>
                <a:lnTo>
                  <a:pt x="9501" y="2495"/>
                </a:lnTo>
                <a:lnTo>
                  <a:pt x="9905" y="2349"/>
                </a:lnTo>
                <a:lnTo>
                  <a:pt x="10125" y="2312"/>
                </a:lnTo>
                <a:lnTo>
                  <a:pt x="10345" y="2275"/>
                </a:lnTo>
                <a:close/>
                <a:moveTo>
                  <a:pt x="1285" y="2129"/>
                </a:moveTo>
                <a:lnTo>
                  <a:pt x="1248" y="2165"/>
                </a:lnTo>
                <a:lnTo>
                  <a:pt x="1101" y="2275"/>
                </a:lnTo>
                <a:lnTo>
                  <a:pt x="991" y="2422"/>
                </a:lnTo>
                <a:lnTo>
                  <a:pt x="808" y="2715"/>
                </a:lnTo>
                <a:lnTo>
                  <a:pt x="588" y="2605"/>
                </a:lnTo>
                <a:lnTo>
                  <a:pt x="441" y="2422"/>
                </a:lnTo>
                <a:lnTo>
                  <a:pt x="258" y="2239"/>
                </a:lnTo>
                <a:lnTo>
                  <a:pt x="184" y="2202"/>
                </a:lnTo>
                <a:lnTo>
                  <a:pt x="111" y="2202"/>
                </a:lnTo>
                <a:lnTo>
                  <a:pt x="37" y="2239"/>
                </a:lnTo>
                <a:lnTo>
                  <a:pt x="1" y="2312"/>
                </a:lnTo>
                <a:lnTo>
                  <a:pt x="1" y="2495"/>
                </a:lnTo>
                <a:lnTo>
                  <a:pt x="74" y="2642"/>
                </a:lnTo>
                <a:lnTo>
                  <a:pt x="147" y="2789"/>
                </a:lnTo>
                <a:lnTo>
                  <a:pt x="258" y="2936"/>
                </a:lnTo>
                <a:lnTo>
                  <a:pt x="404" y="3046"/>
                </a:lnTo>
                <a:lnTo>
                  <a:pt x="588" y="3119"/>
                </a:lnTo>
                <a:lnTo>
                  <a:pt x="294" y="3706"/>
                </a:lnTo>
                <a:lnTo>
                  <a:pt x="74" y="4293"/>
                </a:lnTo>
                <a:lnTo>
                  <a:pt x="74" y="4403"/>
                </a:lnTo>
                <a:lnTo>
                  <a:pt x="74" y="4476"/>
                </a:lnTo>
                <a:lnTo>
                  <a:pt x="147" y="4549"/>
                </a:lnTo>
                <a:lnTo>
                  <a:pt x="221" y="4586"/>
                </a:lnTo>
                <a:lnTo>
                  <a:pt x="294" y="4623"/>
                </a:lnTo>
                <a:lnTo>
                  <a:pt x="368" y="4586"/>
                </a:lnTo>
                <a:lnTo>
                  <a:pt x="441" y="4549"/>
                </a:lnTo>
                <a:lnTo>
                  <a:pt x="514" y="4476"/>
                </a:lnTo>
                <a:lnTo>
                  <a:pt x="991" y="3339"/>
                </a:lnTo>
                <a:lnTo>
                  <a:pt x="1248" y="2789"/>
                </a:lnTo>
                <a:lnTo>
                  <a:pt x="1321" y="2495"/>
                </a:lnTo>
                <a:lnTo>
                  <a:pt x="1395" y="2202"/>
                </a:lnTo>
                <a:lnTo>
                  <a:pt x="1358" y="2165"/>
                </a:lnTo>
                <a:lnTo>
                  <a:pt x="1321" y="2129"/>
                </a:lnTo>
                <a:close/>
                <a:moveTo>
                  <a:pt x="11702" y="2715"/>
                </a:moveTo>
                <a:lnTo>
                  <a:pt x="11959" y="2936"/>
                </a:lnTo>
                <a:lnTo>
                  <a:pt x="12142" y="3156"/>
                </a:lnTo>
                <a:lnTo>
                  <a:pt x="12216" y="3266"/>
                </a:lnTo>
                <a:lnTo>
                  <a:pt x="11812" y="3412"/>
                </a:lnTo>
                <a:lnTo>
                  <a:pt x="11445" y="3559"/>
                </a:lnTo>
                <a:lnTo>
                  <a:pt x="9758" y="4183"/>
                </a:lnTo>
                <a:lnTo>
                  <a:pt x="8254" y="4770"/>
                </a:lnTo>
                <a:lnTo>
                  <a:pt x="7484" y="5100"/>
                </a:lnTo>
                <a:lnTo>
                  <a:pt x="7117" y="5283"/>
                </a:lnTo>
                <a:lnTo>
                  <a:pt x="6787" y="5503"/>
                </a:lnTo>
                <a:lnTo>
                  <a:pt x="7337" y="4549"/>
                </a:lnTo>
                <a:lnTo>
                  <a:pt x="7374" y="4549"/>
                </a:lnTo>
                <a:lnTo>
                  <a:pt x="8364" y="4073"/>
                </a:lnTo>
                <a:lnTo>
                  <a:pt x="9355" y="3632"/>
                </a:lnTo>
                <a:lnTo>
                  <a:pt x="11409" y="2862"/>
                </a:lnTo>
                <a:lnTo>
                  <a:pt x="11445" y="2936"/>
                </a:lnTo>
                <a:lnTo>
                  <a:pt x="11519" y="2972"/>
                </a:lnTo>
                <a:lnTo>
                  <a:pt x="11592" y="3009"/>
                </a:lnTo>
                <a:lnTo>
                  <a:pt x="11666" y="2972"/>
                </a:lnTo>
                <a:lnTo>
                  <a:pt x="11739" y="2899"/>
                </a:lnTo>
                <a:lnTo>
                  <a:pt x="11739" y="2789"/>
                </a:lnTo>
                <a:lnTo>
                  <a:pt x="11702" y="2715"/>
                </a:lnTo>
                <a:close/>
                <a:moveTo>
                  <a:pt x="12326" y="3522"/>
                </a:moveTo>
                <a:lnTo>
                  <a:pt x="12399" y="3596"/>
                </a:lnTo>
                <a:lnTo>
                  <a:pt x="12436" y="3596"/>
                </a:lnTo>
                <a:lnTo>
                  <a:pt x="12583" y="3926"/>
                </a:lnTo>
                <a:lnTo>
                  <a:pt x="12546" y="3926"/>
                </a:lnTo>
                <a:lnTo>
                  <a:pt x="12473" y="3963"/>
                </a:lnTo>
                <a:lnTo>
                  <a:pt x="12289" y="4109"/>
                </a:lnTo>
                <a:lnTo>
                  <a:pt x="12106" y="4219"/>
                </a:lnTo>
                <a:lnTo>
                  <a:pt x="11702" y="4403"/>
                </a:lnTo>
                <a:lnTo>
                  <a:pt x="11262" y="4586"/>
                </a:lnTo>
                <a:lnTo>
                  <a:pt x="10822" y="4733"/>
                </a:lnTo>
                <a:lnTo>
                  <a:pt x="9941" y="5026"/>
                </a:lnTo>
                <a:lnTo>
                  <a:pt x="9061" y="5393"/>
                </a:lnTo>
                <a:lnTo>
                  <a:pt x="8217" y="5723"/>
                </a:lnTo>
                <a:lnTo>
                  <a:pt x="7374" y="6127"/>
                </a:lnTo>
                <a:lnTo>
                  <a:pt x="6750" y="6384"/>
                </a:lnTo>
                <a:lnTo>
                  <a:pt x="6420" y="6567"/>
                </a:lnTo>
                <a:lnTo>
                  <a:pt x="6090" y="6750"/>
                </a:lnTo>
                <a:lnTo>
                  <a:pt x="6310" y="6384"/>
                </a:lnTo>
                <a:lnTo>
                  <a:pt x="6677" y="5650"/>
                </a:lnTo>
                <a:lnTo>
                  <a:pt x="7410" y="5467"/>
                </a:lnTo>
                <a:lnTo>
                  <a:pt x="8107" y="5173"/>
                </a:lnTo>
                <a:lnTo>
                  <a:pt x="9465" y="4623"/>
                </a:lnTo>
                <a:lnTo>
                  <a:pt x="10932" y="4073"/>
                </a:lnTo>
                <a:lnTo>
                  <a:pt x="11629" y="3816"/>
                </a:lnTo>
                <a:lnTo>
                  <a:pt x="12326" y="3522"/>
                </a:lnTo>
                <a:close/>
                <a:moveTo>
                  <a:pt x="5100" y="8401"/>
                </a:moveTo>
                <a:lnTo>
                  <a:pt x="4989" y="8438"/>
                </a:lnTo>
                <a:lnTo>
                  <a:pt x="4953" y="8474"/>
                </a:lnTo>
                <a:lnTo>
                  <a:pt x="4953" y="8511"/>
                </a:lnTo>
                <a:lnTo>
                  <a:pt x="4916" y="8768"/>
                </a:lnTo>
                <a:lnTo>
                  <a:pt x="4879" y="8988"/>
                </a:lnTo>
                <a:lnTo>
                  <a:pt x="4879" y="9245"/>
                </a:lnTo>
                <a:lnTo>
                  <a:pt x="4916" y="9355"/>
                </a:lnTo>
                <a:lnTo>
                  <a:pt x="4989" y="9465"/>
                </a:lnTo>
                <a:lnTo>
                  <a:pt x="5026" y="9501"/>
                </a:lnTo>
                <a:lnTo>
                  <a:pt x="5173" y="9501"/>
                </a:lnTo>
                <a:lnTo>
                  <a:pt x="5210" y="9465"/>
                </a:lnTo>
                <a:lnTo>
                  <a:pt x="5283" y="9391"/>
                </a:lnTo>
                <a:lnTo>
                  <a:pt x="5320" y="9281"/>
                </a:lnTo>
                <a:lnTo>
                  <a:pt x="5320" y="9061"/>
                </a:lnTo>
                <a:lnTo>
                  <a:pt x="5320" y="8768"/>
                </a:lnTo>
                <a:lnTo>
                  <a:pt x="5283" y="8511"/>
                </a:lnTo>
                <a:lnTo>
                  <a:pt x="5246" y="8474"/>
                </a:lnTo>
                <a:lnTo>
                  <a:pt x="5210" y="8438"/>
                </a:lnTo>
                <a:lnTo>
                  <a:pt x="5100" y="8401"/>
                </a:lnTo>
                <a:close/>
                <a:moveTo>
                  <a:pt x="5210" y="9685"/>
                </a:moveTo>
                <a:lnTo>
                  <a:pt x="5136" y="9722"/>
                </a:lnTo>
                <a:lnTo>
                  <a:pt x="5063" y="9758"/>
                </a:lnTo>
                <a:lnTo>
                  <a:pt x="5026" y="9795"/>
                </a:lnTo>
                <a:lnTo>
                  <a:pt x="4989" y="9905"/>
                </a:lnTo>
                <a:lnTo>
                  <a:pt x="4989" y="9978"/>
                </a:lnTo>
                <a:lnTo>
                  <a:pt x="4916" y="10308"/>
                </a:lnTo>
                <a:lnTo>
                  <a:pt x="4916" y="10639"/>
                </a:lnTo>
                <a:lnTo>
                  <a:pt x="4953" y="10749"/>
                </a:lnTo>
                <a:lnTo>
                  <a:pt x="4989" y="10785"/>
                </a:lnTo>
                <a:lnTo>
                  <a:pt x="5063" y="10822"/>
                </a:lnTo>
                <a:lnTo>
                  <a:pt x="5173" y="10822"/>
                </a:lnTo>
                <a:lnTo>
                  <a:pt x="5246" y="10785"/>
                </a:lnTo>
                <a:lnTo>
                  <a:pt x="5283" y="10749"/>
                </a:lnTo>
                <a:lnTo>
                  <a:pt x="5283" y="10639"/>
                </a:lnTo>
                <a:lnTo>
                  <a:pt x="5283" y="10272"/>
                </a:lnTo>
                <a:lnTo>
                  <a:pt x="5356" y="9905"/>
                </a:lnTo>
                <a:lnTo>
                  <a:pt x="5356" y="9832"/>
                </a:lnTo>
                <a:lnTo>
                  <a:pt x="5320" y="9758"/>
                </a:lnTo>
                <a:lnTo>
                  <a:pt x="5283" y="9722"/>
                </a:lnTo>
                <a:lnTo>
                  <a:pt x="5210" y="9685"/>
                </a:lnTo>
                <a:close/>
                <a:moveTo>
                  <a:pt x="14600" y="9501"/>
                </a:moveTo>
                <a:lnTo>
                  <a:pt x="14563" y="9575"/>
                </a:lnTo>
                <a:lnTo>
                  <a:pt x="14490" y="9868"/>
                </a:lnTo>
                <a:lnTo>
                  <a:pt x="14417" y="10125"/>
                </a:lnTo>
                <a:lnTo>
                  <a:pt x="14380" y="10712"/>
                </a:lnTo>
                <a:lnTo>
                  <a:pt x="14417" y="10785"/>
                </a:lnTo>
                <a:lnTo>
                  <a:pt x="14453" y="10859"/>
                </a:lnTo>
                <a:lnTo>
                  <a:pt x="14527" y="10895"/>
                </a:lnTo>
                <a:lnTo>
                  <a:pt x="14600" y="10932"/>
                </a:lnTo>
                <a:lnTo>
                  <a:pt x="14673" y="10932"/>
                </a:lnTo>
                <a:lnTo>
                  <a:pt x="14747" y="10895"/>
                </a:lnTo>
                <a:lnTo>
                  <a:pt x="14783" y="10859"/>
                </a:lnTo>
                <a:lnTo>
                  <a:pt x="14820" y="10785"/>
                </a:lnTo>
                <a:lnTo>
                  <a:pt x="14820" y="10639"/>
                </a:lnTo>
                <a:lnTo>
                  <a:pt x="14820" y="10088"/>
                </a:lnTo>
                <a:lnTo>
                  <a:pt x="14820" y="9832"/>
                </a:lnTo>
                <a:lnTo>
                  <a:pt x="14747" y="9575"/>
                </a:lnTo>
                <a:lnTo>
                  <a:pt x="14710" y="9501"/>
                </a:lnTo>
                <a:close/>
                <a:moveTo>
                  <a:pt x="12729" y="4183"/>
                </a:moveTo>
                <a:lnTo>
                  <a:pt x="12986" y="4880"/>
                </a:lnTo>
                <a:lnTo>
                  <a:pt x="12766" y="4990"/>
                </a:lnTo>
                <a:lnTo>
                  <a:pt x="12509" y="5100"/>
                </a:lnTo>
                <a:lnTo>
                  <a:pt x="12032" y="5320"/>
                </a:lnTo>
                <a:lnTo>
                  <a:pt x="10969" y="5833"/>
                </a:lnTo>
                <a:lnTo>
                  <a:pt x="9978" y="6310"/>
                </a:lnTo>
                <a:lnTo>
                  <a:pt x="8988" y="6714"/>
                </a:lnTo>
                <a:lnTo>
                  <a:pt x="8071" y="7007"/>
                </a:lnTo>
                <a:lnTo>
                  <a:pt x="7117" y="7301"/>
                </a:lnTo>
                <a:lnTo>
                  <a:pt x="6677" y="7484"/>
                </a:lnTo>
                <a:lnTo>
                  <a:pt x="6237" y="7704"/>
                </a:lnTo>
                <a:lnTo>
                  <a:pt x="5796" y="7924"/>
                </a:lnTo>
                <a:lnTo>
                  <a:pt x="5430" y="8218"/>
                </a:lnTo>
                <a:lnTo>
                  <a:pt x="5393" y="8254"/>
                </a:lnTo>
                <a:lnTo>
                  <a:pt x="5393" y="8291"/>
                </a:lnTo>
                <a:lnTo>
                  <a:pt x="5430" y="8328"/>
                </a:lnTo>
                <a:lnTo>
                  <a:pt x="5466" y="8328"/>
                </a:lnTo>
                <a:lnTo>
                  <a:pt x="6420" y="7961"/>
                </a:lnTo>
                <a:lnTo>
                  <a:pt x="7337" y="7594"/>
                </a:lnTo>
                <a:lnTo>
                  <a:pt x="8364" y="7264"/>
                </a:lnTo>
                <a:lnTo>
                  <a:pt x="9391" y="6897"/>
                </a:lnTo>
                <a:lnTo>
                  <a:pt x="10345" y="6530"/>
                </a:lnTo>
                <a:lnTo>
                  <a:pt x="11262" y="6090"/>
                </a:lnTo>
                <a:lnTo>
                  <a:pt x="12326" y="5577"/>
                </a:lnTo>
                <a:lnTo>
                  <a:pt x="12729" y="5393"/>
                </a:lnTo>
                <a:lnTo>
                  <a:pt x="12913" y="5283"/>
                </a:lnTo>
                <a:lnTo>
                  <a:pt x="13133" y="5210"/>
                </a:lnTo>
                <a:lnTo>
                  <a:pt x="13169" y="5356"/>
                </a:lnTo>
                <a:lnTo>
                  <a:pt x="13426" y="5870"/>
                </a:lnTo>
                <a:lnTo>
                  <a:pt x="13390" y="5870"/>
                </a:lnTo>
                <a:lnTo>
                  <a:pt x="13353" y="5797"/>
                </a:lnTo>
                <a:lnTo>
                  <a:pt x="13280" y="5760"/>
                </a:lnTo>
                <a:lnTo>
                  <a:pt x="13206" y="5723"/>
                </a:lnTo>
                <a:lnTo>
                  <a:pt x="13133" y="5760"/>
                </a:lnTo>
                <a:lnTo>
                  <a:pt x="12216" y="6237"/>
                </a:lnTo>
                <a:lnTo>
                  <a:pt x="11299" y="6677"/>
                </a:lnTo>
                <a:lnTo>
                  <a:pt x="10345" y="7081"/>
                </a:lnTo>
                <a:lnTo>
                  <a:pt x="9428" y="7484"/>
                </a:lnTo>
                <a:lnTo>
                  <a:pt x="8474" y="7851"/>
                </a:lnTo>
                <a:lnTo>
                  <a:pt x="7520" y="8181"/>
                </a:lnTo>
                <a:lnTo>
                  <a:pt x="6640" y="8474"/>
                </a:lnTo>
                <a:lnTo>
                  <a:pt x="6163" y="8658"/>
                </a:lnTo>
                <a:lnTo>
                  <a:pt x="5980" y="8768"/>
                </a:lnTo>
                <a:lnTo>
                  <a:pt x="5760" y="8878"/>
                </a:lnTo>
                <a:lnTo>
                  <a:pt x="5760" y="8915"/>
                </a:lnTo>
                <a:lnTo>
                  <a:pt x="5760" y="8951"/>
                </a:lnTo>
                <a:lnTo>
                  <a:pt x="6273" y="8951"/>
                </a:lnTo>
                <a:lnTo>
                  <a:pt x="6713" y="8805"/>
                </a:lnTo>
                <a:lnTo>
                  <a:pt x="7631" y="8511"/>
                </a:lnTo>
                <a:lnTo>
                  <a:pt x="8621" y="8144"/>
                </a:lnTo>
                <a:lnTo>
                  <a:pt x="9611" y="7777"/>
                </a:lnTo>
                <a:lnTo>
                  <a:pt x="10528" y="7411"/>
                </a:lnTo>
                <a:lnTo>
                  <a:pt x="11409" y="7007"/>
                </a:lnTo>
                <a:lnTo>
                  <a:pt x="12289" y="6604"/>
                </a:lnTo>
                <a:lnTo>
                  <a:pt x="13133" y="6163"/>
                </a:lnTo>
                <a:lnTo>
                  <a:pt x="13206" y="6200"/>
                </a:lnTo>
                <a:lnTo>
                  <a:pt x="13316" y="6200"/>
                </a:lnTo>
                <a:lnTo>
                  <a:pt x="13390" y="6163"/>
                </a:lnTo>
                <a:lnTo>
                  <a:pt x="13463" y="6090"/>
                </a:lnTo>
                <a:lnTo>
                  <a:pt x="13500" y="6053"/>
                </a:lnTo>
                <a:lnTo>
                  <a:pt x="13866" y="6714"/>
                </a:lnTo>
                <a:lnTo>
                  <a:pt x="13646" y="6787"/>
                </a:lnTo>
                <a:lnTo>
                  <a:pt x="13463" y="6860"/>
                </a:lnTo>
                <a:lnTo>
                  <a:pt x="12913" y="7081"/>
                </a:lnTo>
                <a:lnTo>
                  <a:pt x="12399" y="7337"/>
                </a:lnTo>
                <a:lnTo>
                  <a:pt x="11225" y="7961"/>
                </a:lnTo>
                <a:lnTo>
                  <a:pt x="10675" y="8254"/>
                </a:lnTo>
                <a:lnTo>
                  <a:pt x="10052" y="8548"/>
                </a:lnTo>
                <a:lnTo>
                  <a:pt x="9428" y="8768"/>
                </a:lnTo>
                <a:lnTo>
                  <a:pt x="8804" y="8951"/>
                </a:lnTo>
                <a:lnTo>
                  <a:pt x="7520" y="9318"/>
                </a:lnTo>
                <a:lnTo>
                  <a:pt x="6200" y="9722"/>
                </a:lnTo>
                <a:lnTo>
                  <a:pt x="5796" y="9868"/>
                </a:lnTo>
                <a:lnTo>
                  <a:pt x="5650" y="10015"/>
                </a:lnTo>
                <a:lnTo>
                  <a:pt x="5576" y="10052"/>
                </a:lnTo>
                <a:lnTo>
                  <a:pt x="5576" y="10015"/>
                </a:lnTo>
                <a:lnTo>
                  <a:pt x="5540" y="9978"/>
                </a:lnTo>
                <a:lnTo>
                  <a:pt x="5540" y="10015"/>
                </a:lnTo>
                <a:lnTo>
                  <a:pt x="5503" y="10088"/>
                </a:lnTo>
                <a:lnTo>
                  <a:pt x="5503" y="10198"/>
                </a:lnTo>
                <a:lnTo>
                  <a:pt x="5540" y="10235"/>
                </a:lnTo>
                <a:lnTo>
                  <a:pt x="5576" y="10235"/>
                </a:lnTo>
                <a:lnTo>
                  <a:pt x="5796" y="10125"/>
                </a:lnTo>
                <a:lnTo>
                  <a:pt x="6017" y="10052"/>
                </a:lnTo>
                <a:lnTo>
                  <a:pt x="6530" y="9942"/>
                </a:lnTo>
                <a:lnTo>
                  <a:pt x="7704" y="9575"/>
                </a:lnTo>
                <a:lnTo>
                  <a:pt x="8878" y="9281"/>
                </a:lnTo>
                <a:lnTo>
                  <a:pt x="9465" y="9098"/>
                </a:lnTo>
                <a:lnTo>
                  <a:pt x="10015" y="8878"/>
                </a:lnTo>
                <a:lnTo>
                  <a:pt x="10528" y="8695"/>
                </a:lnTo>
                <a:lnTo>
                  <a:pt x="11005" y="8438"/>
                </a:lnTo>
                <a:lnTo>
                  <a:pt x="11959" y="7924"/>
                </a:lnTo>
                <a:lnTo>
                  <a:pt x="12473" y="7667"/>
                </a:lnTo>
                <a:lnTo>
                  <a:pt x="12986" y="7411"/>
                </a:lnTo>
                <a:lnTo>
                  <a:pt x="13573" y="7191"/>
                </a:lnTo>
                <a:lnTo>
                  <a:pt x="13756" y="7117"/>
                </a:lnTo>
                <a:lnTo>
                  <a:pt x="14013" y="7044"/>
                </a:lnTo>
                <a:lnTo>
                  <a:pt x="14050" y="7081"/>
                </a:lnTo>
                <a:lnTo>
                  <a:pt x="14160" y="7081"/>
                </a:lnTo>
                <a:lnTo>
                  <a:pt x="14197" y="7191"/>
                </a:lnTo>
                <a:lnTo>
                  <a:pt x="13830" y="7374"/>
                </a:lnTo>
                <a:lnTo>
                  <a:pt x="13500" y="7594"/>
                </a:lnTo>
                <a:lnTo>
                  <a:pt x="12436" y="8218"/>
                </a:lnTo>
                <a:lnTo>
                  <a:pt x="11335" y="8768"/>
                </a:lnTo>
                <a:lnTo>
                  <a:pt x="10198" y="9245"/>
                </a:lnTo>
                <a:lnTo>
                  <a:pt x="9061" y="9685"/>
                </a:lnTo>
                <a:lnTo>
                  <a:pt x="7887" y="10088"/>
                </a:lnTo>
                <a:lnTo>
                  <a:pt x="6750" y="10455"/>
                </a:lnTo>
                <a:lnTo>
                  <a:pt x="6200" y="10639"/>
                </a:lnTo>
                <a:lnTo>
                  <a:pt x="5906" y="10749"/>
                </a:lnTo>
                <a:lnTo>
                  <a:pt x="5650" y="10895"/>
                </a:lnTo>
                <a:lnTo>
                  <a:pt x="5613" y="10932"/>
                </a:lnTo>
                <a:lnTo>
                  <a:pt x="5613" y="10969"/>
                </a:lnTo>
                <a:lnTo>
                  <a:pt x="5613" y="11005"/>
                </a:lnTo>
                <a:lnTo>
                  <a:pt x="5686" y="11042"/>
                </a:lnTo>
                <a:lnTo>
                  <a:pt x="5943" y="11005"/>
                </a:lnTo>
                <a:lnTo>
                  <a:pt x="6200" y="10969"/>
                </a:lnTo>
                <a:lnTo>
                  <a:pt x="6713" y="10822"/>
                </a:lnTo>
                <a:lnTo>
                  <a:pt x="7337" y="10602"/>
                </a:lnTo>
                <a:lnTo>
                  <a:pt x="7961" y="10419"/>
                </a:lnTo>
                <a:lnTo>
                  <a:pt x="9208" y="10015"/>
                </a:lnTo>
                <a:lnTo>
                  <a:pt x="10418" y="9538"/>
                </a:lnTo>
                <a:lnTo>
                  <a:pt x="11445" y="9061"/>
                </a:lnTo>
                <a:lnTo>
                  <a:pt x="12473" y="8584"/>
                </a:lnTo>
                <a:lnTo>
                  <a:pt x="13573" y="7961"/>
                </a:lnTo>
                <a:lnTo>
                  <a:pt x="14013" y="7741"/>
                </a:lnTo>
                <a:lnTo>
                  <a:pt x="14233" y="7594"/>
                </a:lnTo>
                <a:lnTo>
                  <a:pt x="14417" y="7447"/>
                </a:lnTo>
                <a:lnTo>
                  <a:pt x="14527" y="7594"/>
                </a:lnTo>
                <a:lnTo>
                  <a:pt x="14527" y="7631"/>
                </a:lnTo>
                <a:lnTo>
                  <a:pt x="14417" y="7961"/>
                </a:lnTo>
                <a:lnTo>
                  <a:pt x="14417" y="8328"/>
                </a:lnTo>
                <a:lnTo>
                  <a:pt x="14343" y="8254"/>
                </a:lnTo>
                <a:lnTo>
                  <a:pt x="14233" y="8254"/>
                </a:lnTo>
                <a:lnTo>
                  <a:pt x="13830" y="8438"/>
                </a:lnTo>
                <a:lnTo>
                  <a:pt x="13426" y="8658"/>
                </a:lnTo>
                <a:lnTo>
                  <a:pt x="12693" y="9135"/>
                </a:lnTo>
                <a:lnTo>
                  <a:pt x="12252" y="9428"/>
                </a:lnTo>
                <a:lnTo>
                  <a:pt x="11776" y="9685"/>
                </a:lnTo>
                <a:lnTo>
                  <a:pt x="11299" y="9942"/>
                </a:lnTo>
                <a:lnTo>
                  <a:pt x="10822" y="10125"/>
                </a:lnTo>
                <a:lnTo>
                  <a:pt x="8658" y="10822"/>
                </a:lnTo>
                <a:lnTo>
                  <a:pt x="7741" y="11115"/>
                </a:lnTo>
                <a:lnTo>
                  <a:pt x="7300" y="11262"/>
                </a:lnTo>
                <a:lnTo>
                  <a:pt x="6860" y="11446"/>
                </a:lnTo>
                <a:lnTo>
                  <a:pt x="5283" y="11409"/>
                </a:lnTo>
                <a:lnTo>
                  <a:pt x="5246" y="11189"/>
                </a:lnTo>
                <a:lnTo>
                  <a:pt x="5173" y="11115"/>
                </a:lnTo>
                <a:lnTo>
                  <a:pt x="5026" y="11115"/>
                </a:lnTo>
                <a:lnTo>
                  <a:pt x="4989" y="11189"/>
                </a:lnTo>
                <a:lnTo>
                  <a:pt x="4953" y="11409"/>
                </a:lnTo>
                <a:lnTo>
                  <a:pt x="4182" y="11336"/>
                </a:lnTo>
                <a:lnTo>
                  <a:pt x="3816" y="11336"/>
                </a:lnTo>
                <a:lnTo>
                  <a:pt x="3412" y="11372"/>
                </a:lnTo>
                <a:lnTo>
                  <a:pt x="3119" y="11409"/>
                </a:lnTo>
                <a:lnTo>
                  <a:pt x="2862" y="11556"/>
                </a:lnTo>
                <a:lnTo>
                  <a:pt x="2825" y="11005"/>
                </a:lnTo>
                <a:lnTo>
                  <a:pt x="2715" y="9428"/>
                </a:lnTo>
                <a:lnTo>
                  <a:pt x="2715" y="9171"/>
                </a:lnTo>
                <a:lnTo>
                  <a:pt x="2972" y="9171"/>
                </a:lnTo>
                <a:lnTo>
                  <a:pt x="3265" y="9135"/>
                </a:lnTo>
                <a:lnTo>
                  <a:pt x="3522" y="9061"/>
                </a:lnTo>
                <a:lnTo>
                  <a:pt x="3779" y="8988"/>
                </a:lnTo>
                <a:lnTo>
                  <a:pt x="4036" y="8841"/>
                </a:lnTo>
                <a:lnTo>
                  <a:pt x="4293" y="8695"/>
                </a:lnTo>
                <a:lnTo>
                  <a:pt x="4733" y="8401"/>
                </a:lnTo>
                <a:lnTo>
                  <a:pt x="5063" y="8108"/>
                </a:lnTo>
                <a:lnTo>
                  <a:pt x="5356" y="7777"/>
                </a:lnTo>
                <a:lnTo>
                  <a:pt x="5613" y="7447"/>
                </a:lnTo>
                <a:lnTo>
                  <a:pt x="5870" y="7117"/>
                </a:lnTo>
                <a:lnTo>
                  <a:pt x="6273" y="7007"/>
                </a:lnTo>
                <a:lnTo>
                  <a:pt x="6640" y="6824"/>
                </a:lnTo>
                <a:lnTo>
                  <a:pt x="7410" y="6420"/>
                </a:lnTo>
                <a:lnTo>
                  <a:pt x="8401" y="5980"/>
                </a:lnTo>
                <a:lnTo>
                  <a:pt x="9355" y="5577"/>
                </a:lnTo>
                <a:lnTo>
                  <a:pt x="10308" y="5246"/>
                </a:lnTo>
                <a:lnTo>
                  <a:pt x="11262" y="4880"/>
                </a:lnTo>
                <a:lnTo>
                  <a:pt x="12032" y="4623"/>
                </a:lnTo>
                <a:lnTo>
                  <a:pt x="12436" y="4403"/>
                </a:lnTo>
                <a:lnTo>
                  <a:pt x="12619" y="4219"/>
                </a:lnTo>
                <a:lnTo>
                  <a:pt x="12729" y="4183"/>
                </a:lnTo>
                <a:close/>
                <a:moveTo>
                  <a:pt x="2385" y="1"/>
                </a:moveTo>
                <a:lnTo>
                  <a:pt x="2238" y="38"/>
                </a:lnTo>
                <a:lnTo>
                  <a:pt x="2202" y="74"/>
                </a:lnTo>
                <a:lnTo>
                  <a:pt x="2165" y="111"/>
                </a:lnTo>
                <a:lnTo>
                  <a:pt x="2055" y="368"/>
                </a:lnTo>
                <a:lnTo>
                  <a:pt x="1982" y="515"/>
                </a:lnTo>
                <a:lnTo>
                  <a:pt x="1578" y="1432"/>
                </a:lnTo>
                <a:lnTo>
                  <a:pt x="1541" y="1542"/>
                </a:lnTo>
                <a:lnTo>
                  <a:pt x="1578" y="1615"/>
                </a:lnTo>
                <a:lnTo>
                  <a:pt x="1615" y="1688"/>
                </a:lnTo>
                <a:lnTo>
                  <a:pt x="1688" y="1762"/>
                </a:lnTo>
                <a:lnTo>
                  <a:pt x="1761" y="1798"/>
                </a:lnTo>
                <a:lnTo>
                  <a:pt x="1835" y="1798"/>
                </a:lnTo>
                <a:lnTo>
                  <a:pt x="1908" y="1762"/>
                </a:lnTo>
                <a:lnTo>
                  <a:pt x="1982" y="1652"/>
                </a:lnTo>
                <a:lnTo>
                  <a:pt x="2128" y="1358"/>
                </a:lnTo>
                <a:lnTo>
                  <a:pt x="2092" y="2165"/>
                </a:lnTo>
                <a:lnTo>
                  <a:pt x="2092" y="2972"/>
                </a:lnTo>
                <a:lnTo>
                  <a:pt x="2055" y="4073"/>
                </a:lnTo>
                <a:lnTo>
                  <a:pt x="1982" y="4109"/>
                </a:lnTo>
                <a:lnTo>
                  <a:pt x="1835" y="4073"/>
                </a:lnTo>
                <a:lnTo>
                  <a:pt x="1725" y="3999"/>
                </a:lnTo>
                <a:lnTo>
                  <a:pt x="1615" y="3999"/>
                </a:lnTo>
                <a:lnTo>
                  <a:pt x="1541" y="4036"/>
                </a:lnTo>
                <a:lnTo>
                  <a:pt x="1505" y="4109"/>
                </a:lnTo>
                <a:lnTo>
                  <a:pt x="1541" y="4219"/>
                </a:lnTo>
                <a:lnTo>
                  <a:pt x="1651" y="4293"/>
                </a:lnTo>
                <a:lnTo>
                  <a:pt x="1761" y="4366"/>
                </a:lnTo>
                <a:lnTo>
                  <a:pt x="1908" y="4403"/>
                </a:lnTo>
                <a:lnTo>
                  <a:pt x="2055" y="4439"/>
                </a:lnTo>
                <a:lnTo>
                  <a:pt x="2055" y="5540"/>
                </a:lnTo>
                <a:lnTo>
                  <a:pt x="1908" y="5577"/>
                </a:lnTo>
                <a:lnTo>
                  <a:pt x="1651" y="5613"/>
                </a:lnTo>
                <a:lnTo>
                  <a:pt x="1615" y="5687"/>
                </a:lnTo>
                <a:lnTo>
                  <a:pt x="1541" y="5723"/>
                </a:lnTo>
                <a:lnTo>
                  <a:pt x="1541" y="5760"/>
                </a:lnTo>
                <a:lnTo>
                  <a:pt x="1505" y="5797"/>
                </a:lnTo>
                <a:lnTo>
                  <a:pt x="1541" y="5833"/>
                </a:lnTo>
                <a:lnTo>
                  <a:pt x="1578" y="5833"/>
                </a:lnTo>
                <a:lnTo>
                  <a:pt x="1651" y="5907"/>
                </a:lnTo>
                <a:lnTo>
                  <a:pt x="2055" y="5907"/>
                </a:lnTo>
                <a:lnTo>
                  <a:pt x="2092" y="6200"/>
                </a:lnTo>
                <a:lnTo>
                  <a:pt x="2092" y="7154"/>
                </a:lnTo>
                <a:lnTo>
                  <a:pt x="1835" y="7227"/>
                </a:lnTo>
                <a:lnTo>
                  <a:pt x="1541" y="7374"/>
                </a:lnTo>
                <a:lnTo>
                  <a:pt x="1505" y="7411"/>
                </a:lnTo>
                <a:lnTo>
                  <a:pt x="1505" y="7447"/>
                </a:lnTo>
                <a:lnTo>
                  <a:pt x="1541" y="7484"/>
                </a:lnTo>
                <a:lnTo>
                  <a:pt x="1578" y="7521"/>
                </a:lnTo>
                <a:lnTo>
                  <a:pt x="2092" y="7521"/>
                </a:lnTo>
                <a:lnTo>
                  <a:pt x="2165" y="8951"/>
                </a:lnTo>
                <a:lnTo>
                  <a:pt x="2165" y="8988"/>
                </a:lnTo>
                <a:lnTo>
                  <a:pt x="1982" y="8951"/>
                </a:lnTo>
                <a:lnTo>
                  <a:pt x="1578" y="8951"/>
                </a:lnTo>
                <a:lnTo>
                  <a:pt x="1505" y="8988"/>
                </a:lnTo>
                <a:lnTo>
                  <a:pt x="1468" y="9061"/>
                </a:lnTo>
                <a:lnTo>
                  <a:pt x="1468" y="9135"/>
                </a:lnTo>
                <a:lnTo>
                  <a:pt x="1541" y="9208"/>
                </a:lnTo>
                <a:lnTo>
                  <a:pt x="1688" y="9245"/>
                </a:lnTo>
                <a:lnTo>
                  <a:pt x="1835" y="9318"/>
                </a:lnTo>
                <a:lnTo>
                  <a:pt x="2202" y="9391"/>
                </a:lnTo>
                <a:lnTo>
                  <a:pt x="2238" y="10419"/>
                </a:lnTo>
                <a:lnTo>
                  <a:pt x="2018" y="10419"/>
                </a:lnTo>
                <a:lnTo>
                  <a:pt x="1798" y="10455"/>
                </a:lnTo>
                <a:lnTo>
                  <a:pt x="1725" y="10529"/>
                </a:lnTo>
                <a:lnTo>
                  <a:pt x="1651" y="10602"/>
                </a:lnTo>
                <a:lnTo>
                  <a:pt x="1578" y="10675"/>
                </a:lnTo>
                <a:lnTo>
                  <a:pt x="1615" y="10749"/>
                </a:lnTo>
                <a:lnTo>
                  <a:pt x="1688" y="10822"/>
                </a:lnTo>
                <a:lnTo>
                  <a:pt x="2128" y="10822"/>
                </a:lnTo>
                <a:lnTo>
                  <a:pt x="2275" y="10859"/>
                </a:lnTo>
                <a:lnTo>
                  <a:pt x="2275" y="10895"/>
                </a:lnTo>
                <a:lnTo>
                  <a:pt x="2312" y="11702"/>
                </a:lnTo>
                <a:lnTo>
                  <a:pt x="2348" y="11959"/>
                </a:lnTo>
                <a:lnTo>
                  <a:pt x="2385" y="12106"/>
                </a:lnTo>
                <a:lnTo>
                  <a:pt x="2495" y="12216"/>
                </a:lnTo>
                <a:lnTo>
                  <a:pt x="2568" y="12253"/>
                </a:lnTo>
                <a:lnTo>
                  <a:pt x="2679" y="12253"/>
                </a:lnTo>
                <a:lnTo>
                  <a:pt x="2752" y="12216"/>
                </a:lnTo>
                <a:lnTo>
                  <a:pt x="2789" y="12143"/>
                </a:lnTo>
                <a:lnTo>
                  <a:pt x="2825" y="12106"/>
                </a:lnTo>
                <a:lnTo>
                  <a:pt x="3009" y="11959"/>
                </a:lnTo>
                <a:lnTo>
                  <a:pt x="3265" y="11886"/>
                </a:lnTo>
                <a:lnTo>
                  <a:pt x="3486" y="11849"/>
                </a:lnTo>
                <a:lnTo>
                  <a:pt x="3742" y="11849"/>
                </a:lnTo>
                <a:lnTo>
                  <a:pt x="3742" y="12033"/>
                </a:lnTo>
                <a:lnTo>
                  <a:pt x="3742" y="12216"/>
                </a:lnTo>
                <a:lnTo>
                  <a:pt x="3816" y="12363"/>
                </a:lnTo>
                <a:lnTo>
                  <a:pt x="3889" y="12509"/>
                </a:lnTo>
                <a:lnTo>
                  <a:pt x="3962" y="12583"/>
                </a:lnTo>
                <a:lnTo>
                  <a:pt x="4036" y="12546"/>
                </a:lnTo>
                <a:lnTo>
                  <a:pt x="4109" y="12509"/>
                </a:lnTo>
                <a:lnTo>
                  <a:pt x="4146" y="12436"/>
                </a:lnTo>
                <a:lnTo>
                  <a:pt x="4072" y="12216"/>
                </a:lnTo>
                <a:lnTo>
                  <a:pt x="4036" y="12069"/>
                </a:lnTo>
                <a:lnTo>
                  <a:pt x="4036" y="11886"/>
                </a:lnTo>
                <a:lnTo>
                  <a:pt x="5063" y="11922"/>
                </a:lnTo>
                <a:lnTo>
                  <a:pt x="5063" y="12143"/>
                </a:lnTo>
                <a:lnTo>
                  <a:pt x="5100" y="12619"/>
                </a:lnTo>
                <a:lnTo>
                  <a:pt x="5136" y="12693"/>
                </a:lnTo>
                <a:lnTo>
                  <a:pt x="5173" y="12766"/>
                </a:lnTo>
                <a:lnTo>
                  <a:pt x="5320" y="12766"/>
                </a:lnTo>
                <a:lnTo>
                  <a:pt x="5466" y="12729"/>
                </a:lnTo>
                <a:lnTo>
                  <a:pt x="5503" y="12619"/>
                </a:lnTo>
                <a:lnTo>
                  <a:pt x="5540" y="12473"/>
                </a:lnTo>
                <a:lnTo>
                  <a:pt x="5466" y="12363"/>
                </a:lnTo>
                <a:lnTo>
                  <a:pt x="5393" y="12326"/>
                </a:lnTo>
                <a:lnTo>
                  <a:pt x="5356" y="12106"/>
                </a:lnTo>
                <a:lnTo>
                  <a:pt x="5283" y="11922"/>
                </a:lnTo>
                <a:lnTo>
                  <a:pt x="5906" y="11959"/>
                </a:lnTo>
                <a:lnTo>
                  <a:pt x="6493" y="11959"/>
                </a:lnTo>
                <a:lnTo>
                  <a:pt x="6493" y="11996"/>
                </a:lnTo>
                <a:lnTo>
                  <a:pt x="6457" y="12179"/>
                </a:lnTo>
                <a:lnTo>
                  <a:pt x="6420" y="12399"/>
                </a:lnTo>
                <a:lnTo>
                  <a:pt x="6457" y="12583"/>
                </a:lnTo>
                <a:lnTo>
                  <a:pt x="6567" y="12766"/>
                </a:lnTo>
                <a:lnTo>
                  <a:pt x="6603" y="12840"/>
                </a:lnTo>
                <a:lnTo>
                  <a:pt x="6677" y="12876"/>
                </a:lnTo>
                <a:lnTo>
                  <a:pt x="6750" y="12876"/>
                </a:lnTo>
                <a:lnTo>
                  <a:pt x="6824" y="12840"/>
                </a:lnTo>
                <a:lnTo>
                  <a:pt x="6897" y="12766"/>
                </a:lnTo>
                <a:lnTo>
                  <a:pt x="6897" y="12729"/>
                </a:lnTo>
                <a:lnTo>
                  <a:pt x="6897" y="12656"/>
                </a:lnTo>
                <a:lnTo>
                  <a:pt x="6824" y="12619"/>
                </a:lnTo>
                <a:lnTo>
                  <a:pt x="6787" y="12583"/>
                </a:lnTo>
                <a:lnTo>
                  <a:pt x="6713" y="12399"/>
                </a:lnTo>
                <a:lnTo>
                  <a:pt x="6677" y="12216"/>
                </a:lnTo>
                <a:lnTo>
                  <a:pt x="6640" y="11996"/>
                </a:lnTo>
                <a:lnTo>
                  <a:pt x="6640" y="11959"/>
                </a:lnTo>
                <a:lnTo>
                  <a:pt x="7924" y="11996"/>
                </a:lnTo>
                <a:lnTo>
                  <a:pt x="7851" y="12033"/>
                </a:lnTo>
                <a:lnTo>
                  <a:pt x="7814" y="12106"/>
                </a:lnTo>
                <a:lnTo>
                  <a:pt x="7777" y="12253"/>
                </a:lnTo>
                <a:lnTo>
                  <a:pt x="7777" y="12399"/>
                </a:lnTo>
                <a:lnTo>
                  <a:pt x="7777" y="12509"/>
                </a:lnTo>
                <a:lnTo>
                  <a:pt x="7814" y="12619"/>
                </a:lnTo>
                <a:lnTo>
                  <a:pt x="7887" y="12729"/>
                </a:lnTo>
                <a:lnTo>
                  <a:pt x="7961" y="12766"/>
                </a:lnTo>
                <a:lnTo>
                  <a:pt x="8034" y="12729"/>
                </a:lnTo>
                <a:lnTo>
                  <a:pt x="8107" y="12693"/>
                </a:lnTo>
                <a:lnTo>
                  <a:pt x="8144" y="12619"/>
                </a:lnTo>
                <a:lnTo>
                  <a:pt x="8107" y="12473"/>
                </a:lnTo>
                <a:lnTo>
                  <a:pt x="8071" y="12289"/>
                </a:lnTo>
                <a:lnTo>
                  <a:pt x="8071" y="12179"/>
                </a:lnTo>
                <a:lnTo>
                  <a:pt x="8034" y="12106"/>
                </a:lnTo>
                <a:lnTo>
                  <a:pt x="8034" y="12033"/>
                </a:lnTo>
                <a:lnTo>
                  <a:pt x="8034" y="11996"/>
                </a:lnTo>
                <a:lnTo>
                  <a:pt x="9391" y="11996"/>
                </a:lnTo>
                <a:lnTo>
                  <a:pt x="9318" y="12216"/>
                </a:lnTo>
                <a:lnTo>
                  <a:pt x="9318" y="12473"/>
                </a:lnTo>
                <a:lnTo>
                  <a:pt x="9355" y="12546"/>
                </a:lnTo>
                <a:lnTo>
                  <a:pt x="9428" y="12583"/>
                </a:lnTo>
                <a:lnTo>
                  <a:pt x="9611" y="12583"/>
                </a:lnTo>
                <a:lnTo>
                  <a:pt x="9685" y="12546"/>
                </a:lnTo>
                <a:lnTo>
                  <a:pt x="9721" y="12473"/>
                </a:lnTo>
                <a:lnTo>
                  <a:pt x="9721" y="12436"/>
                </a:lnTo>
                <a:lnTo>
                  <a:pt x="9721" y="12363"/>
                </a:lnTo>
                <a:lnTo>
                  <a:pt x="9611" y="12326"/>
                </a:lnTo>
                <a:lnTo>
                  <a:pt x="9611" y="11996"/>
                </a:lnTo>
                <a:lnTo>
                  <a:pt x="10638" y="11996"/>
                </a:lnTo>
                <a:lnTo>
                  <a:pt x="10675" y="12253"/>
                </a:lnTo>
                <a:lnTo>
                  <a:pt x="10748" y="12509"/>
                </a:lnTo>
                <a:lnTo>
                  <a:pt x="10822" y="12583"/>
                </a:lnTo>
                <a:lnTo>
                  <a:pt x="10969" y="12583"/>
                </a:lnTo>
                <a:lnTo>
                  <a:pt x="11005" y="12509"/>
                </a:lnTo>
                <a:lnTo>
                  <a:pt x="11042" y="12399"/>
                </a:lnTo>
                <a:lnTo>
                  <a:pt x="10969" y="12179"/>
                </a:lnTo>
                <a:lnTo>
                  <a:pt x="10895" y="11996"/>
                </a:lnTo>
                <a:lnTo>
                  <a:pt x="12106" y="11996"/>
                </a:lnTo>
                <a:lnTo>
                  <a:pt x="12069" y="12069"/>
                </a:lnTo>
                <a:lnTo>
                  <a:pt x="12032" y="12143"/>
                </a:lnTo>
                <a:lnTo>
                  <a:pt x="11996" y="12363"/>
                </a:lnTo>
                <a:lnTo>
                  <a:pt x="12032" y="12473"/>
                </a:lnTo>
                <a:lnTo>
                  <a:pt x="12069" y="12619"/>
                </a:lnTo>
                <a:lnTo>
                  <a:pt x="12142" y="12729"/>
                </a:lnTo>
                <a:lnTo>
                  <a:pt x="12216" y="12803"/>
                </a:lnTo>
                <a:lnTo>
                  <a:pt x="12289" y="12840"/>
                </a:lnTo>
                <a:lnTo>
                  <a:pt x="12362" y="12803"/>
                </a:lnTo>
                <a:lnTo>
                  <a:pt x="12399" y="12766"/>
                </a:lnTo>
                <a:lnTo>
                  <a:pt x="12399" y="12693"/>
                </a:lnTo>
                <a:lnTo>
                  <a:pt x="12362" y="12546"/>
                </a:lnTo>
                <a:lnTo>
                  <a:pt x="12289" y="12363"/>
                </a:lnTo>
                <a:lnTo>
                  <a:pt x="12252" y="12179"/>
                </a:lnTo>
                <a:lnTo>
                  <a:pt x="12252" y="11959"/>
                </a:lnTo>
                <a:lnTo>
                  <a:pt x="13353" y="11959"/>
                </a:lnTo>
                <a:lnTo>
                  <a:pt x="13280" y="12106"/>
                </a:lnTo>
                <a:lnTo>
                  <a:pt x="13243" y="12253"/>
                </a:lnTo>
                <a:lnTo>
                  <a:pt x="13243" y="12436"/>
                </a:lnTo>
                <a:lnTo>
                  <a:pt x="13316" y="12583"/>
                </a:lnTo>
                <a:lnTo>
                  <a:pt x="13353" y="12619"/>
                </a:lnTo>
                <a:lnTo>
                  <a:pt x="13426" y="12656"/>
                </a:lnTo>
                <a:lnTo>
                  <a:pt x="13500" y="12656"/>
                </a:lnTo>
                <a:lnTo>
                  <a:pt x="13573" y="12583"/>
                </a:lnTo>
                <a:lnTo>
                  <a:pt x="13610" y="12436"/>
                </a:lnTo>
                <a:lnTo>
                  <a:pt x="13536" y="12216"/>
                </a:lnTo>
                <a:lnTo>
                  <a:pt x="13536" y="12069"/>
                </a:lnTo>
                <a:lnTo>
                  <a:pt x="13573" y="11922"/>
                </a:lnTo>
                <a:lnTo>
                  <a:pt x="14563" y="11886"/>
                </a:lnTo>
                <a:lnTo>
                  <a:pt x="14563" y="11886"/>
                </a:lnTo>
                <a:lnTo>
                  <a:pt x="14527" y="12363"/>
                </a:lnTo>
                <a:lnTo>
                  <a:pt x="14563" y="12436"/>
                </a:lnTo>
                <a:lnTo>
                  <a:pt x="14637" y="12509"/>
                </a:lnTo>
                <a:lnTo>
                  <a:pt x="14747" y="12509"/>
                </a:lnTo>
                <a:lnTo>
                  <a:pt x="14820" y="12473"/>
                </a:lnTo>
                <a:lnTo>
                  <a:pt x="14893" y="12399"/>
                </a:lnTo>
                <a:lnTo>
                  <a:pt x="14967" y="12289"/>
                </a:lnTo>
                <a:lnTo>
                  <a:pt x="14967" y="12179"/>
                </a:lnTo>
                <a:lnTo>
                  <a:pt x="14967" y="12069"/>
                </a:lnTo>
                <a:lnTo>
                  <a:pt x="14930" y="11996"/>
                </a:lnTo>
                <a:lnTo>
                  <a:pt x="14857" y="11959"/>
                </a:lnTo>
                <a:lnTo>
                  <a:pt x="14857" y="11886"/>
                </a:lnTo>
                <a:lnTo>
                  <a:pt x="16618" y="11776"/>
                </a:lnTo>
                <a:lnTo>
                  <a:pt x="16654" y="11812"/>
                </a:lnTo>
                <a:lnTo>
                  <a:pt x="16544" y="11996"/>
                </a:lnTo>
                <a:lnTo>
                  <a:pt x="16361" y="12179"/>
                </a:lnTo>
                <a:lnTo>
                  <a:pt x="16287" y="12289"/>
                </a:lnTo>
                <a:lnTo>
                  <a:pt x="16251" y="12363"/>
                </a:lnTo>
                <a:lnTo>
                  <a:pt x="16287" y="12436"/>
                </a:lnTo>
                <a:lnTo>
                  <a:pt x="16324" y="12509"/>
                </a:lnTo>
                <a:lnTo>
                  <a:pt x="16397" y="12546"/>
                </a:lnTo>
                <a:lnTo>
                  <a:pt x="16471" y="12583"/>
                </a:lnTo>
                <a:lnTo>
                  <a:pt x="16544" y="12583"/>
                </a:lnTo>
                <a:lnTo>
                  <a:pt x="16581" y="12546"/>
                </a:lnTo>
                <a:lnTo>
                  <a:pt x="16728" y="12473"/>
                </a:lnTo>
                <a:lnTo>
                  <a:pt x="16801" y="12363"/>
                </a:lnTo>
                <a:lnTo>
                  <a:pt x="16984" y="12106"/>
                </a:lnTo>
                <a:lnTo>
                  <a:pt x="17461" y="11482"/>
                </a:lnTo>
                <a:lnTo>
                  <a:pt x="17461" y="11409"/>
                </a:lnTo>
                <a:lnTo>
                  <a:pt x="17461" y="11336"/>
                </a:lnTo>
                <a:lnTo>
                  <a:pt x="17461" y="11262"/>
                </a:lnTo>
                <a:lnTo>
                  <a:pt x="17425" y="11189"/>
                </a:lnTo>
                <a:lnTo>
                  <a:pt x="17058" y="10895"/>
                </a:lnTo>
                <a:lnTo>
                  <a:pt x="16728" y="10639"/>
                </a:lnTo>
                <a:lnTo>
                  <a:pt x="16654" y="10602"/>
                </a:lnTo>
                <a:lnTo>
                  <a:pt x="16581" y="10602"/>
                </a:lnTo>
                <a:lnTo>
                  <a:pt x="16544" y="10639"/>
                </a:lnTo>
                <a:lnTo>
                  <a:pt x="16471" y="10675"/>
                </a:lnTo>
                <a:lnTo>
                  <a:pt x="16434" y="10785"/>
                </a:lnTo>
                <a:lnTo>
                  <a:pt x="16434" y="10859"/>
                </a:lnTo>
                <a:lnTo>
                  <a:pt x="16471" y="10932"/>
                </a:lnTo>
                <a:lnTo>
                  <a:pt x="16801" y="11226"/>
                </a:lnTo>
                <a:lnTo>
                  <a:pt x="13940" y="11372"/>
                </a:lnTo>
                <a:lnTo>
                  <a:pt x="14050" y="11336"/>
                </a:lnTo>
                <a:lnTo>
                  <a:pt x="14270" y="11189"/>
                </a:lnTo>
                <a:lnTo>
                  <a:pt x="14343" y="11115"/>
                </a:lnTo>
                <a:lnTo>
                  <a:pt x="14417" y="11005"/>
                </a:lnTo>
                <a:lnTo>
                  <a:pt x="14417" y="10932"/>
                </a:lnTo>
                <a:lnTo>
                  <a:pt x="14380" y="10895"/>
                </a:lnTo>
                <a:lnTo>
                  <a:pt x="14233" y="10895"/>
                </a:lnTo>
                <a:lnTo>
                  <a:pt x="14123" y="10932"/>
                </a:lnTo>
                <a:lnTo>
                  <a:pt x="13903" y="11079"/>
                </a:lnTo>
                <a:lnTo>
                  <a:pt x="13720" y="11226"/>
                </a:lnTo>
                <a:lnTo>
                  <a:pt x="13573" y="11409"/>
                </a:lnTo>
                <a:lnTo>
                  <a:pt x="12289" y="11446"/>
                </a:lnTo>
                <a:lnTo>
                  <a:pt x="12546" y="11336"/>
                </a:lnTo>
                <a:lnTo>
                  <a:pt x="12839" y="11226"/>
                </a:lnTo>
                <a:lnTo>
                  <a:pt x="13169" y="11079"/>
                </a:lnTo>
                <a:lnTo>
                  <a:pt x="13500" y="10895"/>
                </a:lnTo>
                <a:lnTo>
                  <a:pt x="13793" y="10675"/>
                </a:lnTo>
                <a:lnTo>
                  <a:pt x="14050" y="10419"/>
                </a:lnTo>
                <a:lnTo>
                  <a:pt x="14087" y="10308"/>
                </a:lnTo>
                <a:lnTo>
                  <a:pt x="14050" y="10235"/>
                </a:lnTo>
                <a:lnTo>
                  <a:pt x="13976" y="10198"/>
                </a:lnTo>
                <a:lnTo>
                  <a:pt x="13903" y="10235"/>
                </a:lnTo>
                <a:lnTo>
                  <a:pt x="13646" y="10382"/>
                </a:lnTo>
                <a:lnTo>
                  <a:pt x="13390" y="10565"/>
                </a:lnTo>
                <a:lnTo>
                  <a:pt x="13133" y="10749"/>
                </a:lnTo>
                <a:lnTo>
                  <a:pt x="12876" y="10895"/>
                </a:lnTo>
                <a:lnTo>
                  <a:pt x="12583" y="11042"/>
                </a:lnTo>
                <a:lnTo>
                  <a:pt x="12289" y="11152"/>
                </a:lnTo>
                <a:lnTo>
                  <a:pt x="11996" y="11299"/>
                </a:lnTo>
                <a:lnTo>
                  <a:pt x="11702" y="11446"/>
                </a:lnTo>
                <a:lnTo>
                  <a:pt x="10162" y="11482"/>
                </a:lnTo>
                <a:lnTo>
                  <a:pt x="10602" y="11299"/>
                </a:lnTo>
                <a:lnTo>
                  <a:pt x="12216" y="10639"/>
                </a:lnTo>
                <a:lnTo>
                  <a:pt x="12766" y="10455"/>
                </a:lnTo>
                <a:lnTo>
                  <a:pt x="13316" y="10162"/>
                </a:lnTo>
                <a:lnTo>
                  <a:pt x="13573" y="10015"/>
                </a:lnTo>
                <a:lnTo>
                  <a:pt x="13793" y="9832"/>
                </a:lnTo>
                <a:lnTo>
                  <a:pt x="13976" y="9612"/>
                </a:lnTo>
                <a:lnTo>
                  <a:pt x="14087" y="9355"/>
                </a:lnTo>
                <a:lnTo>
                  <a:pt x="14087" y="9245"/>
                </a:lnTo>
                <a:lnTo>
                  <a:pt x="14050" y="9208"/>
                </a:lnTo>
                <a:lnTo>
                  <a:pt x="13940" y="9171"/>
                </a:lnTo>
                <a:lnTo>
                  <a:pt x="13866" y="9208"/>
                </a:lnTo>
                <a:lnTo>
                  <a:pt x="13463" y="9612"/>
                </a:lnTo>
                <a:lnTo>
                  <a:pt x="13243" y="9795"/>
                </a:lnTo>
                <a:lnTo>
                  <a:pt x="12986" y="9978"/>
                </a:lnTo>
                <a:lnTo>
                  <a:pt x="12693" y="10125"/>
                </a:lnTo>
                <a:lnTo>
                  <a:pt x="12399" y="10235"/>
                </a:lnTo>
                <a:lnTo>
                  <a:pt x="11776" y="10492"/>
                </a:lnTo>
                <a:lnTo>
                  <a:pt x="10418" y="11042"/>
                </a:lnTo>
                <a:lnTo>
                  <a:pt x="9905" y="11262"/>
                </a:lnTo>
                <a:lnTo>
                  <a:pt x="9428" y="11482"/>
                </a:lnTo>
                <a:lnTo>
                  <a:pt x="7667" y="11482"/>
                </a:lnTo>
                <a:lnTo>
                  <a:pt x="8621" y="11152"/>
                </a:lnTo>
                <a:lnTo>
                  <a:pt x="10895" y="10419"/>
                </a:lnTo>
                <a:lnTo>
                  <a:pt x="11335" y="10235"/>
                </a:lnTo>
                <a:lnTo>
                  <a:pt x="11776" y="10052"/>
                </a:lnTo>
                <a:lnTo>
                  <a:pt x="12179" y="9832"/>
                </a:lnTo>
                <a:lnTo>
                  <a:pt x="12583" y="9575"/>
                </a:lnTo>
                <a:lnTo>
                  <a:pt x="13426" y="9025"/>
                </a:lnTo>
                <a:lnTo>
                  <a:pt x="13866" y="8768"/>
                </a:lnTo>
                <a:lnTo>
                  <a:pt x="14307" y="8548"/>
                </a:lnTo>
                <a:lnTo>
                  <a:pt x="14380" y="8511"/>
                </a:lnTo>
                <a:lnTo>
                  <a:pt x="14417" y="8474"/>
                </a:lnTo>
                <a:lnTo>
                  <a:pt x="14417" y="8841"/>
                </a:lnTo>
                <a:lnTo>
                  <a:pt x="14453" y="8915"/>
                </a:lnTo>
                <a:lnTo>
                  <a:pt x="14490" y="8951"/>
                </a:lnTo>
                <a:lnTo>
                  <a:pt x="14527" y="8988"/>
                </a:lnTo>
                <a:lnTo>
                  <a:pt x="14600" y="9025"/>
                </a:lnTo>
                <a:lnTo>
                  <a:pt x="14673" y="8988"/>
                </a:lnTo>
                <a:lnTo>
                  <a:pt x="14747" y="8951"/>
                </a:lnTo>
                <a:lnTo>
                  <a:pt x="14783" y="8915"/>
                </a:lnTo>
                <a:lnTo>
                  <a:pt x="14783" y="8841"/>
                </a:lnTo>
                <a:lnTo>
                  <a:pt x="14783" y="8291"/>
                </a:lnTo>
                <a:lnTo>
                  <a:pt x="14747" y="8034"/>
                </a:lnTo>
                <a:lnTo>
                  <a:pt x="14673" y="7777"/>
                </a:lnTo>
                <a:lnTo>
                  <a:pt x="15077" y="8181"/>
                </a:lnTo>
                <a:lnTo>
                  <a:pt x="15517" y="8584"/>
                </a:lnTo>
                <a:lnTo>
                  <a:pt x="15737" y="8768"/>
                </a:lnTo>
                <a:lnTo>
                  <a:pt x="15847" y="8841"/>
                </a:lnTo>
                <a:lnTo>
                  <a:pt x="15994" y="8878"/>
                </a:lnTo>
                <a:lnTo>
                  <a:pt x="16361" y="8915"/>
                </a:lnTo>
                <a:lnTo>
                  <a:pt x="16764" y="8915"/>
                </a:lnTo>
                <a:lnTo>
                  <a:pt x="17204" y="8878"/>
                </a:lnTo>
                <a:lnTo>
                  <a:pt x="17608" y="8731"/>
                </a:lnTo>
                <a:lnTo>
                  <a:pt x="17681" y="8695"/>
                </a:lnTo>
                <a:lnTo>
                  <a:pt x="17755" y="8584"/>
                </a:lnTo>
                <a:lnTo>
                  <a:pt x="17791" y="8511"/>
                </a:lnTo>
                <a:lnTo>
                  <a:pt x="17755" y="8438"/>
                </a:lnTo>
                <a:lnTo>
                  <a:pt x="17718" y="8328"/>
                </a:lnTo>
                <a:lnTo>
                  <a:pt x="17681" y="8291"/>
                </a:lnTo>
                <a:lnTo>
                  <a:pt x="17571" y="8254"/>
                </a:lnTo>
                <a:lnTo>
                  <a:pt x="17461" y="8254"/>
                </a:lnTo>
                <a:lnTo>
                  <a:pt x="17131" y="8364"/>
                </a:lnTo>
                <a:lnTo>
                  <a:pt x="16764" y="8401"/>
                </a:lnTo>
                <a:lnTo>
                  <a:pt x="16397" y="8438"/>
                </a:lnTo>
                <a:lnTo>
                  <a:pt x="16177" y="8401"/>
                </a:lnTo>
                <a:lnTo>
                  <a:pt x="16031" y="8364"/>
                </a:lnTo>
                <a:lnTo>
                  <a:pt x="15480" y="7888"/>
                </a:lnTo>
                <a:lnTo>
                  <a:pt x="15004" y="7374"/>
                </a:lnTo>
                <a:lnTo>
                  <a:pt x="14563" y="6824"/>
                </a:lnTo>
                <a:lnTo>
                  <a:pt x="14160" y="6237"/>
                </a:lnTo>
                <a:lnTo>
                  <a:pt x="13830" y="5613"/>
                </a:lnTo>
                <a:lnTo>
                  <a:pt x="13536" y="4990"/>
                </a:lnTo>
                <a:lnTo>
                  <a:pt x="13096" y="3926"/>
                </a:lnTo>
                <a:lnTo>
                  <a:pt x="12803" y="3412"/>
                </a:lnTo>
                <a:lnTo>
                  <a:pt x="12509" y="2936"/>
                </a:lnTo>
                <a:lnTo>
                  <a:pt x="12326" y="2752"/>
                </a:lnTo>
                <a:lnTo>
                  <a:pt x="12142" y="2532"/>
                </a:lnTo>
                <a:lnTo>
                  <a:pt x="11959" y="2349"/>
                </a:lnTo>
                <a:lnTo>
                  <a:pt x="11739" y="2202"/>
                </a:lnTo>
                <a:lnTo>
                  <a:pt x="11482" y="2092"/>
                </a:lnTo>
                <a:lnTo>
                  <a:pt x="11225" y="1982"/>
                </a:lnTo>
                <a:lnTo>
                  <a:pt x="10932" y="1908"/>
                </a:lnTo>
                <a:lnTo>
                  <a:pt x="10602" y="1872"/>
                </a:lnTo>
                <a:lnTo>
                  <a:pt x="10308" y="1872"/>
                </a:lnTo>
                <a:lnTo>
                  <a:pt x="9978" y="1908"/>
                </a:lnTo>
                <a:lnTo>
                  <a:pt x="9685" y="1982"/>
                </a:lnTo>
                <a:lnTo>
                  <a:pt x="9391" y="2055"/>
                </a:lnTo>
                <a:lnTo>
                  <a:pt x="9098" y="2202"/>
                </a:lnTo>
                <a:lnTo>
                  <a:pt x="8841" y="2349"/>
                </a:lnTo>
                <a:lnTo>
                  <a:pt x="8584" y="2495"/>
                </a:lnTo>
                <a:lnTo>
                  <a:pt x="8327" y="2715"/>
                </a:lnTo>
                <a:lnTo>
                  <a:pt x="7887" y="3119"/>
                </a:lnTo>
                <a:lnTo>
                  <a:pt x="7484" y="3632"/>
                </a:lnTo>
                <a:lnTo>
                  <a:pt x="7117" y="4146"/>
                </a:lnTo>
                <a:lnTo>
                  <a:pt x="6787" y="4660"/>
                </a:lnTo>
                <a:lnTo>
                  <a:pt x="6127" y="5833"/>
                </a:lnTo>
                <a:lnTo>
                  <a:pt x="5796" y="6457"/>
                </a:lnTo>
                <a:lnTo>
                  <a:pt x="5430" y="7044"/>
                </a:lnTo>
                <a:lnTo>
                  <a:pt x="4989" y="7594"/>
                </a:lnTo>
                <a:lnTo>
                  <a:pt x="4769" y="7851"/>
                </a:lnTo>
                <a:lnTo>
                  <a:pt x="4513" y="8071"/>
                </a:lnTo>
                <a:lnTo>
                  <a:pt x="4256" y="8291"/>
                </a:lnTo>
                <a:lnTo>
                  <a:pt x="3962" y="8474"/>
                </a:lnTo>
                <a:lnTo>
                  <a:pt x="3669" y="8621"/>
                </a:lnTo>
                <a:lnTo>
                  <a:pt x="3339" y="8731"/>
                </a:lnTo>
                <a:lnTo>
                  <a:pt x="3009" y="8841"/>
                </a:lnTo>
                <a:lnTo>
                  <a:pt x="2715" y="8915"/>
                </a:lnTo>
                <a:lnTo>
                  <a:pt x="2605" y="6200"/>
                </a:lnTo>
                <a:lnTo>
                  <a:pt x="2568" y="3119"/>
                </a:lnTo>
                <a:lnTo>
                  <a:pt x="2605" y="1505"/>
                </a:lnTo>
                <a:lnTo>
                  <a:pt x="2568" y="1138"/>
                </a:lnTo>
                <a:lnTo>
                  <a:pt x="2715" y="1395"/>
                </a:lnTo>
                <a:lnTo>
                  <a:pt x="2862" y="1652"/>
                </a:lnTo>
                <a:lnTo>
                  <a:pt x="2899" y="1725"/>
                </a:lnTo>
                <a:lnTo>
                  <a:pt x="2972" y="1762"/>
                </a:lnTo>
                <a:lnTo>
                  <a:pt x="3119" y="1762"/>
                </a:lnTo>
                <a:lnTo>
                  <a:pt x="3192" y="1688"/>
                </a:lnTo>
                <a:lnTo>
                  <a:pt x="3229" y="1652"/>
                </a:lnTo>
                <a:lnTo>
                  <a:pt x="3265" y="1578"/>
                </a:lnTo>
                <a:lnTo>
                  <a:pt x="3265" y="1505"/>
                </a:lnTo>
                <a:lnTo>
                  <a:pt x="3155" y="1138"/>
                </a:lnTo>
                <a:lnTo>
                  <a:pt x="2972" y="771"/>
                </a:lnTo>
                <a:lnTo>
                  <a:pt x="2568" y="111"/>
                </a:lnTo>
                <a:lnTo>
                  <a:pt x="2495" y="38"/>
                </a:lnTo>
                <a:lnTo>
                  <a:pt x="2385" y="1"/>
                </a:lnTo>
                <a:close/>
                <a:moveTo>
                  <a:pt x="15554" y="12546"/>
                </a:moveTo>
                <a:lnTo>
                  <a:pt x="15480" y="12583"/>
                </a:lnTo>
                <a:lnTo>
                  <a:pt x="15370" y="12619"/>
                </a:lnTo>
                <a:lnTo>
                  <a:pt x="15224" y="12766"/>
                </a:lnTo>
                <a:lnTo>
                  <a:pt x="15077" y="12913"/>
                </a:lnTo>
                <a:lnTo>
                  <a:pt x="15077" y="12950"/>
                </a:lnTo>
                <a:lnTo>
                  <a:pt x="14820" y="12803"/>
                </a:lnTo>
                <a:lnTo>
                  <a:pt x="14527" y="12693"/>
                </a:lnTo>
                <a:lnTo>
                  <a:pt x="14453" y="12693"/>
                </a:lnTo>
                <a:lnTo>
                  <a:pt x="14417" y="12729"/>
                </a:lnTo>
                <a:lnTo>
                  <a:pt x="14380" y="12803"/>
                </a:lnTo>
                <a:lnTo>
                  <a:pt x="14380" y="12876"/>
                </a:lnTo>
                <a:lnTo>
                  <a:pt x="14563" y="13096"/>
                </a:lnTo>
                <a:lnTo>
                  <a:pt x="14783" y="13316"/>
                </a:lnTo>
                <a:lnTo>
                  <a:pt x="14673" y="13463"/>
                </a:lnTo>
                <a:lnTo>
                  <a:pt x="14490" y="13720"/>
                </a:lnTo>
                <a:lnTo>
                  <a:pt x="14417" y="13867"/>
                </a:lnTo>
                <a:lnTo>
                  <a:pt x="14417" y="14013"/>
                </a:lnTo>
                <a:lnTo>
                  <a:pt x="14453" y="14087"/>
                </a:lnTo>
                <a:lnTo>
                  <a:pt x="14490" y="14123"/>
                </a:lnTo>
                <a:lnTo>
                  <a:pt x="14600" y="14123"/>
                </a:lnTo>
                <a:lnTo>
                  <a:pt x="14673" y="14087"/>
                </a:lnTo>
                <a:lnTo>
                  <a:pt x="14783" y="14050"/>
                </a:lnTo>
                <a:lnTo>
                  <a:pt x="14893" y="13903"/>
                </a:lnTo>
                <a:lnTo>
                  <a:pt x="15150" y="13573"/>
                </a:lnTo>
                <a:lnTo>
                  <a:pt x="15590" y="13903"/>
                </a:lnTo>
                <a:lnTo>
                  <a:pt x="15700" y="13940"/>
                </a:lnTo>
                <a:lnTo>
                  <a:pt x="15774" y="13940"/>
                </a:lnTo>
                <a:lnTo>
                  <a:pt x="15847" y="13903"/>
                </a:lnTo>
                <a:lnTo>
                  <a:pt x="15884" y="13830"/>
                </a:lnTo>
                <a:lnTo>
                  <a:pt x="15921" y="13757"/>
                </a:lnTo>
                <a:lnTo>
                  <a:pt x="15921" y="13647"/>
                </a:lnTo>
                <a:lnTo>
                  <a:pt x="15921" y="13573"/>
                </a:lnTo>
                <a:lnTo>
                  <a:pt x="15847" y="13500"/>
                </a:lnTo>
                <a:lnTo>
                  <a:pt x="15407" y="13170"/>
                </a:lnTo>
                <a:lnTo>
                  <a:pt x="15480" y="13096"/>
                </a:lnTo>
                <a:lnTo>
                  <a:pt x="15590" y="12876"/>
                </a:lnTo>
                <a:lnTo>
                  <a:pt x="15664" y="12803"/>
                </a:lnTo>
                <a:lnTo>
                  <a:pt x="15737" y="12766"/>
                </a:lnTo>
                <a:lnTo>
                  <a:pt x="15774" y="12729"/>
                </a:lnTo>
                <a:lnTo>
                  <a:pt x="15811" y="12693"/>
                </a:lnTo>
                <a:lnTo>
                  <a:pt x="15811" y="12656"/>
                </a:lnTo>
                <a:lnTo>
                  <a:pt x="15774" y="12656"/>
                </a:lnTo>
                <a:lnTo>
                  <a:pt x="15664" y="12583"/>
                </a:lnTo>
                <a:lnTo>
                  <a:pt x="15554" y="12546"/>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5" name="Google Shape;545;p22"/>
          <p:cNvSpPr/>
          <p:nvPr/>
        </p:nvSpPr>
        <p:spPr>
          <a:xfrm>
            <a:off x="258967" y="-86251"/>
            <a:ext cx="470320" cy="442210"/>
          </a:xfrm>
          <a:custGeom>
            <a:avLst/>
            <a:gdLst/>
            <a:ahLst/>
            <a:cxnLst/>
            <a:rect l="l" t="t" r="r" b="b"/>
            <a:pathLst>
              <a:path w="16581" h="15590" extrusionOk="0">
                <a:moveTo>
                  <a:pt x="13793" y="2568"/>
                </a:moveTo>
                <a:lnTo>
                  <a:pt x="14123" y="2641"/>
                </a:lnTo>
                <a:lnTo>
                  <a:pt x="14123" y="2678"/>
                </a:lnTo>
                <a:lnTo>
                  <a:pt x="14086" y="2825"/>
                </a:lnTo>
                <a:lnTo>
                  <a:pt x="14013" y="2935"/>
                </a:lnTo>
                <a:lnTo>
                  <a:pt x="13866" y="3045"/>
                </a:lnTo>
                <a:lnTo>
                  <a:pt x="13756" y="3081"/>
                </a:lnTo>
                <a:lnTo>
                  <a:pt x="13573" y="2971"/>
                </a:lnTo>
                <a:lnTo>
                  <a:pt x="13609" y="2788"/>
                </a:lnTo>
                <a:lnTo>
                  <a:pt x="13683" y="2678"/>
                </a:lnTo>
                <a:lnTo>
                  <a:pt x="13720" y="2605"/>
                </a:lnTo>
                <a:lnTo>
                  <a:pt x="13793" y="2568"/>
                </a:lnTo>
                <a:close/>
                <a:moveTo>
                  <a:pt x="9428" y="3705"/>
                </a:moveTo>
                <a:lnTo>
                  <a:pt x="9831" y="4475"/>
                </a:lnTo>
                <a:lnTo>
                  <a:pt x="10161" y="5246"/>
                </a:lnTo>
                <a:lnTo>
                  <a:pt x="8327" y="4402"/>
                </a:lnTo>
                <a:lnTo>
                  <a:pt x="8878" y="4035"/>
                </a:lnTo>
                <a:lnTo>
                  <a:pt x="9428" y="3705"/>
                </a:lnTo>
                <a:close/>
                <a:moveTo>
                  <a:pt x="5283" y="3668"/>
                </a:moveTo>
                <a:lnTo>
                  <a:pt x="6383" y="4072"/>
                </a:lnTo>
                <a:lnTo>
                  <a:pt x="7410" y="4512"/>
                </a:lnTo>
                <a:lnTo>
                  <a:pt x="6383" y="5319"/>
                </a:lnTo>
                <a:lnTo>
                  <a:pt x="5393" y="6163"/>
                </a:lnTo>
                <a:lnTo>
                  <a:pt x="5319" y="5282"/>
                </a:lnTo>
                <a:lnTo>
                  <a:pt x="5283" y="4365"/>
                </a:lnTo>
                <a:lnTo>
                  <a:pt x="5283" y="3668"/>
                </a:lnTo>
                <a:close/>
                <a:moveTo>
                  <a:pt x="13096" y="2494"/>
                </a:moveTo>
                <a:lnTo>
                  <a:pt x="13023" y="2641"/>
                </a:lnTo>
                <a:lnTo>
                  <a:pt x="12986" y="2825"/>
                </a:lnTo>
                <a:lnTo>
                  <a:pt x="12949" y="3008"/>
                </a:lnTo>
                <a:lnTo>
                  <a:pt x="12986" y="3191"/>
                </a:lnTo>
                <a:lnTo>
                  <a:pt x="13096" y="3412"/>
                </a:lnTo>
                <a:lnTo>
                  <a:pt x="13243" y="3595"/>
                </a:lnTo>
                <a:lnTo>
                  <a:pt x="13426" y="3705"/>
                </a:lnTo>
                <a:lnTo>
                  <a:pt x="13646" y="3778"/>
                </a:lnTo>
                <a:lnTo>
                  <a:pt x="13793" y="3815"/>
                </a:lnTo>
                <a:lnTo>
                  <a:pt x="13536" y="4512"/>
                </a:lnTo>
                <a:lnTo>
                  <a:pt x="13243" y="5209"/>
                </a:lnTo>
                <a:lnTo>
                  <a:pt x="12913" y="5869"/>
                </a:lnTo>
                <a:lnTo>
                  <a:pt x="12546" y="6529"/>
                </a:lnTo>
                <a:lnTo>
                  <a:pt x="11665" y="6016"/>
                </a:lnTo>
                <a:lnTo>
                  <a:pt x="10785" y="5576"/>
                </a:lnTo>
                <a:lnTo>
                  <a:pt x="10602" y="5026"/>
                </a:lnTo>
                <a:lnTo>
                  <a:pt x="10345" y="4475"/>
                </a:lnTo>
                <a:lnTo>
                  <a:pt x="10125" y="3962"/>
                </a:lnTo>
                <a:lnTo>
                  <a:pt x="9831" y="3448"/>
                </a:lnTo>
                <a:lnTo>
                  <a:pt x="10602" y="3045"/>
                </a:lnTo>
                <a:lnTo>
                  <a:pt x="11005" y="2898"/>
                </a:lnTo>
                <a:lnTo>
                  <a:pt x="11409" y="2751"/>
                </a:lnTo>
                <a:lnTo>
                  <a:pt x="11849" y="2641"/>
                </a:lnTo>
                <a:lnTo>
                  <a:pt x="12252" y="2568"/>
                </a:lnTo>
                <a:lnTo>
                  <a:pt x="12692" y="2494"/>
                </a:lnTo>
                <a:close/>
                <a:moveTo>
                  <a:pt x="2605" y="6713"/>
                </a:moveTo>
                <a:lnTo>
                  <a:pt x="2678" y="6750"/>
                </a:lnTo>
                <a:lnTo>
                  <a:pt x="2752" y="6823"/>
                </a:lnTo>
                <a:lnTo>
                  <a:pt x="2788" y="6970"/>
                </a:lnTo>
                <a:lnTo>
                  <a:pt x="2752" y="7116"/>
                </a:lnTo>
                <a:lnTo>
                  <a:pt x="2715" y="7153"/>
                </a:lnTo>
                <a:lnTo>
                  <a:pt x="2605" y="7226"/>
                </a:lnTo>
                <a:lnTo>
                  <a:pt x="2458" y="7336"/>
                </a:lnTo>
                <a:lnTo>
                  <a:pt x="2165" y="7116"/>
                </a:lnTo>
                <a:lnTo>
                  <a:pt x="2275" y="6970"/>
                </a:lnTo>
                <a:lnTo>
                  <a:pt x="2275" y="6896"/>
                </a:lnTo>
                <a:lnTo>
                  <a:pt x="2458" y="6860"/>
                </a:lnTo>
                <a:lnTo>
                  <a:pt x="2715" y="6860"/>
                </a:lnTo>
                <a:lnTo>
                  <a:pt x="2715" y="6823"/>
                </a:lnTo>
                <a:lnTo>
                  <a:pt x="2678" y="6786"/>
                </a:lnTo>
                <a:lnTo>
                  <a:pt x="2605" y="6713"/>
                </a:lnTo>
                <a:close/>
                <a:moveTo>
                  <a:pt x="8364" y="6529"/>
                </a:moveTo>
                <a:lnTo>
                  <a:pt x="8547" y="6566"/>
                </a:lnTo>
                <a:lnTo>
                  <a:pt x="8657" y="6603"/>
                </a:lnTo>
                <a:lnTo>
                  <a:pt x="8657" y="6713"/>
                </a:lnTo>
                <a:lnTo>
                  <a:pt x="8694" y="6860"/>
                </a:lnTo>
                <a:lnTo>
                  <a:pt x="8694" y="6970"/>
                </a:lnTo>
                <a:lnTo>
                  <a:pt x="8694" y="7116"/>
                </a:lnTo>
                <a:lnTo>
                  <a:pt x="8657" y="7226"/>
                </a:lnTo>
                <a:lnTo>
                  <a:pt x="8621" y="7336"/>
                </a:lnTo>
                <a:lnTo>
                  <a:pt x="8547" y="7446"/>
                </a:lnTo>
                <a:lnTo>
                  <a:pt x="8364" y="7446"/>
                </a:lnTo>
                <a:lnTo>
                  <a:pt x="8107" y="7520"/>
                </a:lnTo>
                <a:lnTo>
                  <a:pt x="7850" y="7593"/>
                </a:lnTo>
                <a:lnTo>
                  <a:pt x="7704" y="7483"/>
                </a:lnTo>
                <a:lnTo>
                  <a:pt x="7630" y="7336"/>
                </a:lnTo>
                <a:lnTo>
                  <a:pt x="7557" y="7190"/>
                </a:lnTo>
                <a:lnTo>
                  <a:pt x="7594" y="7006"/>
                </a:lnTo>
                <a:lnTo>
                  <a:pt x="7667" y="6750"/>
                </a:lnTo>
                <a:lnTo>
                  <a:pt x="7777" y="6750"/>
                </a:lnTo>
                <a:lnTo>
                  <a:pt x="7850" y="6786"/>
                </a:lnTo>
                <a:lnTo>
                  <a:pt x="7924" y="6750"/>
                </a:lnTo>
                <a:lnTo>
                  <a:pt x="7960" y="6713"/>
                </a:lnTo>
                <a:lnTo>
                  <a:pt x="8071" y="6566"/>
                </a:lnTo>
                <a:lnTo>
                  <a:pt x="8364" y="6529"/>
                </a:lnTo>
                <a:close/>
                <a:moveTo>
                  <a:pt x="3155" y="3191"/>
                </a:moveTo>
                <a:lnTo>
                  <a:pt x="3595" y="3228"/>
                </a:lnTo>
                <a:lnTo>
                  <a:pt x="4036" y="3301"/>
                </a:lnTo>
                <a:lnTo>
                  <a:pt x="4439" y="3412"/>
                </a:lnTo>
                <a:lnTo>
                  <a:pt x="4879" y="3522"/>
                </a:lnTo>
                <a:lnTo>
                  <a:pt x="4843" y="4072"/>
                </a:lnTo>
                <a:lnTo>
                  <a:pt x="4843" y="4659"/>
                </a:lnTo>
                <a:lnTo>
                  <a:pt x="4879" y="5282"/>
                </a:lnTo>
                <a:lnTo>
                  <a:pt x="4989" y="6529"/>
                </a:lnTo>
                <a:lnTo>
                  <a:pt x="4182" y="7263"/>
                </a:lnTo>
                <a:lnTo>
                  <a:pt x="3779" y="7630"/>
                </a:lnTo>
                <a:lnTo>
                  <a:pt x="3375" y="8033"/>
                </a:lnTo>
                <a:lnTo>
                  <a:pt x="3265" y="7960"/>
                </a:lnTo>
                <a:lnTo>
                  <a:pt x="2898" y="7667"/>
                </a:lnTo>
                <a:lnTo>
                  <a:pt x="3008" y="7520"/>
                </a:lnTo>
                <a:lnTo>
                  <a:pt x="3119" y="7410"/>
                </a:lnTo>
                <a:lnTo>
                  <a:pt x="3155" y="7336"/>
                </a:lnTo>
                <a:lnTo>
                  <a:pt x="3192" y="7300"/>
                </a:lnTo>
                <a:lnTo>
                  <a:pt x="3192" y="7153"/>
                </a:lnTo>
                <a:lnTo>
                  <a:pt x="3229" y="6933"/>
                </a:lnTo>
                <a:lnTo>
                  <a:pt x="3192" y="6823"/>
                </a:lnTo>
                <a:lnTo>
                  <a:pt x="3155" y="6676"/>
                </a:lnTo>
                <a:lnTo>
                  <a:pt x="3119" y="6566"/>
                </a:lnTo>
                <a:lnTo>
                  <a:pt x="3045" y="6456"/>
                </a:lnTo>
                <a:lnTo>
                  <a:pt x="2972" y="6383"/>
                </a:lnTo>
                <a:lnTo>
                  <a:pt x="2862" y="6309"/>
                </a:lnTo>
                <a:lnTo>
                  <a:pt x="2752" y="6273"/>
                </a:lnTo>
                <a:lnTo>
                  <a:pt x="2605" y="6236"/>
                </a:lnTo>
                <a:lnTo>
                  <a:pt x="2495" y="6236"/>
                </a:lnTo>
                <a:lnTo>
                  <a:pt x="2348" y="6273"/>
                </a:lnTo>
                <a:lnTo>
                  <a:pt x="2128" y="6383"/>
                </a:lnTo>
                <a:lnTo>
                  <a:pt x="1908" y="6529"/>
                </a:lnTo>
                <a:lnTo>
                  <a:pt x="1761" y="6713"/>
                </a:lnTo>
                <a:lnTo>
                  <a:pt x="1321" y="6309"/>
                </a:lnTo>
                <a:lnTo>
                  <a:pt x="954" y="5833"/>
                </a:lnTo>
                <a:lnTo>
                  <a:pt x="734" y="5502"/>
                </a:lnTo>
                <a:lnTo>
                  <a:pt x="624" y="5172"/>
                </a:lnTo>
                <a:lnTo>
                  <a:pt x="551" y="4805"/>
                </a:lnTo>
                <a:lnTo>
                  <a:pt x="514" y="4439"/>
                </a:lnTo>
                <a:lnTo>
                  <a:pt x="551" y="4255"/>
                </a:lnTo>
                <a:lnTo>
                  <a:pt x="624" y="4072"/>
                </a:lnTo>
                <a:lnTo>
                  <a:pt x="734" y="3925"/>
                </a:lnTo>
                <a:lnTo>
                  <a:pt x="844" y="3778"/>
                </a:lnTo>
                <a:lnTo>
                  <a:pt x="991" y="3668"/>
                </a:lnTo>
                <a:lnTo>
                  <a:pt x="1174" y="3558"/>
                </a:lnTo>
                <a:lnTo>
                  <a:pt x="1541" y="3412"/>
                </a:lnTo>
                <a:lnTo>
                  <a:pt x="1908" y="3265"/>
                </a:lnTo>
                <a:lnTo>
                  <a:pt x="2312" y="3191"/>
                </a:lnTo>
                <a:close/>
                <a:moveTo>
                  <a:pt x="11005" y="6199"/>
                </a:moveTo>
                <a:lnTo>
                  <a:pt x="12289" y="6896"/>
                </a:lnTo>
                <a:lnTo>
                  <a:pt x="11885" y="7483"/>
                </a:lnTo>
                <a:lnTo>
                  <a:pt x="11482" y="8033"/>
                </a:lnTo>
                <a:lnTo>
                  <a:pt x="11335" y="7410"/>
                </a:lnTo>
                <a:lnTo>
                  <a:pt x="11188" y="6750"/>
                </a:lnTo>
                <a:lnTo>
                  <a:pt x="11005" y="6199"/>
                </a:lnTo>
                <a:close/>
                <a:moveTo>
                  <a:pt x="7264" y="8180"/>
                </a:moveTo>
                <a:lnTo>
                  <a:pt x="7410" y="8253"/>
                </a:lnTo>
                <a:lnTo>
                  <a:pt x="7594" y="8290"/>
                </a:lnTo>
                <a:lnTo>
                  <a:pt x="7960" y="8290"/>
                </a:lnTo>
                <a:lnTo>
                  <a:pt x="7704" y="8327"/>
                </a:lnTo>
                <a:lnTo>
                  <a:pt x="7557" y="8327"/>
                </a:lnTo>
                <a:lnTo>
                  <a:pt x="7447" y="8290"/>
                </a:lnTo>
                <a:lnTo>
                  <a:pt x="7337" y="8253"/>
                </a:lnTo>
                <a:lnTo>
                  <a:pt x="7264" y="8180"/>
                </a:lnTo>
                <a:close/>
                <a:moveTo>
                  <a:pt x="8181" y="5979"/>
                </a:moveTo>
                <a:lnTo>
                  <a:pt x="7997" y="6016"/>
                </a:lnTo>
                <a:lnTo>
                  <a:pt x="7814" y="6089"/>
                </a:lnTo>
                <a:lnTo>
                  <a:pt x="7667" y="6236"/>
                </a:lnTo>
                <a:lnTo>
                  <a:pt x="7410" y="6346"/>
                </a:lnTo>
                <a:lnTo>
                  <a:pt x="7190" y="6529"/>
                </a:lnTo>
                <a:lnTo>
                  <a:pt x="6970" y="6713"/>
                </a:lnTo>
                <a:lnTo>
                  <a:pt x="6787" y="6933"/>
                </a:lnTo>
                <a:lnTo>
                  <a:pt x="6677" y="7080"/>
                </a:lnTo>
                <a:lnTo>
                  <a:pt x="6640" y="7263"/>
                </a:lnTo>
                <a:lnTo>
                  <a:pt x="6567" y="7410"/>
                </a:lnTo>
                <a:lnTo>
                  <a:pt x="6567" y="7593"/>
                </a:lnTo>
                <a:lnTo>
                  <a:pt x="6567" y="7923"/>
                </a:lnTo>
                <a:lnTo>
                  <a:pt x="6677" y="8253"/>
                </a:lnTo>
                <a:lnTo>
                  <a:pt x="6787" y="8437"/>
                </a:lnTo>
                <a:lnTo>
                  <a:pt x="6897" y="8584"/>
                </a:lnTo>
                <a:lnTo>
                  <a:pt x="7043" y="8694"/>
                </a:lnTo>
                <a:lnTo>
                  <a:pt x="7190" y="8767"/>
                </a:lnTo>
                <a:lnTo>
                  <a:pt x="7374" y="8804"/>
                </a:lnTo>
                <a:lnTo>
                  <a:pt x="7557" y="8840"/>
                </a:lnTo>
                <a:lnTo>
                  <a:pt x="7924" y="8840"/>
                </a:lnTo>
                <a:lnTo>
                  <a:pt x="8254" y="8767"/>
                </a:lnTo>
                <a:lnTo>
                  <a:pt x="8584" y="8620"/>
                </a:lnTo>
                <a:lnTo>
                  <a:pt x="8914" y="8364"/>
                </a:lnTo>
                <a:lnTo>
                  <a:pt x="9208" y="8070"/>
                </a:lnTo>
                <a:lnTo>
                  <a:pt x="9464" y="7740"/>
                </a:lnTo>
                <a:lnTo>
                  <a:pt x="9538" y="7593"/>
                </a:lnTo>
                <a:lnTo>
                  <a:pt x="9611" y="7410"/>
                </a:lnTo>
                <a:lnTo>
                  <a:pt x="9648" y="7226"/>
                </a:lnTo>
                <a:lnTo>
                  <a:pt x="9648" y="7043"/>
                </a:lnTo>
                <a:lnTo>
                  <a:pt x="9648" y="6860"/>
                </a:lnTo>
                <a:lnTo>
                  <a:pt x="9574" y="6713"/>
                </a:lnTo>
                <a:lnTo>
                  <a:pt x="9464" y="6529"/>
                </a:lnTo>
                <a:lnTo>
                  <a:pt x="9354" y="6419"/>
                </a:lnTo>
                <a:lnTo>
                  <a:pt x="9208" y="6273"/>
                </a:lnTo>
                <a:lnTo>
                  <a:pt x="9061" y="6199"/>
                </a:lnTo>
                <a:lnTo>
                  <a:pt x="8731" y="6053"/>
                </a:lnTo>
                <a:lnTo>
                  <a:pt x="8364" y="5979"/>
                </a:lnTo>
                <a:close/>
                <a:moveTo>
                  <a:pt x="5063" y="7080"/>
                </a:moveTo>
                <a:lnTo>
                  <a:pt x="5246" y="8180"/>
                </a:lnTo>
                <a:lnTo>
                  <a:pt x="5466" y="9281"/>
                </a:lnTo>
                <a:lnTo>
                  <a:pt x="4622" y="8804"/>
                </a:lnTo>
                <a:lnTo>
                  <a:pt x="3779" y="8290"/>
                </a:lnTo>
                <a:lnTo>
                  <a:pt x="4439" y="7667"/>
                </a:lnTo>
                <a:lnTo>
                  <a:pt x="5063" y="7080"/>
                </a:lnTo>
                <a:close/>
                <a:moveTo>
                  <a:pt x="7887" y="4732"/>
                </a:moveTo>
                <a:lnTo>
                  <a:pt x="9171" y="5282"/>
                </a:lnTo>
                <a:lnTo>
                  <a:pt x="10381" y="5869"/>
                </a:lnTo>
                <a:lnTo>
                  <a:pt x="10602" y="6529"/>
                </a:lnTo>
                <a:lnTo>
                  <a:pt x="10785" y="7190"/>
                </a:lnTo>
                <a:lnTo>
                  <a:pt x="10932" y="7850"/>
                </a:lnTo>
                <a:lnTo>
                  <a:pt x="11078" y="8547"/>
                </a:lnTo>
                <a:lnTo>
                  <a:pt x="10565" y="9097"/>
                </a:lnTo>
                <a:lnTo>
                  <a:pt x="10015" y="9647"/>
                </a:lnTo>
                <a:lnTo>
                  <a:pt x="9428" y="10161"/>
                </a:lnTo>
                <a:lnTo>
                  <a:pt x="8841" y="10674"/>
                </a:lnTo>
                <a:lnTo>
                  <a:pt x="8107" y="10418"/>
                </a:lnTo>
                <a:lnTo>
                  <a:pt x="7374" y="10161"/>
                </a:lnTo>
                <a:lnTo>
                  <a:pt x="6677" y="9867"/>
                </a:lnTo>
                <a:lnTo>
                  <a:pt x="5980" y="9537"/>
                </a:lnTo>
                <a:lnTo>
                  <a:pt x="5723" y="8143"/>
                </a:lnTo>
                <a:lnTo>
                  <a:pt x="5466" y="6713"/>
                </a:lnTo>
                <a:lnTo>
                  <a:pt x="6677" y="5722"/>
                </a:lnTo>
                <a:lnTo>
                  <a:pt x="7887" y="4732"/>
                </a:lnTo>
                <a:close/>
                <a:moveTo>
                  <a:pt x="11152" y="9171"/>
                </a:moveTo>
                <a:lnTo>
                  <a:pt x="11225" y="10161"/>
                </a:lnTo>
                <a:lnTo>
                  <a:pt x="11225" y="11188"/>
                </a:lnTo>
                <a:lnTo>
                  <a:pt x="11225" y="11225"/>
                </a:lnTo>
                <a:lnTo>
                  <a:pt x="10308" y="11041"/>
                </a:lnTo>
                <a:lnTo>
                  <a:pt x="9391" y="10821"/>
                </a:lnTo>
                <a:lnTo>
                  <a:pt x="10015" y="10308"/>
                </a:lnTo>
                <a:lnTo>
                  <a:pt x="10565" y="9794"/>
                </a:lnTo>
                <a:lnTo>
                  <a:pt x="11152" y="9171"/>
                </a:lnTo>
                <a:close/>
                <a:moveTo>
                  <a:pt x="12729" y="7153"/>
                </a:moveTo>
                <a:lnTo>
                  <a:pt x="13243" y="7483"/>
                </a:lnTo>
                <a:lnTo>
                  <a:pt x="13756" y="7813"/>
                </a:lnTo>
                <a:lnTo>
                  <a:pt x="14233" y="8180"/>
                </a:lnTo>
                <a:lnTo>
                  <a:pt x="14673" y="8584"/>
                </a:lnTo>
                <a:lnTo>
                  <a:pt x="15113" y="9024"/>
                </a:lnTo>
                <a:lnTo>
                  <a:pt x="15480" y="9464"/>
                </a:lnTo>
                <a:lnTo>
                  <a:pt x="15810" y="9941"/>
                </a:lnTo>
                <a:lnTo>
                  <a:pt x="16067" y="10454"/>
                </a:lnTo>
                <a:lnTo>
                  <a:pt x="16251" y="11005"/>
                </a:lnTo>
                <a:lnTo>
                  <a:pt x="16177" y="11041"/>
                </a:lnTo>
                <a:lnTo>
                  <a:pt x="15957" y="11188"/>
                </a:lnTo>
                <a:lnTo>
                  <a:pt x="15700" y="11298"/>
                </a:lnTo>
                <a:lnTo>
                  <a:pt x="15444" y="11371"/>
                </a:lnTo>
                <a:lnTo>
                  <a:pt x="15187" y="11445"/>
                </a:lnTo>
                <a:lnTo>
                  <a:pt x="15113" y="11371"/>
                </a:lnTo>
                <a:lnTo>
                  <a:pt x="15077" y="11408"/>
                </a:lnTo>
                <a:lnTo>
                  <a:pt x="14233" y="11445"/>
                </a:lnTo>
                <a:lnTo>
                  <a:pt x="13389" y="11408"/>
                </a:lnTo>
                <a:lnTo>
                  <a:pt x="12582" y="11371"/>
                </a:lnTo>
                <a:lnTo>
                  <a:pt x="11739" y="11298"/>
                </a:lnTo>
                <a:lnTo>
                  <a:pt x="11702" y="10198"/>
                </a:lnTo>
                <a:lnTo>
                  <a:pt x="11665" y="9464"/>
                </a:lnTo>
                <a:lnTo>
                  <a:pt x="11592" y="8694"/>
                </a:lnTo>
                <a:lnTo>
                  <a:pt x="12179" y="7923"/>
                </a:lnTo>
                <a:lnTo>
                  <a:pt x="12729" y="7153"/>
                </a:lnTo>
                <a:close/>
                <a:moveTo>
                  <a:pt x="6126" y="10161"/>
                </a:moveTo>
                <a:lnTo>
                  <a:pt x="6787" y="10454"/>
                </a:lnTo>
                <a:lnTo>
                  <a:pt x="7447" y="10711"/>
                </a:lnTo>
                <a:lnTo>
                  <a:pt x="8327" y="11005"/>
                </a:lnTo>
                <a:lnTo>
                  <a:pt x="7557" y="11555"/>
                </a:lnTo>
                <a:lnTo>
                  <a:pt x="6713" y="11995"/>
                </a:lnTo>
                <a:lnTo>
                  <a:pt x="6603" y="12068"/>
                </a:lnTo>
                <a:lnTo>
                  <a:pt x="6346" y="11078"/>
                </a:lnTo>
                <a:lnTo>
                  <a:pt x="6126" y="10161"/>
                </a:lnTo>
                <a:close/>
                <a:moveTo>
                  <a:pt x="3449" y="8657"/>
                </a:moveTo>
                <a:lnTo>
                  <a:pt x="3889" y="8950"/>
                </a:lnTo>
                <a:lnTo>
                  <a:pt x="4733" y="9427"/>
                </a:lnTo>
                <a:lnTo>
                  <a:pt x="5613" y="9904"/>
                </a:lnTo>
                <a:lnTo>
                  <a:pt x="5870" y="11078"/>
                </a:lnTo>
                <a:lnTo>
                  <a:pt x="6016" y="11665"/>
                </a:lnTo>
                <a:lnTo>
                  <a:pt x="6200" y="12288"/>
                </a:lnTo>
                <a:lnTo>
                  <a:pt x="5686" y="12509"/>
                </a:lnTo>
                <a:lnTo>
                  <a:pt x="5136" y="12729"/>
                </a:lnTo>
                <a:lnTo>
                  <a:pt x="4622" y="12875"/>
                </a:lnTo>
                <a:lnTo>
                  <a:pt x="4072" y="12985"/>
                </a:lnTo>
                <a:lnTo>
                  <a:pt x="3705" y="12985"/>
                </a:lnTo>
                <a:lnTo>
                  <a:pt x="3375" y="12949"/>
                </a:lnTo>
                <a:lnTo>
                  <a:pt x="3045" y="12875"/>
                </a:lnTo>
                <a:lnTo>
                  <a:pt x="2715" y="12692"/>
                </a:lnTo>
                <a:lnTo>
                  <a:pt x="2568" y="12582"/>
                </a:lnTo>
                <a:lnTo>
                  <a:pt x="2458" y="12435"/>
                </a:lnTo>
                <a:lnTo>
                  <a:pt x="2348" y="12288"/>
                </a:lnTo>
                <a:lnTo>
                  <a:pt x="2275" y="12105"/>
                </a:lnTo>
                <a:lnTo>
                  <a:pt x="2165" y="11775"/>
                </a:lnTo>
                <a:lnTo>
                  <a:pt x="2165" y="11371"/>
                </a:lnTo>
                <a:lnTo>
                  <a:pt x="2201" y="11005"/>
                </a:lnTo>
                <a:lnTo>
                  <a:pt x="2275" y="10638"/>
                </a:lnTo>
                <a:lnTo>
                  <a:pt x="2385" y="10271"/>
                </a:lnTo>
                <a:lnTo>
                  <a:pt x="2532" y="9941"/>
                </a:lnTo>
                <a:lnTo>
                  <a:pt x="2715" y="9574"/>
                </a:lnTo>
                <a:lnTo>
                  <a:pt x="2935" y="9281"/>
                </a:lnTo>
                <a:lnTo>
                  <a:pt x="3192" y="8950"/>
                </a:lnTo>
                <a:lnTo>
                  <a:pt x="3449" y="8657"/>
                </a:lnTo>
                <a:close/>
                <a:moveTo>
                  <a:pt x="8291" y="14049"/>
                </a:moveTo>
                <a:lnTo>
                  <a:pt x="8401" y="14086"/>
                </a:lnTo>
                <a:lnTo>
                  <a:pt x="8401" y="14196"/>
                </a:lnTo>
                <a:lnTo>
                  <a:pt x="8401" y="14343"/>
                </a:lnTo>
                <a:lnTo>
                  <a:pt x="8364" y="14489"/>
                </a:lnTo>
                <a:lnTo>
                  <a:pt x="8291" y="14599"/>
                </a:lnTo>
                <a:lnTo>
                  <a:pt x="8181" y="14673"/>
                </a:lnTo>
                <a:lnTo>
                  <a:pt x="7960" y="14489"/>
                </a:lnTo>
                <a:lnTo>
                  <a:pt x="7777" y="14306"/>
                </a:lnTo>
                <a:lnTo>
                  <a:pt x="7850" y="14159"/>
                </a:lnTo>
                <a:lnTo>
                  <a:pt x="7997" y="14086"/>
                </a:lnTo>
                <a:lnTo>
                  <a:pt x="8144" y="14049"/>
                </a:lnTo>
                <a:close/>
                <a:moveTo>
                  <a:pt x="8914" y="11188"/>
                </a:moveTo>
                <a:lnTo>
                  <a:pt x="10051" y="11481"/>
                </a:lnTo>
                <a:lnTo>
                  <a:pt x="11225" y="11702"/>
                </a:lnTo>
                <a:lnTo>
                  <a:pt x="11188" y="12288"/>
                </a:lnTo>
                <a:lnTo>
                  <a:pt x="11115" y="12839"/>
                </a:lnTo>
                <a:lnTo>
                  <a:pt x="10968" y="13426"/>
                </a:lnTo>
                <a:lnTo>
                  <a:pt x="10822" y="13976"/>
                </a:lnTo>
                <a:lnTo>
                  <a:pt x="10638" y="14269"/>
                </a:lnTo>
                <a:lnTo>
                  <a:pt x="10455" y="14563"/>
                </a:lnTo>
                <a:lnTo>
                  <a:pt x="10198" y="14819"/>
                </a:lnTo>
                <a:lnTo>
                  <a:pt x="9905" y="15003"/>
                </a:lnTo>
                <a:lnTo>
                  <a:pt x="9648" y="15113"/>
                </a:lnTo>
                <a:lnTo>
                  <a:pt x="9391" y="15150"/>
                </a:lnTo>
                <a:lnTo>
                  <a:pt x="9098" y="15113"/>
                </a:lnTo>
                <a:lnTo>
                  <a:pt x="8841" y="15040"/>
                </a:lnTo>
                <a:lnTo>
                  <a:pt x="8951" y="14856"/>
                </a:lnTo>
                <a:lnTo>
                  <a:pt x="8988" y="14673"/>
                </a:lnTo>
                <a:lnTo>
                  <a:pt x="9061" y="14453"/>
                </a:lnTo>
                <a:lnTo>
                  <a:pt x="9061" y="14269"/>
                </a:lnTo>
                <a:lnTo>
                  <a:pt x="9024" y="14086"/>
                </a:lnTo>
                <a:lnTo>
                  <a:pt x="8951" y="13976"/>
                </a:lnTo>
                <a:lnTo>
                  <a:pt x="8841" y="13829"/>
                </a:lnTo>
                <a:lnTo>
                  <a:pt x="8731" y="13756"/>
                </a:lnTo>
                <a:lnTo>
                  <a:pt x="8547" y="13646"/>
                </a:lnTo>
                <a:lnTo>
                  <a:pt x="8401" y="13609"/>
                </a:lnTo>
                <a:lnTo>
                  <a:pt x="8254" y="13572"/>
                </a:lnTo>
                <a:lnTo>
                  <a:pt x="8071" y="13572"/>
                </a:lnTo>
                <a:lnTo>
                  <a:pt x="7887" y="13609"/>
                </a:lnTo>
                <a:lnTo>
                  <a:pt x="7740" y="13682"/>
                </a:lnTo>
                <a:lnTo>
                  <a:pt x="7594" y="13792"/>
                </a:lnTo>
                <a:lnTo>
                  <a:pt x="7447" y="13902"/>
                </a:lnTo>
                <a:lnTo>
                  <a:pt x="7264" y="13609"/>
                </a:lnTo>
                <a:lnTo>
                  <a:pt x="7080" y="13242"/>
                </a:lnTo>
                <a:lnTo>
                  <a:pt x="6897" y="12912"/>
                </a:lnTo>
                <a:lnTo>
                  <a:pt x="6750" y="12545"/>
                </a:lnTo>
                <a:lnTo>
                  <a:pt x="7814" y="11958"/>
                </a:lnTo>
                <a:lnTo>
                  <a:pt x="8364" y="11591"/>
                </a:lnTo>
                <a:lnTo>
                  <a:pt x="8914" y="11188"/>
                </a:lnTo>
                <a:close/>
                <a:moveTo>
                  <a:pt x="6493" y="0"/>
                </a:moveTo>
                <a:lnTo>
                  <a:pt x="6163" y="294"/>
                </a:lnTo>
                <a:lnTo>
                  <a:pt x="5870" y="624"/>
                </a:lnTo>
                <a:lnTo>
                  <a:pt x="5613" y="991"/>
                </a:lnTo>
                <a:lnTo>
                  <a:pt x="5429" y="1394"/>
                </a:lnTo>
                <a:lnTo>
                  <a:pt x="5246" y="1798"/>
                </a:lnTo>
                <a:lnTo>
                  <a:pt x="5099" y="2201"/>
                </a:lnTo>
                <a:lnTo>
                  <a:pt x="5026" y="2641"/>
                </a:lnTo>
                <a:lnTo>
                  <a:pt x="4953" y="3081"/>
                </a:lnTo>
                <a:lnTo>
                  <a:pt x="4219" y="2898"/>
                </a:lnTo>
                <a:lnTo>
                  <a:pt x="3485" y="2788"/>
                </a:lnTo>
                <a:lnTo>
                  <a:pt x="2752" y="2715"/>
                </a:lnTo>
                <a:lnTo>
                  <a:pt x="2385" y="2751"/>
                </a:lnTo>
                <a:lnTo>
                  <a:pt x="2055" y="2788"/>
                </a:lnTo>
                <a:lnTo>
                  <a:pt x="1725" y="2825"/>
                </a:lnTo>
                <a:lnTo>
                  <a:pt x="1394" y="2898"/>
                </a:lnTo>
                <a:lnTo>
                  <a:pt x="1101" y="3045"/>
                </a:lnTo>
                <a:lnTo>
                  <a:pt x="808" y="3191"/>
                </a:lnTo>
                <a:lnTo>
                  <a:pt x="551" y="3338"/>
                </a:lnTo>
                <a:lnTo>
                  <a:pt x="367" y="3558"/>
                </a:lnTo>
                <a:lnTo>
                  <a:pt x="184" y="3815"/>
                </a:lnTo>
                <a:lnTo>
                  <a:pt x="74" y="4108"/>
                </a:lnTo>
                <a:lnTo>
                  <a:pt x="1" y="4402"/>
                </a:lnTo>
                <a:lnTo>
                  <a:pt x="1" y="4732"/>
                </a:lnTo>
                <a:lnTo>
                  <a:pt x="37" y="5026"/>
                </a:lnTo>
                <a:lnTo>
                  <a:pt x="147" y="5356"/>
                </a:lnTo>
                <a:lnTo>
                  <a:pt x="257" y="5649"/>
                </a:lnTo>
                <a:lnTo>
                  <a:pt x="441" y="5943"/>
                </a:lnTo>
                <a:lnTo>
                  <a:pt x="624" y="6236"/>
                </a:lnTo>
                <a:lnTo>
                  <a:pt x="844" y="6493"/>
                </a:lnTo>
                <a:lnTo>
                  <a:pt x="1211" y="6860"/>
                </a:lnTo>
                <a:lnTo>
                  <a:pt x="1615" y="7263"/>
                </a:lnTo>
                <a:lnTo>
                  <a:pt x="1615" y="7300"/>
                </a:lnTo>
                <a:lnTo>
                  <a:pt x="1615" y="7520"/>
                </a:lnTo>
                <a:lnTo>
                  <a:pt x="1688" y="7777"/>
                </a:lnTo>
                <a:lnTo>
                  <a:pt x="1725" y="7887"/>
                </a:lnTo>
                <a:lnTo>
                  <a:pt x="1835" y="7960"/>
                </a:lnTo>
                <a:lnTo>
                  <a:pt x="1908" y="8033"/>
                </a:lnTo>
                <a:lnTo>
                  <a:pt x="2055" y="8070"/>
                </a:lnTo>
                <a:lnTo>
                  <a:pt x="2165" y="8107"/>
                </a:lnTo>
                <a:lnTo>
                  <a:pt x="2275" y="8070"/>
                </a:lnTo>
                <a:lnTo>
                  <a:pt x="2532" y="7997"/>
                </a:lnTo>
                <a:lnTo>
                  <a:pt x="3045" y="8400"/>
                </a:lnTo>
                <a:lnTo>
                  <a:pt x="2642" y="8914"/>
                </a:lnTo>
                <a:lnTo>
                  <a:pt x="2312" y="9464"/>
                </a:lnTo>
                <a:lnTo>
                  <a:pt x="2018" y="10051"/>
                </a:lnTo>
                <a:lnTo>
                  <a:pt x="1871" y="10344"/>
                </a:lnTo>
                <a:lnTo>
                  <a:pt x="1798" y="10674"/>
                </a:lnTo>
                <a:lnTo>
                  <a:pt x="1725" y="10968"/>
                </a:lnTo>
                <a:lnTo>
                  <a:pt x="1688" y="11261"/>
                </a:lnTo>
                <a:lnTo>
                  <a:pt x="1688" y="11555"/>
                </a:lnTo>
                <a:lnTo>
                  <a:pt x="1725" y="11885"/>
                </a:lnTo>
                <a:lnTo>
                  <a:pt x="1798" y="12142"/>
                </a:lnTo>
                <a:lnTo>
                  <a:pt x="1908" y="12435"/>
                </a:lnTo>
                <a:lnTo>
                  <a:pt x="2055" y="12692"/>
                </a:lnTo>
                <a:lnTo>
                  <a:pt x="2238" y="12912"/>
                </a:lnTo>
                <a:lnTo>
                  <a:pt x="2495" y="13132"/>
                </a:lnTo>
                <a:lnTo>
                  <a:pt x="2788" y="13279"/>
                </a:lnTo>
                <a:lnTo>
                  <a:pt x="3045" y="13389"/>
                </a:lnTo>
                <a:lnTo>
                  <a:pt x="3375" y="13426"/>
                </a:lnTo>
                <a:lnTo>
                  <a:pt x="3669" y="13462"/>
                </a:lnTo>
                <a:lnTo>
                  <a:pt x="3999" y="13462"/>
                </a:lnTo>
                <a:lnTo>
                  <a:pt x="4292" y="13426"/>
                </a:lnTo>
                <a:lnTo>
                  <a:pt x="4586" y="13389"/>
                </a:lnTo>
                <a:lnTo>
                  <a:pt x="5026" y="13242"/>
                </a:lnTo>
                <a:lnTo>
                  <a:pt x="5503" y="13095"/>
                </a:lnTo>
                <a:lnTo>
                  <a:pt x="5906" y="12949"/>
                </a:lnTo>
                <a:lnTo>
                  <a:pt x="6346" y="12729"/>
                </a:lnTo>
                <a:lnTo>
                  <a:pt x="6530" y="13169"/>
                </a:lnTo>
                <a:lnTo>
                  <a:pt x="6713" y="13572"/>
                </a:lnTo>
                <a:lnTo>
                  <a:pt x="6970" y="13976"/>
                </a:lnTo>
                <a:lnTo>
                  <a:pt x="7227" y="14343"/>
                </a:lnTo>
                <a:lnTo>
                  <a:pt x="7153" y="14526"/>
                </a:lnTo>
                <a:lnTo>
                  <a:pt x="7117" y="14709"/>
                </a:lnTo>
                <a:lnTo>
                  <a:pt x="7153" y="14893"/>
                </a:lnTo>
                <a:lnTo>
                  <a:pt x="7227" y="15076"/>
                </a:lnTo>
                <a:lnTo>
                  <a:pt x="7337" y="15223"/>
                </a:lnTo>
                <a:lnTo>
                  <a:pt x="7484" y="15333"/>
                </a:lnTo>
                <a:lnTo>
                  <a:pt x="7630" y="15406"/>
                </a:lnTo>
                <a:lnTo>
                  <a:pt x="7777" y="15480"/>
                </a:lnTo>
                <a:lnTo>
                  <a:pt x="7924" y="15516"/>
                </a:lnTo>
                <a:lnTo>
                  <a:pt x="8107" y="15516"/>
                </a:lnTo>
                <a:lnTo>
                  <a:pt x="8254" y="15480"/>
                </a:lnTo>
                <a:lnTo>
                  <a:pt x="8437" y="15406"/>
                </a:lnTo>
                <a:lnTo>
                  <a:pt x="8474" y="15406"/>
                </a:lnTo>
                <a:lnTo>
                  <a:pt x="8804" y="15516"/>
                </a:lnTo>
                <a:lnTo>
                  <a:pt x="9171" y="15590"/>
                </a:lnTo>
                <a:lnTo>
                  <a:pt x="9501" y="15590"/>
                </a:lnTo>
                <a:lnTo>
                  <a:pt x="9868" y="15516"/>
                </a:lnTo>
                <a:lnTo>
                  <a:pt x="10161" y="15406"/>
                </a:lnTo>
                <a:lnTo>
                  <a:pt x="10418" y="15260"/>
                </a:lnTo>
                <a:lnTo>
                  <a:pt x="10675" y="15040"/>
                </a:lnTo>
                <a:lnTo>
                  <a:pt x="10858" y="14819"/>
                </a:lnTo>
                <a:lnTo>
                  <a:pt x="11042" y="14563"/>
                </a:lnTo>
                <a:lnTo>
                  <a:pt x="11188" y="14269"/>
                </a:lnTo>
                <a:lnTo>
                  <a:pt x="11299" y="13976"/>
                </a:lnTo>
                <a:lnTo>
                  <a:pt x="11409" y="13682"/>
                </a:lnTo>
                <a:lnTo>
                  <a:pt x="11519" y="13242"/>
                </a:lnTo>
                <a:lnTo>
                  <a:pt x="11629" y="12765"/>
                </a:lnTo>
                <a:lnTo>
                  <a:pt x="11665" y="12252"/>
                </a:lnTo>
                <a:lnTo>
                  <a:pt x="11702" y="11775"/>
                </a:lnTo>
                <a:lnTo>
                  <a:pt x="12619" y="11848"/>
                </a:lnTo>
                <a:lnTo>
                  <a:pt x="13499" y="11922"/>
                </a:lnTo>
                <a:lnTo>
                  <a:pt x="14416" y="11922"/>
                </a:lnTo>
                <a:lnTo>
                  <a:pt x="15297" y="11885"/>
                </a:lnTo>
                <a:lnTo>
                  <a:pt x="15333" y="11848"/>
                </a:lnTo>
                <a:lnTo>
                  <a:pt x="15333" y="11775"/>
                </a:lnTo>
                <a:lnTo>
                  <a:pt x="15590" y="11702"/>
                </a:lnTo>
                <a:lnTo>
                  <a:pt x="15884" y="11628"/>
                </a:lnTo>
                <a:lnTo>
                  <a:pt x="16140" y="11481"/>
                </a:lnTo>
                <a:lnTo>
                  <a:pt x="16397" y="11335"/>
                </a:lnTo>
                <a:lnTo>
                  <a:pt x="16507" y="11335"/>
                </a:lnTo>
                <a:lnTo>
                  <a:pt x="16544" y="11298"/>
                </a:lnTo>
                <a:lnTo>
                  <a:pt x="16581" y="11225"/>
                </a:lnTo>
                <a:lnTo>
                  <a:pt x="16544" y="10931"/>
                </a:lnTo>
                <a:lnTo>
                  <a:pt x="16471" y="10638"/>
                </a:lnTo>
                <a:lnTo>
                  <a:pt x="16397" y="10344"/>
                </a:lnTo>
                <a:lnTo>
                  <a:pt x="16287" y="10088"/>
                </a:lnTo>
                <a:lnTo>
                  <a:pt x="15994" y="9537"/>
                </a:lnTo>
                <a:lnTo>
                  <a:pt x="15627" y="9060"/>
                </a:lnTo>
                <a:lnTo>
                  <a:pt x="15223" y="8584"/>
                </a:lnTo>
                <a:lnTo>
                  <a:pt x="14783" y="8143"/>
                </a:lnTo>
                <a:lnTo>
                  <a:pt x="14306" y="7740"/>
                </a:lnTo>
                <a:lnTo>
                  <a:pt x="13793" y="7336"/>
                </a:lnTo>
                <a:lnTo>
                  <a:pt x="12949" y="6786"/>
                </a:lnTo>
                <a:lnTo>
                  <a:pt x="13353" y="6053"/>
                </a:lnTo>
                <a:lnTo>
                  <a:pt x="13720" y="5319"/>
                </a:lnTo>
                <a:lnTo>
                  <a:pt x="14050" y="4549"/>
                </a:lnTo>
                <a:lnTo>
                  <a:pt x="14306" y="3778"/>
                </a:lnTo>
                <a:lnTo>
                  <a:pt x="14306" y="3632"/>
                </a:lnTo>
                <a:lnTo>
                  <a:pt x="14453" y="3522"/>
                </a:lnTo>
                <a:lnTo>
                  <a:pt x="14600" y="3375"/>
                </a:lnTo>
                <a:lnTo>
                  <a:pt x="14747" y="3155"/>
                </a:lnTo>
                <a:lnTo>
                  <a:pt x="14820" y="2935"/>
                </a:lnTo>
                <a:lnTo>
                  <a:pt x="14820" y="2678"/>
                </a:lnTo>
                <a:lnTo>
                  <a:pt x="14747" y="2421"/>
                </a:lnTo>
                <a:lnTo>
                  <a:pt x="14637" y="2238"/>
                </a:lnTo>
                <a:lnTo>
                  <a:pt x="14490" y="2054"/>
                </a:lnTo>
                <a:lnTo>
                  <a:pt x="14270" y="1944"/>
                </a:lnTo>
                <a:lnTo>
                  <a:pt x="14160" y="1908"/>
                </a:lnTo>
                <a:lnTo>
                  <a:pt x="14013" y="1908"/>
                </a:lnTo>
                <a:lnTo>
                  <a:pt x="13830" y="1944"/>
                </a:lnTo>
                <a:lnTo>
                  <a:pt x="13683" y="2018"/>
                </a:lnTo>
                <a:lnTo>
                  <a:pt x="13536" y="2091"/>
                </a:lnTo>
                <a:lnTo>
                  <a:pt x="13389" y="2201"/>
                </a:lnTo>
                <a:lnTo>
                  <a:pt x="12949" y="2128"/>
                </a:lnTo>
                <a:lnTo>
                  <a:pt x="12472" y="2164"/>
                </a:lnTo>
                <a:lnTo>
                  <a:pt x="12032" y="2201"/>
                </a:lnTo>
                <a:lnTo>
                  <a:pt x="11592" y="2274"/>
                </a:lnTo>
                <a:lnTo>
                  <a:pt x="11115" y="2421"/>
                </a:lnTo>
                <a:lnTo>
                  <a:pt x="10675" y="2568"/>
                </a:lnTo>
                <a:lnTo>
                  <a:pt x="10271" y="2751"/>
                </a:lnTo>
                <a:lnTo>
                  <a:pt x="9831" y="2971"/>
                </a:lnTo>
                <a:lnTo>
                  <a:pt x="9611" y="3081"/>
                </a:lnTo>
                <a:lnTo>
                  <a:pt x="9208" y="2421"/>
                </a:lnTo>
                <a:lnTo>
                  <a:pt x="8767" y="1761"/>
                </a:lnTo>
                <a:lnTo>
                  <a:pt x="8254" y="1137"/>
                </a:lnTo>
                <a:lnTo>
                  <a:pt x="7740" y="550"/>
                </a:lnTo>
                <a:lnTo>
                  <a:pt x="7630" y="477"/>
                </a:lnTo>
                <a:lnTo>
                  <a:pt x="7520" y="477"/>
                </a:lnTo>
                <a:lnTo>
                  <a:pt x="7117" y="624"/>
                </a:lnTo>
                <a:lnTo>
                  <a:pt x="6713" y="807"/>
                </a:lnTo>
                <a:lnTo>
                  <a:pt x="6640" y="844"/>
                </a:lnTo>
                <a:lnTo>
                  <a:pt x="6603" y="881"/>
                </a:lnTo>
                <a:lnTo>
                  <a:pt x="6640" y="991"/>
                </a:lnTo>
                <a:lnTo>
                  <a:pt x="6677" y="1064"/>
                </a:lnTo>
                <a:lnTo>
                  <a:pt x="6787" y="1064"/>
                </a:lnTo>
                <a:lnTo>
                  <a:pt x="7153" y="1027"/>
                </a:lnTo>
                <a:lnTo>
                  <a:pt x="7484" y="991"/>
                </a:lnTo>
                <a:lnTo>
                  <a:pt x="7960" y="1541"/>
                </a:lnTo>
                <a:lnTo>
                  <a:pt x="8401" y="2091"/>
                </a:lnTo>
                <a:lnTo>
                  <a:pt x="8841" y="2715"/>
                </a:lnTo>
                <a:lnTo>
                  <a:pt x="9208" y="3301"/>
                </a:lnTo>
                <a:lnTo>
                  <a:pt x="8511" y="3742"/>
                </a:lnTo>
                <a:lnTo>
                  <a:pt x="7850" y="4219"/>
                </a:lnTo>
                <a:lnTo>
                  <a:pt x="6603" y="3668"/>
                </a:lnTo>
                <a:lnTo>
                  <a:pt x="5980" y="3412"/>
                </a:lnTo>
                <a:lnTo>
                  <a:pt x="5319" y="3191"/>
                </a:lnTo>
                <a:lnTo>
                  <a:pt x="5393" y="2788"/>
                </a:lnTo>
                <a:lnTo>
                  <a:pt x="5466" y="2384"/>
                </a:lnTo>
                <a:lnTo>
                  <a:pt x="5576" y="1981"/>
                </a:lnTo>
                <a:lnTo>
                  <a:pt x="5723" y="1577"/>
                </a:lnTo>
                <a:lnTo>
                  <a:pt x="5906" y="1211"/>
                </a:lnTo>
                <a:lnTo>
                  <a:pt x="6126" y="844"/>
                </a:lnTo>
                <a:lnTo>
                  <a:pt x="6383" y="514"/>
                </a:lnTo>
                <a:lnTo>
                  <a:pt x="6640" y="184"/>
                </a:lnTo>
                <a:lnTo>
                  <a:pt x="6677" y="110"/>
                </a:lnTo>
                <a:lnTo>
                  <a:pt x="6677" y="37"/>
                </a:lnTo>
                <a:lnTo>
                  <a:pt x="6603"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6" name="Google Shape;546;p22"/>
          <p:cNvSpPr/>
          <p:nvPr/>
        </p:nvSpPr>
        <p:spPr>
          <a:xfrm>
            <a:off x="-35016" y="4075593"/>
            <a:ext cx="339602" cy="400617"/>
          </a:xfrm>
          <a:custGeom>
            <a:avLst/>
            <a:gdLst/>
            <a:ahLst/>
            <a:cxnLst/>
            <a:rect l="l" t="t" r="r" b="b"/>
            <a:pathLst>
              <a:path w="9391" h="11079" extrusionOk="0">
                <a:moveTo>
                  <a:pt x="4916" y="441"/>
                </a:moveTo>
                <a:lnTo>
                  <a:pt x="5026" y="477"/>
                </a:lnTo>
                <a:lnTo>
                  <a:pt x="5099" y="551"/>
                </a:lnTo>
                <a:lnTo>
                  <a:pt x="5099" y="771"/>
                </a:lnTo>
                <a:lnTo>
                  <a:pt x="5026" y="954"/>
                </a:lnTo>
                <a:lnTo>
                  <a:pt x="4953" y="1064"/>
                </a:lnTo>
                <a:lnTo>
                  <a:pt x="4842" y="1138"/>
                </a:lnTo>
                <a:lnTo>
                  <a:pt x="4732" y="1174"/>
                </a:lnTo>
                <a:lnTo>
                  <a:pt x="4622" y="1138"/>
                </a:lnTo>
                <a:lnTo>
                  <a:pt x="4366" y="1028"/>
                </a:lnTo>
                <a:lnTo>
                  <a:pt x="4439" y="917"/>
                </a:lnTo>
                <a:lnTo>
                  <a:pt x="4439" y="771"/>
                </a:lnTo>
                <a:lnTo>
                  <a:pt x="4402" y="697"/>
                </a:lnTo>
                <a:lnTo>
                  <a:pt x="4366" y="661"/>
                </a:lnTo>
                <a:lnTo>
                  <a:pt x="4476" y="551"/>
                </a:lnTo>
                <a:lnTo>
                  <a:pt x="4622" y="477"/>
                </a:lnTo>
                <a:lnTo>
                  <a:pt x="4769" y="441"/>
                </a:lnTo>
                <a:close/>
                <a:moveTo>
                  <a:pt x="3375" y="6493"/>
                </a:moveTo>
                <a:lnTo>
                  <a:pt x="3375" y="6530"/>
                </a:lnTo>
                <a:lnTo>
                  <a:pt x="3339" y="6530"/>
                </a:lnTo>
                <a:lnTo>
                  <a:pt x="3375" y="6493"/>
                </a:lnTo>
                <a:close/>
                <a:moveTo>
                  <a:pt x="4292" y="6933"/>
                </a:moveTo>
                <a:lnTo>
                  <a:pt x="4256" y="7007"/>
                </a:lnTo>
                <a:lnTo>
                  <a:pt x="4219" y="6970"/>
                </a:lnTo>
                <a:lnTo>
                  <a:pt x="4292" y="6933"/>
                </a:lnTo>
                <a:close/>
                <a:moveTo>
                  <a:pt x="5209" y="4219"/>
                </a:moveTo>
                <a:lnTo>
                  <a:pt x="5429" y="4329"/>
                </a:lnTo>
                <a:lnTo>
                  <a:pt x="5649" y="4439"/>
                </a:lnTo>
                <a:lnTo>
                  <a:pt x="5686" y="4549"/>
                </a:lnTo>
                <a:lnTo>
                  <a:pt x="5723" y="4586"/>
                </a:lnTo>
                <a:lnTo>
                  <a:pt x="5796" y="4586"/>
                </a:lnTo>
                <a:lnTo>
                  <a:pt x="6016" y="4879"/>
                </a:lnTo>
                <a:lnTo>
                  <a:pt x="6163" y="5173"/>
                </a:lnTo>
                <a:lnTo>
                  <a:pt x="6200" y="5503"/>
                </a:lnTo>
                <a:lnTo>
                  <a:pt x="6200" y="5833"/>
                </a:lnTo>
                <a:lnTo>
                  <a:pt x="6090" y="6126"/>
                </a:lnTo>
                <a:lnTo>
                  <a:pt x="5943" y="6420"/>
                </a:lnTo>
                <a:lnTo>
                  <a:pt x="5796" y="6603"/>
                </a:lnTo>
                <a:lnTo>
                  <a:pt x="5649" y="6750"/>
                </a:lnTo>
                <a:lnTo>
                  <a:pt x="5649" y="6713"/>
                </a:lnTo>
                <a:lnTo>
                  <a:pt x="5649" y="6566"/>
                </a:lnTo>
                <a:lnTo>
                  <a:pt x="5649" y="6383"/>
                </a:lnTo>
                <a:lnTo>
                  <a:pt x="5613" y="6346"/>
                </a:lnTo>
                <a:lnTo>
                  <a:pt x="5576" y="6310"/>
                </a:lnTo>
                <a:lnTo>
                  <a:pt x="5539" y="6310"/>
                </a:lnTo>
                <a:lnTo>
                  <a:pt x="5503" y="6346"/>
                </a:lnTo>
                <a:lnTo>
                  <a:pt x="5393" y="6493"/>
                </a:lnTo>
                <a:lnTo>
                  <a:pt x="5356" y="6676"/>
                </a:lnTo>
                <a:lnTo>
                  <a:pt x="5319" y="6933"/>
                </a:lnTo>
                <a:lnTo>
                  <a:pt x="5099" y="7007"/>
                </a:lnTo>
                <a:lnTo>
                  <a:pt x="5099" y="6860"/>
                </a:lnTo>
                <a:lnTo>
                  <a:pt x="5099" y="6713"/>
                </a:lnTo>
                <a:lnTo>
                  <a:pt x="5136" y="6566"/>
                </a:lnTo>
                <a:lnTo>
                  <a:pt x="5209" y="6456"/>
                </a:lnTo>
                <a:lnTo>
                  <a:pt x="5246" y="6420"/>
                </a:lnTo>
                <a:lnTo>
                  <a:pt x="5209" y="6383"/>
                </a:lnTo>
                <a:lnTo>
                  <a:pt x="5173" y="6346"/>
                </a:lnTo>
                <a:lnTo>
                  <a:pt x="5136" y="6346"/>
                </a:lnTo>
                <a:lnTo>
                  <a:pt x="4953" y="6456"/>
                </a:lnTo>
                <a:lnTo>
                  <a:pt x="4842" y="6640"/>
                </a:lnTo>
                <a:lnTo>
                  <a:pt x="4769" y="6823"/>
                </a:lnTo>
                <a:lnTo>
                  <a:pt x="4769" y="7043"/>
                </a:lnTo>
                <a:lnTo>
                  <a:pt x="4696" y="7043"/>
                </a:lnTo>
                <a:lnTo>
                  <a:pt x="4659" y="7007"/>
                </a:lnTo>
                <a:lnTo>
                  <a:pt x="4622" y="6970"/>
                </a:lnTo>
                <a:lnTo>
                  <a:pt x="4586" y="6970"/>
                </a:lnTo>
                <a:lnTo>
                  <a:pt x="5026" y="6016"/>
                </a:lnTo>
                <a:lnTo>
                  <a:pt x="5026" y="5943"/>
                </a:lnTo>
                <a:lnTo>
                  <a:pt x="4989" y="5906"/>
                </a:lnTo>
                <a:lnTo>
                  <a:pt x="4953" y="5906"/>
                </a:lnTo>
                <a:lnTo>
                  <a:pt x="4916" y="5943"/>
                </a:lnTo>
                <a:lnTo>
                  <a:pt x="4402" y="6750"/>
                </a:lnTo>
                <a:lnTo>
                  <a:pt x="4366" y="6676"/>
                </a:lnTo>
                <a:lnTo>
                  <a:pt x="4329" y="6640"/>
                </a:lnTo>
                <a:lnTo>
                  <a:pt x="4256" y="6640"/>
                </a:lnTo>
                <a:lnTo>
                  <a:pt x="4439" y="6236"/>
                </a:lnTo>
                <a:lnTo>
                  <a:pt x="4659" y="5796"/>
                </a:lnTo>
                <a:lnTo>
                  <a:pt x="4696" y="5759"/>
                </a:lnTo>
                <a:lnTo>
                  <a:pt x="4659" y="5723"/>
                </a:lnTo>
                <a:lnTo>
                  <a:pt x="4586" y="5723"/>
                </a:lnTo>
                <a:lnTo>
                  <a:pt x="4182" y="6273"/>
                </a:lnTo>
                <a:lnTo>
                  <a:pt x="3999" y="6566"/>
                </a:lnTo>
                <a:lnTo>
                  <a:pt x="3852" y="6860"/>
                </a:lnTo>
                <a:lnTo>
                  <a:pt x="3669" y="6786"/>
                </a:lnTo>
                <a:lnTo>
                  <a:pt x="3779" y="6750"/>
                </a:lnTo>
                <a:lnTo>
                  <a:pt x="3852" y="6640"/>
                </a:lnTo>
                <a:lnTo>
                  <a:pt x="3889" y="6566"/>
                </a:lnTo>
                <a:lnTo>
                  <a:pt x="3889" y="6420"/>
                </a:lnTo>
                <a:lnTo>
                  <a:pt x="3889" y="6383"/>
                </a:lnTo>
                <a:lnTo>
                  <a:pt x="3815" y="6383"/>
                </a:lnTo>
                <a:lnTo>
                  <a:pt x="3999" y="6163"/>
                </a:lnTo>
                <a:lnTo>
                  <a:pt x="4512" y="5539"/>
                </a:lnTo>
                <a:lnTo>
                  <a:pt x="4512" y="5466"/>
                </a:lnTo>
                <a:lnTo>
                  <a:pt x="4476" y="5429"/>
                </a:lnTo>
                <a:lnTo>
                  <a:pt x="4402" y="5429"/>
                </a:lnTo>
                <a:lnTo>
                  <a:pt x="3779" y="6016"/>
                </a:lnTo>
                <a:lnTo>
                  <a:pt x="3632" y="6126"/>
                </a:lnTo>
                <a:lnTo>
                  <a:pt x="3595" y="6090"/>
                </a:lnTo>
                <a:lnTo>
                  <a:pt x="3559" y="6090"/>
                </a:lnTo>
                <a:lnTo>
                  <a:pt x="3485" y="6126"/>
                </a:lnTo>
                <a:lnTo>
                  <a:pt x="3669" y="5869"/>
                </a:lnTo>
                <a:lnTo>
                  <a:pt x="3889" y="5649"/>
                </a:lnTo>
                <a:lnTo>
                  <a:pt x="4146" y="5466"/>
                </a:lnTo>
                <a:lnTo>
                  <a:pt x="4402" y="5283"/>
                </a:lnTo>
                <a:lnTo>
                  <a:pt x="4439" y="5246"/>
                </a:lnTo>
                <a:lnTo>
                  <a:pt x="4402" y="5209"/>
                </a:lnTo>
                <a:lnTo>
                  <a:pt x="4402" y="5173"/>
                </a:lnTo>
                <a:lnTo>
                  <a:pt x="4329" y="5136"/>
                </a:lnTo>
                <a:lnTo>
                  <a:pt x="3962" y="5319"/>
                </a:lnTo>
                <a:lnTo>
                  <a:pt x="3632" y="5539"/>
                </a:lnTo>
                <a:lnTo>
                  <a:pt x="3339" y="5796"/>
                </a:lnTo>
                <a:lnTo>
                  <a:pt x="3082" y="6126"/>
                </a:lnTo>
                <a:lnTo>
                  <a:pt x="3045" y="6016"/>
                </a:lnTo>
                <a:lnTo>
                  <a:pt x="3082" y="5980"/>
                </a:lnTo>
                <a:lnTo>
                  <a:pt x="3339" y="5613"/>
                </a:lnTo>
                <a:lnTo>
                  <a:pt x="3632" y="5283"/>
                </a:lnTo>
                <a:lnTo>
                  <a:pt x="3962" y="4952"/>
                </a:lnTo>
                <a:lnTo>
                  <a:pt x="4292" y="4659"/>
                </a:lnTo>
                <a:lnTo>
                  <a:pt x="4292" y="4622"/>
                </a:lnTo>
                <a:lnTo>
                  <a:pt x="4256" y="4586"/>
                </a:lnTo>
                <a:lnTo>
                  <a:pt x="4219" y="4586"/>
                </a:lnTo>
                <a:lnTo>
                  <a:pt x="3925" y="4732"/>
                </a:lnTo>
                <a:lnTo>
                  <a:pt x="3632" y="4879"/>
                </a:lnTo>
                <a:lnTo>
                  <a:pt x="3375" y="5099"/>
                </a:lnTo>
                <a:lnTo>
                  <a:pt x="3155" y="5356"/>
                </a:lnTo>
                <a:lnTo>
                  <a:pt x="3228" y="5209"/>
                </a:lnTo>
                <a:lnTo>
                  <a:pt x="3339" y="5062"/>
                </a:lnTo>
                <a:lnTo>
                  <a:pt x="3559" y="4842"/>
                </a:lnTo>
                <a:lnTo>
                  <a:pt x="3852" y="4622"/>
                </a:lnTo>
                <a:lnTo>
                  <a:pt x="4146" y="4476"/>
                </a:lnTo>
                <a:lnTo>
                  <a:pt x="4402" y="4366"/>
                </a:lnTo>
                <a:lnTo>
                  <a:pt x="4659" y="4292"/>
                </a:lnTo>
                <a:lnTo>
                  <a:pt x="4953" y="4219"/>
                </a:lnTo>
                <a:close/>
                <a:moveTo>
                  <a:pt x="807" y="8767"/>
                </a:moveTo>
                <a:lnTo>
                  <a:pt x="807" y="8841"/>
                </a:lnTo>
                <a:lnTo>
                  <a:pt x="844" y="8914"/>
                </a:lnTo>
                <a:lnTo>
                  <a:pt x="918" y="8951"/>
                </a:lnTo>
                <a:lnTo>
                  <a:pt x="1138" y="8951"/>
                </a:lnTo>
                <a:lnTo>
                  <a:pt x="1211" y="8987"/>
                </a:lnTo>
                <a:lnTo>
                  <a:pt x="1321" y="8987"/>
                </a:lnTo>
                <a:lnTo>
                  <a:pt x="1321" y="9061"/>
                </a:lnTo>
                <a:lnTo>
                  <a:pt x="1321" y="9097"/>
                </a:lnTo>
                <a:lnTo>
                  <a:pt x="1248" y="9171"/>
                </a:lnTo>
                <a:lnTo>
                  <a:pt x="1174" y="9207"/>
                </a:lnTo>
                <a:lnTo>
                  <a:pt x="954" y="9244"/>
                </a:lnTo>
                <a:lnTo>
                  <a:pt x="844" y="9207"/>
                </a:lnTo>
                <a:lnTo>
                  <a:pt x="697" y="9134"/>
                </a:lnTo>
                <a:lnTo>
                  <a:pt x="587" y="9061"/>
                </a:lnTo>
                <a:lnTo>
                  <a:pt x="551" y="8951"/>
                </a:lnTo>
                <a:lnTo>
                  <a:pt x="661" y="8841"/>
                </a:lnTo>
                <a:lnTo>
                  <a:pt x="807" y="8767"/>
                </a:lnTo>
                <a:close/>
                <a:moveTo>
                  <a:pt x="8511" y="8657"/>
                </a:moveTo>
                <a:lnTo>
                  <a:pt x="8621" y="8694"/>
                </a:lnTo>
                <a:lnTo>
                  <a:pt x="8731" y="8731"/>
                </a:lnTo>
                <a:lnTo>
                  <a:pt x="8841" y="8804"/>
                </a:lnTo>
                <a:lnTo>
                  <a:pt x="8951" y="8877"/>
                </a:lnTo>
                <a:lnTo>
                  <a:pt x="8987" y="8987"/>
                </a:lnTo>
                <a:lnTo>
                  <a:pt x="9024" y="9097"/>
                </a:lnTo>
                <a:lnTo>
                  <a:pt x="9024" y="9134"/>
                </a:lnTo>
                <a:lnTo>
                  <a:pt x="8987" y="9134"/>
                </a:lnTo>
                <a:lnTo>
                  <a:pt x="8877" y="9097"/>
                </a:lnTo>
                <a:lnTo>
                  <a:pt x="8804" y="9134"/>
                </a:lnTo>
                <a:lnTo>
                  <a:pt x="8731" y="9171"/>
                </a:lnTo>
                <a:lnTo>
                  <a:pt x="8621" y="9281"/>
                </a:lnTo>
                <a:lnTo>
                  <a:pt x="8474" y="9354"/>
                </a:lnTo>
                <a:lnTo>
                  <a:pt x="8327" y="9318"/>
                </a:lnTo>
                <a:lnTo>
                  <a:pt x="8254" y="9244"/>
                </a:lnTo>
                <a:lnTo>
                  <a:pt x="8217" y="9171"/>
                </a:lnTo>
                <a:lnTo>
                  <a:pt x="8217" y="9024"/>
                </a:lnTo>
                <a:lnTo>
                  <a:pt x="8254" y="8841"/>
                </a:lnTo>
                <a:lnTo>
                  <a:pt x="8254" y="8694"/>
                </a:lnTo>
                <a:lnTo>
                  <a:pt x="8511" y="8657"/>
                </a:lnTo>
                <a:close/>
                <a:moveTo>
                  <a:pt x="5026" y="9501"/>
                </a:moveTo>
                <a:lnTo>
                  <a:pt x="5063" y="9574"/>
                </a:lnTo>
                <a:lnTo>
                  <a:pt x="4989" y="9538"/>
                </a:lnTo>
                <a:lnTo>
                  <a:pt x="5026" y="9501"/>
                </a:lnTo>
                <a:close/>
                <a:moveTo>
                  <a:pt x="4696" y="9868"/>
                </a:moveTo>
                <a:lnTo>
                  <a:pt x="4953" y="9941"/>
                </a:lnTo>
                <a:lnTo>
                  <a:pt x="4916" y="10014"/>
                </a:lnTo>
                <a:lnTo>
                  <a:pt x="4879" y="10271"/>
                </a:lnTo>
                <a:lnTo>
                  <a:pt x="4842" y="10308"/>
                </a:lnTo>
                <a:lnTo>
                  <a:pt x="4549" y="10308"/>
                </a:lnTo>
                <a:lnTo>
                  <a:pt x="4439" y="10235"/>
                </a:lnTo>
                <a:lnTo>
                  <a:pt x="4329" y="10125"/>
                </a:lnTo>
                <a:lnTo>
                  <a:pt x="4292" y="10051"/>
                </a:lnTo>
                <a:lnTo>
                  <a:pt x="4256" y="9941"/>
                </a:lnTo>
                <a:lnTo>
                  <a:pt x="4329" y="9904"/>
                </a:lnTo>
                <a:lnTo>
                  <a:pt x="4439" y="9868"/>
                </a:lnTo>
                <a:close/>
                <a:moveTo>
                  <a:pt x="4806" y="0"/>
                </a:moveTo>
                <a:lnTo>
                  <a:pt x="4622" y="37"/>
                </a:lnTo>
                <a:lnTo>
                  <a:pt x="4476" y="110"/>
                </a:lnTo>
                <a:lnTo>
                  <a:pt x="4292" y="147"/>
                </a:lnTo>
                <a:lnTo>
                  <a:pt x="4146" y="257"/>
                </a:lnTo>
                <a:lnTo>
                  <a:pt x="3999" y="367"/>
                </a:lnTo>
                <a:lnTo>
                  <a:pt x="3889" y="477"/>
                </a:lnTo>
                <a:lnTo>
                  <a:pt x="3779" y="624"/>
                </a:lnTo>
                <a:lnTo>
                  <a:pt x="3705" y="807"/>
                </a:lnTo>
                <a:lnTo>
                  <a:pt x="3669" y="954"/>
                </a:lnTo>
                <a:lnTo>
                  <a:pt x="3669" y="1138"/>
                </a:lnTo>
                <a:lnTo>
                  <a:pt x="3705" y="1321"/>
                </a:lnTo>
                <a:lnTo>
                  <a:pt x="3815" y="1578"/>
                </a:lnTo>
                <a:lnTo>
                  <a:pt x="3999" y="1761"/>
                </a:lnTo>
                <a:lnTo>
                  <a:pt x="4182" y="1871"/>
                </a:lnTo>
                <a:lnTo>
                  <a:pt x="4402" y="1945"/>
                </a:lnTo>
                <a:lnTo>
                  <a:pt x="4366" y="2055"/>
                </a:lnTo>
                <a:lnTo>
                  <a:pt x="4329" y="2165"/>
                </a:lnTo>
                <a:lnTo>
                  <a:pt x="4329" y="2531"/>
                </a:lnTo>
                <a:lnTo>
                  <a:pt x="4329" y="2898"/>
                </a:lnTo>
                <a:lnTo>
                  <a:pt x="4329" y="3522"/>
                </a:lnTo>
                <a:lnTo>
                  <a:pt x="4329" y="3669"/>
                </a:lnTo>
                <a:lnTo>
                  <a:pt x="4366" y="3779"/>
                </a:lnTo>
                <a:lnTo>
                  <a:pt x="4072" y="3925"/>
                </a:lnTo>
                <a:lnTo>
                  <a:pt x="3815" y="4109"/>
                </a:lnTo>
                <a:lnTo>
                  <a:pt x="3742" y="4182"/>
                </a:lnTo>
                <a:lnTo>
                  <a:pt x="3742" y="4255"/>
                </a:lnTo>
                <a:lnTo>
                  <a:pt x="3522" y="4402"/>
                </a:lnTo>
                <a:lnTo>
                  <a:pt x="3339" y="4549"/>
                </a:lnTo>
                <a:lnTo>
                  <a:pt x="3155" y="4696"/>
                </a:lnTo>
                <a:lnTo>
                  <a:pt x="3008" y="4879"/>
                </a:lnTo>
                <a:lnTo>
                  <a:pt x="2862" y="5062"/>
                </a:lnTo>
                <a:lnTo>
                  <a:pt x="2752" y="5283"/>
                </a:lnTo>
                <a:lnTo>
                  <a:pt x="2678" y="5503"/>
                </a:lnTo>
                <a:lnTo>
                  <a:pt x="2642" y="5686"/>
                </a:lnTo>
                <a:lnTo>
                  <a:pt x="2642" y="5906"/>
                </a:lnTo>
                <a:lnTo>
                  <a:pt x="2678" y="6126"/>
                </a:lnTo>
                <a:lnTo>
                  <a:pt x="2752" y="6346"/>
                </a:lnTo>
                <a:lnTo>
                  <a:pt x="2825" y="6566"/>
                </a:lnTo>
                <a:lnTo>
                  <a:pt x="2898" y="6676"/>
                </a:lnTo>
                <a:lnTo>
                  <a:pt x="2421" y="7080"/>
                </a:lnTo>
                <a:lnTo>
                  <a:pt x="1908" y="7447"/>
                </a:lnTo>
                <a:lnTo>
                  <a:pt x="1431" y="7850"/>
                </a:lnTo>
                <a:lnTo>
                  <a:pt x="1211" y="8070"/>
                </a:lnTo>
                <a:lnTo>
                  <a:pt x="991" y="8327"/>
                </a:lnTo>
                <a:lnTo>
                  <a:pt x="771" y="8364"/>
                </a:lnTo>
                <a:lnTo>
                  <a:pt x="624" y="8327"/>
                </a:lnTo>
                <a:lnTo>
                  <a:pt x="477" y="8327"/>
                </a:lnTo>
                <a:lnTo>
                  <a:pt x="367" y="8364"/>
                </a:lnTo>
                <a:lnTo>
                  <a:pt x="257" y="8437"/>
                </a:lnTo>
                <a:lnTo>
                  <a:pt x="184" y="8511"/>
                </a:lnTo>
                <a:lnTo>
                  <a:pt x="111" y="8584"/>
                </a:lnTo>
                <a:lnTo>
                  <a:pt x="37" y="8804"/>
                </a:lnTo>
                <a:lnTo>
                  <a:pt x="0" y="9061"/>
                </a:lnTo>
                <a:lnTo>
                  <a:pt x="0" y="9318"/>
                </a:lnTo>
                <a:lnTo>
                  <a:pt x="74" y="9538"/>
                </a:lnTo>
                <a:lnTo>
                  <a:pt x="257" y="9684"/>
                </a:lnTo>
                <a:lnTo>
                  <a:pt x="477" y="9831"/>
                </a:lnTo>
                <a:lnTo>
                  <a:pt x="697" y="9904"/>
                </a:lnTo>
                <a:lnTo>
                  <a:pt x="954" y="9941"/>
                </a:lnTo>
                <a:lnTo>
                  <a:pt x="1174" y="9904"/>
                </a:lnTo>
                <a:lnTo>
                  <a:pt x="1431" y="9868"/>
                </a:lnTo>
                <a:lnTo>
                  <a:pt x="1651" y="9794"/>
                </a:lnTo>
                <a:lnTo>
                  <a:pt x="1798" y="9648"/>
                </a:lnTo>
                <a:lnTo>
                  <a:pt x="1908" y="9574"/>
                </a:lnTo>
                <a:lnTo>
                  <a:pt x="1945" y="9464"/>
                </a:lnTo>
                <a:lnTo>
                  <a:pt x="1981" y="9354"/>
                </a:lnTo>
                <a:lnTo>
                  <a:pt x="1981" y="9207"/>
                </a:lnTo>
                <a:lnTo>
                  <a:pt x="1908" y="8987"/>
                </a:lnTo>
                <a:lnTo>
                  <a:pt x="1798" y="8767"/>
                </a:lnTo>
                <a:lnTo>
                  <a:pt x="1651" y="8584"/>
                </a:lnTo>
                <a:lnTo>
                  <a:pt x="1431" y="8437"/>
                </a:lnTo>
                <a:lnTo>
                  <a:pt x="1394" y="8437"/>
                </a:lnTo>
                <a:lnTo>
                  <a:pt x="1578" y="8254"/>
                </a:lnTo>
                <a:lnTo>
                  <a:pt x="1761" y="8070"/>
                </a:lnTo>
                <a:lnTo>
                  <a:pt x="2165" y="7777"/>
                </a:lnTo>
                <a:lnTo>
                  <a:pt x="2421" y="7557"/>
                </a:lnTo>
                <a:lnTo>
                  <a:pt x="2642" y="7337"/>
                </a:lnTo>
                <a:lnTo>
                  <a:pt x="2862" y="7080"/>
                </a:lnTo>
                <a:lnTo>
                  <a:pt x="3008" y="6786"/>
                </a:lnTo>
                <a:lnTo>
                  <a:pt x="3118" y="6897"/>
                </a:lnTo>
                <a:lnTo>
                  <a:pt x="3302" y="7043"/>
                </a:lnTo>
                <a:lnTo>
                  <a:pt x="3632" y="7227"/>
                </a:lnTo>
                <a:lnTo>
                  <a:pt x="3999" y="7337"/>
                </a:lnTo>
                <a:lnTo>
                  <a:pt x="4366" y="7410"/>
                </a:lnTo>
                <a:lnTo>
                  <a:pt x="4439" y="7410"/>
                </a:lnTo>
                <a:lnTo>
                  <a:pt x="4402" y="7887"/>
                </a:lnTo>
                <a:lnTo>
                  <a:pt x="4402" y="8364"/>
                </a:lnTo>
                <a:lnTo>
                  <a:pt x="4439" y="9318"/>
                </a:lnTo>
                <a:lnTo>
                  <a:pt x="4256" y="9391"/>
                </a:lnTo>
                <a:lnTo>
                  <a:pt x="4109" y="9464"/>
                </a:lnTo>
                <a:lnTo>
                  <a:pt x="3999" y="9574"/>
                </a:lnTo>
                <a:lnTo>
                  <a:pt x="3925" y="9684"/>
                </a:lnTo>
                <a:lnTo>
                  <a:pt x="3889" y="9794"/>
                </a:lnTo>
                <a:lnTo>
                  <a:pt x="3852" y="9941"/>
                </a:lnTo>
                <a:lnTo>
                  <a:pt x="3815" y="10125"/>
                </a:lnTo>
                <a:lnTo>
                  <a:pt x="3852" y="10271"/>
                </a:lnTo>
                <a:lnTo>
                  <a:pt x="3925" y="10565"/>
                </a:lnTo>
                <a:lnTo>
                  <a:pt x="4072" y="10821"/>
                </a:lnTo>
                <a:lnTo>
                  <a:pt x="4182" y="10895"/>
                </a:lnTo>
                <a:lnTo>
                  <a:pt x="4329" y="10968"/>
                </a:lnTo>
                <a:lnTo>
                  <a:pt x="4439" y="11042"/>
                </a:lnTo>
                <a:lnTo>
                  <a:pt x="4586" y="11078"/>
                </a:lnTo>
                <a:lnTo>
                  <a:pt x="4879" y="11078"/>
                </a:lnTo>
                <a:lnTo>
                  <a:pt x="5173" y="11005"/>
                </a:lnTo>
                <a:lnTo>
                  <a:pt x="5283" y="10932"/>
                </a:lnTo>
                <a:lnTo>
                  <a:pt x="5393" y="10821"/>
                </a:lnTo>
                <a:lnTo>
                  <a:pt x="5466" y="10711"/>
                </a:lnTo>
                <a:lnTo>
                  <a:pt x="5503" y="10601"/>
                </a:lnTo>
                <a:lnTo>
                  <a:pt x="5576" y="10308"/>
                </a:lnTo>
                <a:lnTo>
                  <a:pt x="5539" y="10051"/>
                </a:lnTo>
                <a:lnTo>
                  <a:pt x="5503" y="9904"/>
                </a:lnTo>
                <a:lnTo>
                  <a:pt x="5393" y="9794"/>
                </a:lnTo>
                <a:lnTo>
                  <a:pt x="5319" y="9684"/>
                </a:lnTo>
                <a:lnTo>
                  <a:pt x="5173" y="9611"/>
                </a:lnTo>
                <a:lnTo>
                  <a:pt x="5136" y="9428"/>
                </a:lnTo>
                <a:lnTo>
                  <a:pt x="5099" y="9354"/>
                </a:lnTo>
                <a:lnTo>
                  <a:pt x="4842" y="9354"/>
                </a:lnTo>
                <a:lnTo>
                  <a:pt x="4806" y="8474"/>
                </a:lnTo>
                <a:lnTo>
                  <a:pt x="4806" y="7960"/>
                </a:lnTo>
                <a:lnTo>
                  <a:pt x="4769" y="7447"/>
                </a:lnTo>
                <a:lnTo>
                  <a:pt x="5136" y="7410"/>
                </a:lnTo>
                <a:lnTo>
                  <a:pt x="5503" y="7300"/>
                </a:lnTo>
                <a:lnTo>
                  <a:pt x="5833" y="7117"/>
                </a:lnTo>
                <a:lnTo>
                  <a:pt x="6126" y="6860"/>
                </a:lnTo>
                <a:lnTo>
                  <a:pt x="6200" y="6786"/>
                </a:lnTo>
                <a:lnTo>
                  <a:pt x="6310" y="6933"/>
                </a:lnTo>
                <a:lnTo>
                  <a:pt x="6493" y="7080"/>
                </a:lnTo>
                <a:lnTo>
                  <a:pt x="6677" y="7190"/>
                </a:lnTo>
                <a:lnTo>
                  <a:pt x="6860" y="7300"/>
                </a:lnTo>
                <a:lnTo>
                  <a:pt x="7043" y="7630"/>
                </a:lnTo>
                <a:lnTo>
                  <a:pt x="7263" y="7997"/>
                </a:lnTo>
                <a:lnTo>
                  <a:pt x="7557" y="8437"/>
                </a:lnTo>
                <a:lnTo>
                  <a:pt x="7667" y="8584"/>
                </a:lnTo>
                <a:lnTo>
                  <a:pt x="7557" y="8767"/>
                </a:lnTo>
                <a:lnTo>
                  <a:pt x="7484" y="8951"/>
                </a:lnTo>
                <a:lnTo>
                  <a:pt x="7447" y="9097"/>
                </a:lnTo>
                <a:lnTo>
                  <a:pt x="7447" y="9281"/>
                </a:lnTo>
                <a:lnTo>
                  <a:pt x="7484" y="9428"/>
                </a:lnTo>
                <a:lnTo>
                  <a:pt x="7520" y="9611"/>
                </a:lnTo>
                <a:lnTo>
                  <a:pt x="7594" y="9758"/>
                </a:lnTo>
                <a:lnTo>
                  <a:pt x="7704" y="9904"/>
                </a:lnTo>
                <a:lnTo>
                  <a:pt x="7850" y="10014"/>
                </a:lnTo>
                <a:lnTo>
                  <a:pt x="7960" y="10125"/>
                </a:lnTo>
                <a:lnTo>
                  <a:pt x="8107" y="10161"/>
                </a:lnTo>
                <a:lnTo>
                  <a:pt x="8254" y="10198"/>
                </a:lnTo>
                <a:lnTo>
                  <a:pt x="8547" y="10198"/>
                </a:lnTo>
                <a:lnTo>
                  <a:pt x="8694" y="10125"/>
                </a:lnTo>
                <a:lnTo>
                  <a:pt x="8877" y="10051"/>
                </a:lnTo>
                <a:lnTo>
                  <a:pt x="9098" y="9831"/>
                </a:lnTo>
                <a:lnTo>
                  <a:pt x="9281" y="9538"/>
                </a:lnTo>
                <a:lnTo>
                  <a:pt x="9354" y="9391"/>
                </a:lnTo>
                <a:lnTo>
                  <a:pt x="9391" y="9244"/>
                </a:lnTo>
                <a:lnTo>
                  <a:pt x="9391" y="9061"/>
                </a:lnTo>
                <a:lnTo>
                  <a:pt x="9391" y="8914"/>
                </a:lnTo>
                <a:lnTo>
                  <a:pt x="9318" y="8767"/>
                </a:lnTo>
                <a:lnTo>
                  <a:pt x="9244" y="8621"/>
                </a:lnTo>
                <a:lnTo>
                  <a:pt x="9134" y="8511"/>
                </a:lnTo>
                <a:lnTo>
                  <a:pt x="8987" y="8437"/>
                </a:lnTo>
                <a:lnTo>
                  <a:pt x="8841" y="8364"/>
                </a:lnTo>
                <a:lnTo>
                  <a:pt x="8694" y="8327"/>
                </a:lnTo>
                <a:lnTo>
                  <a:pt x="8364" y="8290"/>
                </a:lnTo>
                <a:lnTo>
                  <a:pt x="8180" y="8290"/>
                </a:lnTo>
                <a:lnTo>
                  <a:pt x="7997" y="8364"/>
                </a:lnTo>
                <a:lnTo>
                  <a:pt x="7924" y="8217"/>
                </a:lnTo>
                <a:lnTo>
                  <a:pt x="7814" y="8070"/>
                </a:lnTo>
                <a:lnTo>
                  <a:pt x="7557" y="7667"/>
                </a:lnTo>
                <a:lnTo>
                  <a:pt x="7300" y="7300"/>
                </a:lnTo>
                <a:lnTo>
                  <a:pt x="7227" y="7153"/>
                </a:lnTo>
                <a:lnTo>
                  <a:pt x="7153" y="7007"/>
                </a:lnTo>
                <a:lnTo>
                  <a:pt x="7043" y="6933"/>
                </a:lnTo>
                <a:lnTo>
                  <a:pt x="6897" y="6897"/>
                </a:lnTo>
                <a:lnTo>
                  <a:pt x="6640" y="6750"/>
                </a:lnTo>
                <a:lnTo>
                  <a:pt x="6346" y="6530"/>
                </a:lnTo>
                <a:lnTo>
                  <a:pt x="6530" y="6236"/>
                </a:lnTo>
                <a:lnTo>
                  <a:pt x="6603" y="5869"/>
                </a:lnTo>
                <a:lnTo>
                  <a:pt x="6603" y="5503"/>
                </a:lnTo>
                <a:lnTo>
                  <a:pt x="6567" y="5173"/>
                </a:lnTo>
                <a:lnTo>
                  <a:pt x="6456" y="4842"/>
                </a:lnTo>
                <a:lnTo>
                  <a:pt x="6310" y="4586"/>
                </a:lnTo>
                <a:lnTo>
                  <a:pt x="6126" y="4329"/>
                </a:lnTo>
                <a:lnTo>
                  <a:pt x="5870" y="4109"/>
                </a:lnTo>
                <a:lnTo>
                  <a:pt x="5613" y="3962"/>
                </a:lnTo>
                <a:lnTo>
                  <a:pt x="5356" y="3815"/>
                </a:lnTo>
                <a:lnTo>
                  <a:pt x="5026" y="3742"/>
                </a:lnTo>
                <a:lnTo>
                  <a:pt x="4732" y="3742"/>
                </a:lnTo>
                <a:lnTo>
                  <a:pt x="4732" y="3522"/>
                </a:lnTo>
                <a:lnTo>
                  <a:pt x="4696" y="2678"/>
                </a:lnTo>
                <a:lnTo>
                  <a:pt x="4732" y="2385"/>
                </a:lnTo>
                <a:lnTo>
                  <a:pt x="4696" y="2165"/>
                </a:lnTo>
                <a:lnTo>
                  <a:pt x="4659" y="1981"/>
                </a:lnTo>
                <a:lnTo>
                  <a:pt x="4842" y="1945"/>
                </a:lnTo>
                <a:lnTo>
                  <a:pt x="5063" y="1871"/>
                </a:lnTo>
                <a:lnTo>
                  <a:pt x="5246" y="1761"/>
                </a:lnTo>
                <a:lnTo>
                  <a:pt x="5393" y="1651"/>
                </a:lnTo>
                <a:lnTo>
                  <a:pt x="5539" y="1468"/>
                </a:lnTo>
                <a:lnTo>
                  <a:pt x="5613" y="1284"/>
                </a:lnTo>
                <a:lnTo>
                  <a:pt x="5686" y="1101"/>
                </a:lnTo>
                <a:lnTo>
                  <a:pt x="5686" y="844"/>
                </a:lnTo>
                <a:lnTo>
                  <a:pt x="5613" y="624"/>
                </a:lnTo>
                <a:lnTo>
                  <a:pt x="5503" y="404"/>
                </a:lnTo>
                <a:lnTo>
                  <a:pt x="5466" y="257"/>
                </a:lnTo>
                <a:lnTo>
                  <a:pt x="5429" y="184"/>
                </a:lnTo>
                <a:lnTo>
                  <a:pt x="5356" y="147"/>
                </a:lnTo>
                <a:lnTo>
                  <a:pt x="5209" y="147"/>
                </a:lnTo>
                <a:lnTo>
                  <a:pt x="5063" y="110"/>
                </a:lnTo>
                <a:lnTo>
                  <a:pt x="4989" y="37"/>
                </a:lnTo>
                <a:lnTo>
                  <a:pt x="480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7" name="Google Shape;547;p22"/>
          <p:cNvSpPr/>
          <p:nvPr/>
        </p:nvSpPr>
        <p:spPr>
          <a:xfrm>
            <a:off x="721258" y="4998019"/>
            <a:ext cx="463059" cy="177962"/>
          </a:xfrm>
          <a:custGeom>
            <a:avLst/>
            <a:gdLst/>
            <a:ahLst/>
            <a:cxnLst/>
            <a:rect l="l" t="t" r="r" b="b"/>
            <a:pathLst>
              <a:path w="16325" h="6274" extrusionOk="0">
                <a:moveTo>
                  <a:pt x="14710" y="1"/>
                </a:moveTo>
                <a:lnTo>
                  <a:pt x="14527" y="74"/>
                </a:lnTo>
                <a:lnTo>
                  <a:pt x="14380" y="147"/>
                </a:lnTo>
                <a:lnTo>
                  <a:pt x="14270" y="221"/>
                </a:lnTo>
                <a:lnTo>
                  <a:pt x="14270" y="257"/>
                </a:lnTo>
                <a:lnTo>
                  <a:pt x="14197" y="221"/>
                </a:lnTo>
                <a:lnTo>
                  <a:pt x="14087" y="221"/>
                </a:lnTo>
                <a:lnTo>
                  <a:pt x="14013" y="294"/>
                </a:lnTo>
                <a:lnTo>
                  <a:pt x="13977" y="331"/>
                </a:lnTo>
                <a:lnTo>
                  <a:pt x="13977" y="441"/>
                </a:lnTo>
                <a:lnTo>
                  <a:pt x="14013" y="551"/>
                </a:lnTo>
                <a:lnTo>
                  <a:pt x="14050" y="587"/>
                </a:lnTo>
                <a:lnTo>
                  <a:pt x="14123" y="624"/>
                </a:lnTo>
                <a:lnTo>
                  <a:pt x="14343" y="624"/>
                </a:lnTo>
                <a:lnTo>
                  <a:pt x="14527" y="551"/>
                </a:lnTo>
                <a:lnTo>
                  <a:pt x="14710" y="477"/>
                </a:lnTo>
                <a:lnTo>
                  <a:pt x="14894" y="441"/>
                </a:lnTo>
                <a:lnTo>
                  <a:pt x="14967" y="477"/>
                </a:lnTo>
                <a:lnTo>
                  <a:pt x="15004" y="514"/>
                </a:lnTo>
                <a:lnTo>
                  <a:pt x="14967" y="587"/>
                </a:lnTo>
                <a:lnTo>
                  <a:pt x="14930" y="661"/>
                </a:lnTo>
                <a:lnTo>
                  <a:pt x="14747" y="881"/>
                </a:lnTo>
                <a:lnTo>
                  <a:pt x="14123" y="1725"/>
                </a:lnTo>
                <a:lnTo>
                  <a:pt x="14123" y="1798"/>
                </a:lnTo>
                <a:lnTo>
                  <a:pt x="14087" y="1871"/>
                </a:lnTo>
                <a:lnTo>
                  <a:pt x="14123" y="1981"/>
                </a:lnTo>
                <a:lnTo>
                  <a:pt x="14233" y="2055"/>
                </a:lnTo>
                <a:lnTo>
                  <a:pt x="14343" y="2091"/>
                </a:lnTo>
                <a:lnTo>
                  <a:pt x="14820" y="2091"/>
                </a:lnTo>
                <a:lnTo>
                  <a:pt x="15260" y="2055"/>
                </a:lnTo>
                <a:lnTo>
                  <a:pt x="15774" y="1945"/>
                </a:lnTo>
                <a:lnTo>
                  <a:pt x="16031" y="1871"/>
                </a:lnTo>
                <a:lnTo>
                  <a:pt x="16251" y="1761"/>
                </a:lnTo>
                <a:lnTo>
                  <a:pt x="16324" y="1651"/>
                </a:lnTo>
                <a:lnTo>
                  <a:pt x="16324" y="1541"/>
                </a:lnTo>
                <a:lnTo>
                  <a:pt x="16288" y="1468"/>
                </a:lnTo>
                <a:lnTo>
                  <a:pt x="16214" y="1431"/>
                </a:lnTo>
                <a:lnTo>
                  <a:pt x="16141" y="1394"/>
                </a:lnTo>
                <a:lnTo>
                  <a:pt x="15957" y="1431"/>
                </a:lnTo>
                <a:lnTo>
                  <a:pt x="15774" y="1468"/>
                </a:lnTo>
                <a:lnTo>
                  <a:pt x="15370" y="1541"/>
                </a:lnTo>
                <a:lnTo>
                  <a:pt x="14820" y="1615"/>
                </a:lnTo>
                <a:lnTo>
                  <a:pt x="14820" y="1615"/>
                </a:lnTo>
                <a:lnTo>
                  <a:pt x="15260" y="1028"/>
                </a:lnTo>
                <a:lnTo>
                  <a:pt x="15370" y="844"/>
                </a:lnTo>
                <a:lnTo>
                  <a:pt x="15481" y="698"/>
                </a:lnTo>
                <a:lnTo>
                  <a:pt x="15517" y="477"/>
                </a:lnTo>
                <a:lnTo>
                  <a:pt x="15517" y="404"/>
                </a:lnTo>
                <a:lnTo>
                  <a:pt x="15481" y="294"/>
                </a:lnTo>
                <a:lnTo>
                  <a:pt x="15370" y="184"/>
                </a:lnTo>
                <a:lnTo>
                  <a:pt x="15224" y="74"/>
                </a:lnTo>
                <a:lnTo>
                  <a:pt x="15077" y="37"/>
                </a:lnTo>
                <a:lnTo>
                  <a:pt x="14894" y="1"/>
                </a:lnTo>
                <a:close/>
                <a:moveTo>
                  <a:pt x="6604" y="2788"/>
                </a:moveTo>
                <a:lnTo>
                  <a:pt x="6163" y="2898"/>
                </a:lnTo>
                <a:lnTo>
                  <a:pt x="5576" y="2972"/>
                </a:lnTo>
                <a:lnTo>
                  <a:pt x="5283" y="3045"/>
                </a:lnTo>
                <a:lnTo>
                  <a:pt x="4990" y="3118"/>
                </a:lnTo>
                <a:lnTo>
                  <a:pt x="4953" y="3155"/>
                </a:lnTo>
                <a:lnTo>
                  <a:pt x="4880" y="3229"/>
                </a:lnTo>
                <a:lnTo>
                  <a:pt x="4880" y="3302"/>
                </a:lnTo>
                <a:lnTo>
                  <a:pt x="4880" y="3339"/>
                </a:lnTo>
                <a:lnTo>
                  <a:pt x="4880" y="3412"/>
                </a:lnTo>
                <a:lnTo>
                  <a:pt x="4916" y="3485"/>
                </a:lnTo>
                <a:lnTo>
                  <a:pt x="4990" y="3522"/>
                </a:lnTo>
                <a:lnTo>
                  <a:pt x="5063" y="3522"/>
                </a:lnTo>
                <a:lnTo>
                  <a:pt x="5613" y="3485"/>
                </a:lnTo>
                <a:lnTo>
                  <a:pt x="6163" y="3412"/>
                </a:lnTo>
                <a:lnTo>
                  <a:pt x="6640" y="3339"/>
                </a:lnTo>
                <a:lnTo>
                  <a:pt x="6860" y="3265"/>
                </a:lnTo>
                <a:lnTo>
                  <a:pt x="6970" y="3192"/>
                </a:lnTo>
                <a:lnTo>
                  <a:pt x="7044" y="3118"/>
                </a:lnTo>
                <a:lnTo>
                  <a:pt x="7044" y="3008"/>
                </a:lnTo>
                <a:lnTo>
                  <a:pt x="7044" y="2972"/>
                </a:lnTo>
                <a:lnTo>
                  <a:pt x="7007" y="2898"/>
                </a:lnTo>
                <a:lnTo>
                  <a:pt x="6897" y="2862"/>
                </a:lnTo>
                <a:lnTo>
                  <a:pt x="6824" y="2825"/>
                </a:lnTo>
                <a:lnTo>
                  <a:pt x="6604" y="2788"/>
                </a:lnTo>
                <a:close/>
                <a:moveTo>
                  <a:pt x="13500" y="1945"/>
                </a:moveTo>
                <a:lnTo>
                  <a:pt x="13280" y="1981"/>
                </a:lnTo>
                <a:lnTo>
                  <a:pt x="13060" y="2018"/>
                </a:lnTo>
                <a:lnTo>
                  <a:pt x="12876" y="2055"/>
                </a:lnTo>
                <a:lnTo>
                  <a:pt x="12693" y="2201"/>
                </a:lnTo>
                <a:lnTo>
                  <a:pt x="12546" y="2275"/>
                </a:lnTo>
                <a:lnTo>
                  <a:pt x="12436" y="2422"/>
                </a:lnTo>
                <a:lnTo>
                  <a:pt x="12289" y="2678"/>
                </a:lnTo>
                <a:lnTo>
                  <a:pt x="12179" y="3008"/>
                </a:lnTo>
                <a:lnTo>
                  <a:pt x="12179" y="3339"/>
                </a:lnTo>
                <a:lnTo>
                  <a:pt x="12179" y="3522"/>
                </a:lnTo>
                <a:lnTo>
                  <a:pt x="12216" y="3669"/>
                </a:lnTo>
                <a:lnTo>
                  <a:pt x="12289" y="3815"/>
                </a:lnTo>
                <a:lnTo>
                  <a:pt x="12363" y="3962"/>
                </a:lnTo>
                <a:lnTo>
                  <a:pt x="12473" y="4109"/>
                </a:lnTo>
                <a:lnTo>
                  <a:pt x="12583" y="4219"/>
                </a:lnTo>
                <a:lnTo>
                  <a:pt x="12729" y="4292"/>
                </a:lnTo>
                <a:lnTo>
                  <a:pt x="12876" y="4366"/>
                </a:lnTo>
                <a:lnTo>
                  <a:pt x="12986" y="4402"/>
                </a:lnTo>
                <a:lnTo>
                  <a:pt x="13096" y="4402"/>
                </a:lnTo>
                <a:lnTo>
                  <a:pt x="13353" y="4329"/>
                </a:lnTo>
                <a:lnTo>
                  <a:pt x="13757" y="4146"/>
                </a:lnTo>
                <a:lnTo>
                  <a:pt x="14197" y="3999"/>
                </a:lnTo>
                <a:lnTo>
                  <a:pt x="14417" y="3852"/>
                </a:lnTo>
                <a:lnTo>
                  <a:pt x="14564" y="3705"/>
                </a:lnTo>
                <a:lnTo>
                  <a:pt x="14600" y="3632"/>
                </a:lnTo>
                <a:lnTo>
                  <a:pt x="14564" y="3559"/>
                </a:lnTo>
                <a:lnTo>
                  <a:pt x="14527" y="3485"/>
                </a:lnTo>
                <a:lnTo>
                  <a:pt x="14453" y="3449"/>
                </a:lnTo>
                <a:lnTo>
                  <a:pt x="14343" y="3412"/>
                </a:lnTo>
                <a:lnTo>
                  <a:pt x="14197" y="3449"/>
                </a:lnTo>
                <a:lnTo>
                  <a:pt x="13940" y="3522"/>
                </a:lnTo>
                <a:lnTo>
                  <a:pt x="13426" y="3742"/>
                </a:lnTo>
                <a:lnTo>
                  <a:pt x="13280" y="3815"/>
                </a:lnTo>
                <a:lnTo>
                  <a:pt x="13133" y="3852"/>
                </a:lnTo>
                <a:lnTo>
                  <a:pt x="12986" y="3852"/>
                </a:lnTo>
                <a:lnTo>
                  <a:pt x="12839" y="3779"/>
                </a:lnTo>
                <a:lnTo>
                  <a:pt x="12766" y="3669"/>
                </a:lnTo>
                <a:lnTo>
                  <a:pt x="12729" y="3559"/>
                </a:lnTo>
                <a:lnTo>
                  <a:pt x="12656" y="3339"/>
                </a:lnTo>
                <a:lnTo>
                  <a:pt x="12656" y="3118"/>
                </a:lnTo>
                <a:lnTo>
                  <a:pt x="12729" y="2898"/>
                </a:lnTo>
                <a:lnTo>
                  <a:pt x="12839" y="2715"/>
                </a:lnTo>
                <a:lnTo>
                  <a:pt x="12986" y="2532"/>
                </a:lnTo>
                <a:lnTo>
                  <a:pt x="13133" y="2458"/>
                </a:lnTo>
                <a:lnTo>
                  <a:pt x="13280" y="2422"/>
                </a:lnTo>
                <a:lnTo>
                  <a:pt x="13610" y="2385"/>
                </a:lnTo>
                <a:lnTo>
                  <a:pt x="13940" y="2348"/>
                </a:lnTo>
                <a:lnTo>
                  <a:pt x="14307" y="2348"/>
                </a:lnTo>
                <a:lnTo>
                  <a:pt x="14307" y="2311"/>
                </a:lnTo>
                <a:lnTo>
                  <a:pt x="14307" y="2275"/>
                </a:lnTo>
                <a:lnTo>
                  <a:pt x="14307" y="2238"/>
                </a:lnTo>
                <a:lnTo>
                  <a:pt x="14123" y="2128"/>
                </a:lnTo>
                <a:lnTo>
                  <a:pt x="13903" y="2055"/>
                </a:lnTo>
                <a:lnTo>
                  <a:pt x="13720" y="1981"/>
                </a:lnTo>
                <a:lnTo>
                  <a:pt x="13500" y="1945"/>
                </a:lnTo>
                <a:close/>
                <a:moveTo>
                  <a:pt x="6787" y="4182"/>
                </a:moveTo>
                <a:lnTo>
                  <a:pt x="6347" y="4292"/>
                </a:lnTo>
                <a:lnTo>
                  <a:pt x="5907" y="4366"/>
                </a:lnTo>
                <a:lnTo>
                  <a:pt x="5466" y="4439"/>
                </a:lnTo>
                <a:lnTo>
                  <a:pt x="5063" y="4549"/>
                </a:lnTo>
                <a:lnTo>
                  <a:pt x="4990" y="4622"/>
                </a:lnTo>
                <a:lnTo>
                  <a:pt x="4953" y="4696"/>
                </a:lnTo>
                <a:lnTo>
                  <a:pt x="4953" y="4806"/>
                </a:lnTo>
                <a:lnTo>
                  <a:pt x="5063" y="4843"/>
                </a:lnTo>
                <a:lnTo>
                  <a:pt x="5283" y="4879"/>
                </a:lnTo>
                <a:lnTo>
                  <a:pt x="5980" y="4879"/>
                </a:lnTo>
                <a:lnTo>
                  <a:pt x="6457" y="4769"/>
                </a:lnTo>
                <a:lnTo>
                  <a:pt x="6897" y="4659"/>
                </a:lnTo>
                <a:lnTo>
                  <a:pt x="6970" y="4622"/>
                </a:lnTo>
                <a:lnTo>
                  <a:pt x="7044" y="4586"/>
                </a:lnTo>
                <a:lnTo>
                  <a:pt x="7080" y="4512"/>
                </a:lnTo>
                <a:lnTo>
                  <a:pt x="7117" y="4439"/>
                </a:lnTo>
                <a:lnTo>
                  <a:pt x="7080" y="4292"/>
                </a:lnTo>
                <a:lnTo>
                  <a:pt x="7007" y="4219"/>
                </a:lnTo>
                <a:lnTo>
                  <a:pt x="6934" y="4182"/>
                </a:lnTo>
                <a:close/>
                <a:moveTo>
                  <a:pt x="11079" y="2055"/>
                </a:moveTo>
                <a:lnTo>
                  <a:pt x="10785" y="2091"/>
                </a:lnTo>
                <a:lnTo>
                  <a:pt x="10565" y="2165"/>
                </a:lnTo>
                <a:lnTo>
                  <a:pt x="10382" y="2311"/>
                </a:lnTo>
                <a:lnTo>
                  <a:pt x="10235" y="2495"/>
                </a:lnTo>
                <a:lnTo>
                  <a:pt x="10198" y="2385"/>
                </a:lnTo>
                <a:lnTo>
                  <a:pt x="10088" y="2348"/>
                </a:lnTo>
                <a:lnTo>
                  <a:pt x="9942" y="2311"/>
                </a:lnTo>
                <a:lnTo>
                  <a:pt x="9611" y="2311"/>
                </a:lnTo>
                <a:lnTo>
                  <a:pt x="9501" y="2348"/>
                </a:lnTo>
                <a:lnTo>
                  <a:pt x="9208" y="2495"/>
                </a:lnTo>
                <a:lnTo>
                  <a:pt x="8988" y="2678"/>
                </a:lnTo>
                <a:lnTo>
                  <a:pt x="8951" y="2568"/>
                </a:lnTo>
                <a:lnTo>
                  <a:pt x="8915" y="2532"/>
                </a:lnTo>
                <a:lnTo>
                  <a:pt x="8878" y="2532"/>
                </a:lnTo>
                <a:lnTo>
                  <a:pt x="8804" y="2568"/>
                </a:lnTo>
                <a:lnTo>
                  <a:pt x="8731" y="2752"/>
                </a:lnTo>
                <a:lnTo>
                  <a:pt x="8658" y="2935"/>
                </a:lnTo>
                <a:lnTo>
                  <a:pt x="8621" y="3339"/>
                </a:lnTo>
                <a:lnTo>
                  <a:pt x="8584" y="3705"/>
                </a:lnTo>
                <a:lnTo>
                  <a:pt x="8621" y="4072"/>
                </a:lnTo>
                <a:lnTo>
                  <a:pt x="8694" y="4439"/>
                </a:lnTo>
                <a:lnTo>
                  <a:pt x="8768" y="4806"/>
                </a:lnTo>
                <a:lnTo>
                  <a:pt x="8804" y="4879"/>
                </a:lnTo>
                <a:lnTo>
                  <a:pt x="8878" y="4953"/>
                </a:lnTo>
                <a:lnTo>
                  <a:pt x="8951" y="4989"/>
                </a:lnTo>
                <a:lnTo>
                  <a:pt x="9061" y="4953"/>
                </a:lnTo>
                <a:lnTo>
                  <a:pt x="9135" y="4916"/>
                </a:lnTo>
                <a:lnTo>
                  <a:pt x="9208" y="4879"/>
                </a:lnTo>
                <a:lnTo>
                  <a:pt x="9245" y="4769"/>
                </a:lnTo>
                <a:lnTo>
                  <a:pt x="9208" y="4659"/>
                </a:lnTo>
                <a:lnTo>
                  <a:pt x="9135" y="4182"/>
                </a:lnTo>
                <a:lnTo>
                  <a:pt x="9098" y="3669"/>
                </a:lnTo>
                <a:lnTo>
                  <a:pt x="9135" y="3339"/>
                </a:lnTo>
                <a:lnTo>
                  <a:pt x="9208" y="3118"/>
                </a:lnTo>
                <a:lnTo>
                  <a:pt x="9391" y="2972"/>
                </a:lnTo>
                <a:lnTo>
                  <a:pt x="9575" y="2825"/>
                </a:lnTo>
                <a:lnTo>
                  <a:pt x="9795" y="2788"/>
                </a:lnTo>
                <a:lnTo>
                  <a:pt x="9868" y="4072"/>
                </a:lnTo>
                <a:lnTo>
                  <a:pt x="9905" y="4146"/>
                </a:lnTo>
                <a:lnTo>
                  <a:pt x="9942" y="4219"/>
                </a:lnTo>
                <a:lnTo>
                  <a:pt x="10015" y="4292"/>
                </a:lnTo>
                <a:lnTo>
                  <a:pt x="10125" y="4292"/>
                </a:lnTo>
                <a:lnTo>
                  <a:pt x="10198" y="4329"/>
                </a:lnTo>
                <a:lnTo>
                  <a:pt x="10272" y="4292"/>
                </a:lnTo>
                <a:lnTo>
                  <a:pt x="10308" y="4219"/>
                </a:lnTo>
                <a:lnTo>
                  <a:pt x="10345" y="4146"/>
                </a:lnTo>
                <a:lnTo>
                  <a:pt x="10455" y="3559"/>
                </a:lnTo>
                <a:lnTo>
                  <a:pt x="10565" y="3008"/>
                </a:lnTo>
                <a:lnTo>
                  <a:pt x="10602" y="2862"/>
                </a:lnTo>
                <a:lnTo>
                  <a:pt x="10675" y="2752"/>
                </a:lnTo>
                <a:lnTo>
                  <a:pt x="10785" y="2642"/>
                </a:lnTo>
                <a:lnTo>
                  <a:pt x="10895" y="2568"/>
                </a:lnTo>
                <a:lnTo>
                  <a:pt x="11079" y="2568"/>
                </a:lnTo>
                <a:lnTo>
                  <a:pt x="11115" y="2642"/>
                </a:lnTo>
                <a:lnTo>
                  <a:pt x="11115" y="2752"/>
                </a:lnTo>
                <a:lnTo>
                  <a:pt x="11115" y="2862"/>
                </a:lnTo>
                <a:lnTo>
                  <a:pt x="11189" y="3449"/>
                </a:lnTo>
                <a:lnTo>
                  <a:pt x="11299" y="4036"/>
                </a:lnTo>
                <a:lnTo>
                  <a:pt x="11372" y="4256"/>
                </a:lnTo>
                <a:lnTo>
                  <a:pt x="11446" y="4512"/>
                </a:lnTo>
                <a:lnTo>
                  <a:pt x="11556" y="4732"/>
                </a:lnTo>
                <a:lnTo>
                  <a:pt x="11629" y="4806"/>
                </a:lnTo>
                <a:lnTo>
                  <a:pt x="11739" y="4843"/>
                </a:lnTo>
                <a:lnTo>
                  <a:pt x="11849" y="4843"/>
                </a:lnTo>
                <a:lnTo>
                  <a:pt x="11922" y="4806"/>
                </a:lnTo>
                <a:lnTo>
                  <a:pt x="11996" y="4769"/>
                </a:lnTo>
                <a:lnTo>
                  <a:pt x="12032" y="4696"/>
                </a:lnTo>
                <a:lnTo>
                  <a:pt x="12069" y="4586"/>
                </a:lnTo>
                <a:lnTo>
                  <a:pt x="11996" y="4476"/>
                </a:lnTo>
                <a:lnTo>
                  <a:pt x="11922" y="4402"/>
                </a:lnTo>
                <a:lnTo>
                  <a:pt x="11886" y="4256"/>
                </a:lnTo>
                <a:lnTo>
                  <a:pt x="11812" y="4072"/>
                </a:lnTo>
                <a:lnTo>
                  <a:pt x="11776" y="3779"/>
                </a:lnTo>
                <a:lnTo>
                  <a:pt x="11666" y="3339"/>
                </a:lnTo>
                <a:lnTo>
                  <a:pt x="11629" y="2862"/>
                </a:lnTo>
                <a:lnTo>
                  <a:pt x="11629" y="2532"/>
                </a:lnTo>
                <a:lnTo>
                  <a:pt x="11592" y="2385"/>
                </a:lnTo>
                <a:lnTo>
                  <a:pt x="11482" y="2275"/>
                </a:lnTo>
                <a:lnTo>
                  <a:pt x="11299" y="2128"/>
                </a:lnTo>
                <a:lnTo>
                  <a:pt x="11189" y="2091"/>
                </a:lnTo>
                <a:lnTo>
                  <a:pt x="11079" y="2055"/>
                </a:lnTo>
                <a:close/>
                <a:moveTo>
                  <a:pt x="2715" y="1138"/>
                </a:moveTo>
                <a:lnTo>
                  <a:pt x="2569" y="1174"/>
                </a:lnTo>
                <a:lnTo>
                  <a:pt x="2422" y="1284"/>
                </a:lnTo>
                <a:lnTo>
                  <a:pt x="2385" y="1358"/>
                </a:lnTo>
                <a:lnTo>
                  <a:pt x="2165" y="1284"/>
                </a:lnTo>
                <a:lnTo>
                  <a:pt x="1762" y="1284"/>
                </a:lnTo>
                <a:lnTo>
                  <a:pt x="1542" y="1358"/>
                </a:lnTo>
                <a:lnTo>
                  <a:pt x="771" y="1504"/>
                </a:lnTo>
                <a:lnTo>
                  <a:pt x="368" y="1651"/>
                </a:lnTo>
                <a:lnTo>
                  <a:pt x="184" y="1725"/>
                </a:lnTo>
                <a:lnTo>
                  <a:pt x="38" y="1835"/>
                </a:lnTo>
                <a:lnTo>
                  <a:pt x="1" y="1908"/>
                </a:lnTo>
                <a:lnTo>
                  <a:pt x="1" y="1981"/>
                </a:lnTo>
                <a:lnTo>
                  <a:pt x="38" y="2018"/>
                </a:lnTo>
                <a:lnTo>
                  <a:pt x="111" y="2055"/>
                </a:lnTo>
                <a:lnTo>
                  <a:pt x="74" y="2348"/>
                </a:lnTo>
                <a:lnTo>
                  <a:pt x="74" y="2642"/>
                </a:lnTo>
                <a:lnTo>
                  <a:pt x="74" y="3705"/>
                </a:lnTo>
                <a:lnTo>
                  <a:pt x="111" y="4843"/>
                </a:lnTo>
                <a:lnTo>
                  <a:pt x="148" y="5980"/>
                </a:lnTo>
                <a:lnTo>
                  <a:pt x="184" y="6090"/>
                </a:lnTo>
                <a:lnTo>
                  <a:pt x="294" y="6200"/>
                </a:lnTo>
                <a:lnTo>
                  <a:pt x="404" y="6236"/>
                </a:lnTo>
                <a:lnTo>
                  <a:pt x="514" y="6200"/>
                </a:lnTo>
                <a:lnTo>
                  <a:pt x="624" y="6236"/>
                </a:lnTo>
                <a:lnTo>
                  <a:pt x="845" y="6273"/>
                </a:lnTo>
                <a:lnTo>
                  <a:pt x="1028" y="6236"/>
                </a:lnTo>
                <a:lnTo>
                  <a:pt x="1395" y="6163"/>
                </a:lnTo>
                <a:lnTo>
                  <a:pt x="2385" y="5980"/>
                </a:lnTo>
                <a:lnTo>
                  <a:pt x="2605" y="5943"/>
                </a:lnTo>
                <a:lnTo>
                  <a:pt x="2752" y="5906"/>
                </a:lnTo>
                <a:lnTo>
                  <a:pt x="2899" y="5833"/>
                </a:lnTo>
                <a:lnTo>
                  <a:pt x="2972" y="5686"/>
                </a:lnTo>
                <a:lnTo>
                  <a:pt x="2972" y="5576"/>
                </a:lnTo>
                <a:lnTo>
                  <a:pt x="2935" y="5503"/>
                </a:lnTo>
                <a:lnTo>
                  <a:pt x="2825" y="5429"/>
                </a:lnTo>
                <a:lnTo>
                  <a:pt x="2679" y="5393"/>
                </a:lnTo>
                <a:lnTo>
                  <a:pt x="2532" y="5393"/>
                </a:lnTo>
                <a:lnTo>
                  <a:pt x="2385" y="5429"/>
                </a:lnTo>
                <a:lnTo>
                  <a:pt x="2055" y="5503"/>
                </a:lnTo>
                <a:lnTo>
                  <a:pt x="1762" y="5576"/>
                </a:lnTo>
                <a:lnTo>
                  <a:pt x="1028" y="5723"/>
                </a:lnTo>
                <a:lnTo>
                  <a:pt x="698" y="5796"/>
                </a:lnTo>
                <a:lnTo>
                  <a:pt x="661" y="4953"/>
                </a:lnTo>
                <a:lnTo>
                  <a:pt x="624" y="4109"/>
                </a:lnTo>
                <a:lnTo>
                  <a:pt x="845" y="4109"/>
                </a:lnTo>
                <a:lnTo>
                  <a:pt x="1028" y="4072"/>
                </a:lnTo>
                <a:lnTo>
                  <a:pt x="1431" y="3962"/>
                </a:lnTo>
                <a:lnTo>
                  <a:pt x="2459" y="3742"/>
                </a:lnTo>
                <a:lnTo>
                  <a:pt x="2495" y="3779"/>
                </a:lnTo>
                <a:lnTo>
                  <a:pt x="2605" y="3779"/>
                </a:lnTo>
                <a:lnTo>
                  <a:pt x="2679" y="3742"/>
                </a:lnTo>
                <a:lnTo>
                  <a:pt x="2752" y="3705"/>
                </a:lnTo>
                <a:lnTo>
                  <a:pt x="2789" y="3669"/>
                </a:lnTo>
                <a:lnTo>
                  <a:pt x="2862" y="3559"/>
                </a:lnTo>
                <a:lnTo>
                  <a:pt x="2899" y="3485"/>
                </a:lnTo>
                <a:lnTo>
                  <a:pt x="2899" y="3412"/>
                </a:lnTo>
                <a:lnTo>
                  <a:pt x="2862" y="3339"/>
                </a:lnTo>
                <a:lnTo>
                  <a:pt x="2825" y="3265"/>
                </a:lnTo>
                <a:lnTo>
                  <a:pt x="2715" y="3155"/>
                </a:lnTo>
                <a:lnTo>
                  <a:pt x="2532" y="3155"/>
                </a:lnTo>
                <a:lnTo>
                  <a:pt x="1431" y="3449"/>
                </a:lnTo>
                <a:lnTo>
                  <a:pt x="1028" y="3522"/>
                </a:lnTo>
                <a:lnTo>
                  <a:pt x="808" y="3595"/>
                </a:lnTo>
                <a:lnTo>
                  <a:pt x="624" y="3632"/>
                </a:lnTo>
                <a:lnTo>
                  <a:pt x="588" y="2788"/>
                </a:lnTo>
                <a:lnTo>
                  <a:pt x="588" y="2458"/>
                </a:lnTo>
                <a:lnTo>
                  <a:pt x="551" y="2091"/>
                </a:lnTo>
                <a:lnTo>
                  <a:pt x="1065" y="1981"/>
                </a:lnTo>
                <a:lnTo>
                  <a:pt x="1615" y="1835"/>
                </a:lnTo>
                <a:lnTo>
                  <a:pt x="1798" y="1798"/>
                </a:lnTo>
                <a:lnTo>
                  <a:pt x="2055" y="1798"/>
                </a:lnTo>
                <a:lnTo>
                  <a:pt x="2165" y="1871"/>
                </a:lnTo>
                <a:lnTo>
                  <a:pt x="2238" y="1908"/>
                </a:lnTo>
                <a:lnTo>
                  <a:pt x="2312" y="1945"/>
                </a:lnTo>
                <a:lnTo>
                  <a:pt x="2422" y="1945"/>
                </a:lnTo>
                <a:lnTo>
                  <a:pt x="2495" y="1908"/>
                </a:lnTo>
                <a:lnTo>
                  <a:pt x="3009" y="1651"/>
                </a:lnTo>
                <a:lnTo>
                  <a:pt x="3082" y="1615"/>
                </a:lnTo>
                <a:lnTo>
                  <a:pt x="3119" y="1578"/>
                </a:lnTo>
                <a:lnTo>
                  <a:pt x="3156" y="1431"/>
                </a:lnTo>
                <a:lnTo>
                  <a:pt x="3119" y="1284"/>
                </a:lnTo>
                <a:lnTo>
                  <a:pt x="3082" y="1248"/>
                </a:lnTo>
                <a:lnTo>
                  <a:pt x="3009" y="1174"/>
                </a:lnTo>
                <a:lnTo>
                  <a:pt x="2862" y="113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8" name="Google Shape;548;p22"/>
          <p:cNvSpPr/>
          <p:nvPr/>
        </p:nvSpPr>
        <p:spPr>
          <a:xfrm>
            <a:off x="-243128" y="54210"/>
            <a:ext cx="589992" cy="414129"/>
          </a:xfrm>
          <a:custGeom>
            <a:avLst/>
            <a:gdLst/>
            <a:ahLst/>
            <a:cxnLst/>
            <a:rect l="l" t="t" r="r" b="b"/>
            <a:pathLst>
              <a:path w="20800" h="14600" extrusionOk="0">
                <a:moveTo>
                  <a:pt x="5466" y="441"/>
                </a:moveTo>
                <a:lnTo>
                  <a:pt x="5650" y="478"/>
                </a:lnTo>
                <a:lnTo>
                  <a:pt x="5577" y="478"/>
                </a:lnTo>
                <a:lnTo>
                  <a:pt x="5466" y="441"/>
                </a:lnTo>
                <a:close/>
                <a:moveTo>
                  <a:pt x="4843" y="478"/>
                </a:moveTo>
                <a:lnTo>
                  <a:pt x="4806" y="514"/>
                </a:lnTo>
                <a:lnTo>
                  <a:pt x="4586" y="551"/>
                </a:lnTo>
                <a:lnTo>
                  <a:pt x="4843" y="478"/>
                </a:lnTo>
                <a:close/>
                <a:moveTo>
                  <a:pt x="5173" y="808"/>
                </a:moveTo>
                <a:lnTo>
                  <a:pt x="5210" y="844"/>
                </a:lnTo>
                <a:lnTo>
                  <a:pt x="5246" y="918"/>
                </a:lnTo>
                <a:lnTo>
                  <a:pt x="5356" y="991"/>
                </a:lnTo>
                <a:lnTo>
                  <a:pt x="5503" y="1028"/>
                </a:lnTo>
                <a:lnTo>
                  <a:pt x="5760" y="1028"/>
                </a:lnTo>
                <a:lnTo>
                  <a:pt x="5870" y="991"/>
                </a:lnTo>
                <a:lnTo>
                  <a:pt x="5980" y="991"/>
                </a:lnTo>
                <a:lnTo>
                  <a:pt x="6017" y="1028"/>
                </a:lnTo>
                <a:lnTo>
                  <a:pt x="6053" y="1101"/>
                </a:lnTo>
                <a:lnTo>
                  <a:pt x="6163" y="1431"/>
                </a:lnTo>
                <a:lnTo>
                  <a:pt x="6163" y="1725"/>
                </a:lnTo>
                <a:lnTo>
                  <a:pt x="6127" y="2055"/>
                </a:lnTo>
                <a:lnTo>
                  <a:pt x="6053" y="2348"/>
                </a:lnTo>
                <a:lnTo>
                  <a:pt x="5980" y="2532"/>
                </a:lnTo>
                <a:lnTo>
                  <a:pt x="5907" y="2715"/>
                </a:lnTo>
                <a:lnTo>
                  <a:pt x="5650" y="3009"/>
                </a:lnTo>
                <a:lnTo>
                  <a:pt x="5393" y="3229"/>
                </a:lnTo>
                <a:lnTo>
                  <a:pt x="5063" y="3412"/>
                </a:lnTo>
                <a:lnTo>
                  <a:pt x="5063" y="3375"/>
                </a:lnTo>
                <a:lnTo>
                  <a:pt x="5063" y="3302"/>
                </a:lnTo>
                <a:lnTo>
                  <a:pt x="5026" y="3265"/>
                </a:lnTo>
                <a:lnTo>
                  <a:pt x="4953" y="3229"/>
                </a:lnTo>
                <a:lnTo>
                  <a:pt x="4880" y="3229"/>
                </a:lnTo>
                <a:lnTo>
                  <a:pt x="5063" y="2789"/>
                </a:lnTo>
                <a:lnTo>
                  <a:pt x="5063" y="2715"/>
                </a:lnTo>
                <a:lnTo>
                  <a:pt x="4990" y="2679"/>
                </a:lnTo>
                <a:lnTo>
                  <a:pt x="4953" y="2679"/>
                </a:lnTo>
                <a:lnTo>
                  <a:pt x="4880" y="2715"/>
                </a:lnTo>
                <a:lnTo>
                  <a:pt x="4549" y="3229"/>
                </a:lnTo>
                <a:lnTo>
                  <a:pt x="4329" y="3559"/>
                </a:lnTo>
                <a:lnTo>
                  <a:pt x="4109" y="3522"/>
                </a:lnTo>
                <a:lnTo>
                  <a:pt x="3853" y="3486"/>
                </a:lnTo>
                <a:lnTo>
                  <a:pt x="3706" y="3449"/>
                </a:lnTo>
                <a:lnTo>
                  <a:pt x="3999" y="3192"/>
                </a:lnTo>
                <a:lnTo>
                  <a:pt x="4586" y="2642"/>
                </a:lnTo>
                <a:lnTo>
                  <a:pt x="4586" y="2568"/>
                </a:lnTo>
                <a:lnTo>
                  <a:pt x="4586" y="2495"/>
                </a:lnTo>
                <a:lnTo>
                  <a:pt x="4513" y="2458"/>
                </a:lnTo>
                <a:lnTo>
                  <a:pt x="4439" y="2458"/>
                </a:lnTo>
                <a:lnTo>
                  <a:pt x="3486" y="3119"/>
                </a:lnTo>
                <a:lnTo>
                  <a:pt x="3302" y="3265"/>
                </a:lnTo>
                <a:lnTo>
                  <a:pt x="3229" y="3192"/>
                </a:lnTo>
                <a:lnTo>
                  <a:pt x="3266" y="3082"/>
                </a:lnTo>
                <a:lnTo>
                  <a:pt x="3302" y="3009"/>
                </a:lnTo>
                <a:lnTo>
                  <a:pt x="3266" y="2935"/>
                </a:lnTo>
                <a:lnTo>
                  <a:pt x="3229" y="2899"/>
                </a:lnTo>
                <a:lnTo>
                  <a:pt x="3339" y="2935"/>
                </a:lnTo>
                <a:lnTo>
                  <a:pt x="3669" y="2752"/>
                </a:lnTo>
                <a:lnTo>
                  <a:pt x="4733" y="2055"/>
                </a:lnTo>
                <a:lnTo>
                  <a:pt x="4770" y="1982"/>
                </a:lnTo>
                <a:lnTo>
                  <a:pt x="4770" y="1945"/>
                </a:lnTo>
                <a:lnTo>
                  <a:pt x="4733" y="1872"/>
                </a:lnTo>
                <a:lnTo>
                  <a:pt x="4660" y="1872"/>
                </a:lnTo>
                <a:lnTo>
                  <a:pt x="4329" y="1982"/>
                </a:lnTo>
                <a:lnTo>
                  <a:pt x="3816" y="2202"/>
                </a:lnTo>
                <a:lnTo>
                  <a:pt x="3302" y="2458"/>
                </a:lnTo>
                <a:lnTo>
                  <a:pt x="3082" y="2642"/>
                </a:lnTo>
                <a:lnTo>
                  <a:pt x="2935" y="2789"/>
                </a:lnTo>
                <a:lnTo>
                  <a:pt x="2899" y="2605"/>
                </a:lnTo>
                <a:lnTo>
                  <a:pt x="2899" y="2458"/>
                </a:lnTo>
                <a:lnTo>
                  <a:pt x="3082" y="2385"/>
                </a:lnTo>
                <a:lnTo>
                  <a:pt x="3266" y="2238"/>
                </a:lnTo>
                <a:lnTo>
                  <a:pt x="3632" y="2018"/>
                </a:lnTo>
                <a:lnTo>
                  <a:pt x="4109" y="1725"/>
                </a:lnTo>
                <a:lnTo>
                  <a:pt x="4586" y="1505"/>
                </a:lnTo>
                <a:lnTo>
                  <a:pt x="4660" y="1431"/>
                </a:lnTo>
                <a:lnTo>
                  <a:pt x="4660" y="1358"/>
                </a:lnTo>
                <a:lnTo>
                  <a:pt x="4586" y="1321"/>
                </a:lnTo>
                <a:lnTo>
                  <a:pt x="4513" y="1285"/>
                </a:lnTo>
                <a:lnTo>
                  <a:pt x="4256" y="1358"/>
                </a:lnTo>
                <a:lnTo>
                  <a:pt x="3963" y="1431"/>
                </a:lnTo>
                <a:lnTo>
                  <a:pt x="3706" y="1505"/>
                </a:lnTo>
                <a:lnTo>
                  <a:pt x="3449" y="1651"/>
                </a:lnTo>
                <a:lnTo>
                  <a:pt x="3156" y="1798"/>
                </a:lnTo>
                <a:lnTo>
                  <a:pt x="3302" y="1578"/>
                </a:lnTo>
                <a:lnTo>
                  <a:pt x="3486" y="1358"/>
                </a:lnTo>
                <a:lnTo>
                  <a:pt x="3779" y="1211"/>
                </a:lnTo>
                <a:lnTo>
                  <a:pt x="4109" y="1065"/>
                </a:lnTo>
                <a:lnTo>
                  <a:pt x="4733" y="844"/>
                </a:lnTo>
                <a:lnTo>
                  <a:pt x="4770" y="918"/>
                </a:lnTo>
                <a:lnTo>
                  <a:pt x="4843" y="991"/>
                </a:lnTo>
                <a:lnTo>
                  <a:pt x="4916" y="991"/>
                </a:lnTo>
                <a:lnTo>
                  <a:pt x="4990" y="1028"/>
                </a:lnTo>
                <a:lnTo>
                  <a:pt x="5063" y="991"/>
                </a:lnTo>
                <a:lnTo>
                  <a:pt x="5100" y="955"/>
                </a:lnTo>
                <a:lnTo>
                  <a:pt x="5173" y="881"/>
                </a:lnTo>
                <a:lnTo>
                  <a:pt x="5173" y="808"/>
                </a:lnTo>
                <a:close/>
                <a:moveTo>
                  <a:pt x="9648" y="3302"/>
                </a:moveTo>
                <a:lnTo>
                  <a:pt x="9905" y="3375"/>
                </a:lnTo>
                <a:lnTo>
                  <a:pt x="9905" y="3412"/>
                </a:lnTo>
                <a:lnTo>
                  <a:pt x="10125" y="3632"/>
                </a:lnTo>
                <a:lnTo>
                  <a:pt x="10308" y="3889"/>
                </a:lnTo>
                <a:lnTo>
                  <a:pt x="10162" y="4036"/>
                </a:lnTo>
                <a:lnTo>
                  <a:pt x="9978" y="4182"/>
                </a:lnTo>
                <a:lnTo>
                  <a:pt x="9795" y="4293"/>
                </a:lnTo>
                <a:lnTo>
                  <a:pt x="9612" y="4329"/>
                </a:lnTo>
                <a:lnTo>
                  <a:pt x="9501" y="4293"/>
                </a:lnTo>
                <a:lnTo>
                  <a:pt x="9428" y="4256"/>
                </a:lnTo>
                <a:lnTo>
                  <a:pt x="9501" y="4146"/>
                </a:lnTo>
                <a:lnTo>
                  <a:pt x="9501" y="4072"/>
                </a:lnTo>
                <a:lnTo>
                  <a:pt x="9465" y="3999"/>
                </a:lnTo>
                <a:lnTo>
                  <a:pt x="9391" y="3926"/>
                </a:lnTo>
                <a:lnTo>
                  <a:pt x="9245" y="3926"/>
                </a:lnTo>
                <a:lnTo>
                  <a:pt x="9465" y="3816"/>
                </a:lnTo>
                <a:lnTo>
                  <a:pt x="9501" y="3779"/>
                </a:lnTo>
                <a:lnTo>
                  <a:pt x="9538" y="3742"/>
                </a:lnTo>
                <a:lnTo>
                  <a:pt x="9538" y="3632"/>
                </a:lnTo>
                <a:lnTo>
                  <a:pt x="9465" y="3559"/>
                </a:lnTo>
                <a:lnTo>
                  <a:pt x="9391" y="3522"/>
                </a:lnTo>
                <a:lnTo>
                  <a:pt x="9355" y="3522"/>
                </a:lnTo>
                <a:lnTo>
                  <a:pt x="9061" y="3632"/>
                </a:lnTo>
                <a:lnTo>
                  <a:pt x="9208" y="3375"/>
                </a:lnTo>
                <a:lnTo>
                  <a:pt x="9281" y="3412"/>
                </a:lnTo>
                <a:lnTo>
                  <a:pt x="9355" y="3412"/>
                </a:lnTo>
                <a:lnTo>
                  <a:pt x="9501" y="3375"/>
                </a:lnTo>
                <a:lnTo>
                  <a:pt x="9648" y="3302"/>
                </a:lnTo>
                <a:close/>
                <a:moveTo>
                  <a:pt x="1505" y="4329"/>
                </a:moveTo>
                <a:lnTo>
                  <a:pt x="1615" y="4366"/>
                </a:lnTo>
                <a:lnTo>
                  <a:pt x="1725" y="4439"/>
                </a:lnTo>
                <a:lnTo>
                  <a:pt x="1872" y="4586"/>
                </a:lnTo>
                <a:lnTo>
                  <a:pt x="1908" y="4769"/>
                </a:lnTo>
                <a:lnTo>
                  <a:pt x="1945" y="4916"/>
                </a:lnTo>
                <a:lnTo>
                  <a:pt x="1908" y="5100"/>
                </a:lnTo>
                <a:lnTo>
                  <a:pt x="1872" y="5246"/>
                </a:lnTo>
                <a:lnTo>
                  <a:pt x="1762" y="5393"/>
                </a:lnTo>
                <a:lnTo>
                  <a:pt x="1615" y="5503"/>
                </a:lnTo>
                <a:lnTo>
                  <a:pt x="1468" y="5576"/>
                </a:lnTo>
                <a:lnTo>
                  <a:pt x="1432" y="5430"/>
                </a:lnTo>
                <a:lnTo>
                  <a:pt x="1432" y="5283"/>
                </a:lnTo>
                <a:lnTo>
                  <a:pt x="1432" y="5210"/>
                </a:lnTo>
                <a:lnTo>
                  <a:pt x="1395" y="5136"/>
                </a:lnTo>
                <a:lnTo>
                  <a:pt x="1395" y="5063"/>
                </a:lnTo>
                <a:lnTo>
                  <a:pt x="1321" y="4989"/>
                </a:lnTo>
                <a:lnTo>
                  <a:pt x="1285" y="4953"/>
                </a:lnTo>
                <a:lnTo>
                  <a:pt x="1175" y="4989"/>
                </a:lnTo>
                <a:lnTo>
                  <a:pt x="1028" y="5063"/>
                </a:lnTo>
                <a:lnTo>
                  <a:pt x="1138" y="4989"/>
                </a:lnTo>
                <a:lnTo>
                  <a:pt x="1321" y="4879"/>
                </a:lnTo>
                <a:lnTo>
                  <a:pt x="1468" y="4769"/>
                </a:lnTo>
                <a:lnTo>
                  <a:pt x="1542" y="4696"/>
                </a:lnTo>
                <a:lnTo>
                  <a:pt x="1505" y="4623"/>
                </a:lnTo>
                <a:lnTo>
                  <a:pt x="1468" y="4549"/>
                </a:lnTo>
                <a:lnTo>
                  <a:pt x="1395" y="4513"/>
                </a:lnTo>
                <a:lnTo>
                  <a:pt x="1432" y="4476"/>
                </a:lnTo>
                <a:lnTo>
                  <a:pt x="1468" y="4439"/>
                </a:lnTo>
                <a:lnTo>
                  <a:pt x="1468" y="4403"/>
                </a:lnTo>
                <a:lnTo>
                  <a:pt x="1432" y="4329"/>
                </a:lnTo>
                <a:close/>
                <a:moveTo>
                  <a:pt x="1138" y="5576"/>
                </a:moveTo>
                <a:lnTo>
                  <a:pt x="1138" y="5650"/>
                </a:lnTo>
                <a:lnTo>
                  <a:pt x="1028" y="5613"/>
                </a:lnTo>
                <a:lnTo>
                  <a:pt x="1138" y="5576"/>
                </a:lnTo>
                <a:close/>
                <a:moveTo>
                  <a:pt x="7887" y="5907"/>
                </a:moveTo>
                <a:lnTo>
                  <a:pt x="8218" y="5980"/>
                </a:lnTo>
                <a:lnTo>
                  <a:pt x="8291" y="6090"/>
                </a:lnTo>
                <a:lnTo>
                  <a:pt x="8401" y="6163"/>
                </a:lnTo>
                <a:lnTo>
                  <a:pt x="8511" y="6273"/>
                </a:lnTo>
                <a:lnTo>
                  <a:pt x="8621" y="6383"/>
                </a:lnTo>
                <a:lnTo>
                  <a:pt x="8694" y="6530"/>
                </a:lnTo>
                <a:lnTo>
                  <a:pt x="8768" y="6677"/>
                </a:lnTo>
                <a:lnTo>
                  <a:pt x="8805" y="6934"/>
                </a:lnTo>
                <a:lnTo>
                  <a:pt x="8768" y="7154"/>
                </a:lnTo>
                <a:lnTo>
                  <a:pt x="8658" y="7374"/>
                </a:lnTo>
                <a:lnTo>
                  <a:pt x="8548" y="7557"/>
                </a:lnTo>
                <a:lnTo>
                  <a:pt x="8438" y="7704"/>
                </a:lnTo>
                <a:lnTo>
                  <a:pt x="8291" y="7814"/>
                </a:lnTo>
                <a:lnTo>
                  <a:pt x="8144" y="7887"/>
                </a:lnTo>
                <a:lnTo>
                  <a:pt x="7998" y="7961"/>
                </a:lnTo>
                <a:lnTo>
                  <a:pt x="8071" y="7594"/>
                </a:lnTo>
                <a:lnTo>
                  <a:pt x="8071" y="7520"/>
                </a:lnTo>
                <a:lnTo>
                  <a:pt x="8034" y="7484"/>
                </a:lnTo>
                <a:lnTo>
                  <a:pt x="7961" y="7484"/>
                </a:lnTo>
                <a:lnTo>
                  <a:pt x="7924" y="7520"/>
                </a:lnTo>
                <a:lnTo>
                  <a:pt x="7741" y="7741"/>
                </a:lnTo>
                <a:lnTo>
                  <a:pt x="7557" y="7997"/>
                </a:lnTo>
                <a:lnTo>
                  <a:pt x="7264" y="7924"/>
                </a:lnTo>
                <a:lnTo>
                  <a:pt x="7484" y="7594"/>
                </a:lnTo>
                <a:lnTo>
                  <a:pt x="7741" y="7337"/>
                </a:lnTo>
                <a:lnTo>
                  <a:pt x="7741" y="7264"/>
                </a:lnTo>
                <a:lnTo>
                  <a:pt x="7741" y="7227"/>
                </a:lnTo>
                <a:lnTo>
                  <a:pt x="7631" y="7227"/>
                </a:lnTo>
                <a:lnTo>
                  <a:pt x="7447" y="7337"/>
                </a:lnTo>
                <a:lnTo>
                  <a:pt x="7264" y="7447"/>
                </a:lnTo>
                <a:lnTo>
                  <a:pt x="7080" y="7594"/>
                </a:lnTo>
                <a:lnTo>
                  <a:pt x="6934" y="7777"/>
                </a:lnTo>
                <a:lnTo>
                  <a:pt x="6860" y="7704"/>
                </a:lnTo>
                <a:lnTo>
                  <a:pt x="6714" y="7557"/>
                </a:lnTo>
                <a:lnTo>
                  <a:pt x="7227" y="7264"/>
                </a:lnTo>
                <a:lnTo>
                  <a:pt x="7741" y="6934"/>
                </a:lnTo>
                <a:lnTo>
                  <a:pt x="7741" y="6897"/>
                </a:lnTo>
                <a:lnTo>
                  <a:pt x="7704" y="6860"/>
                </a:lnTo>
                <a:lnTo>
                  <a:pt x="7411" y="6860"/>
                </a:lnTo>
                <a:lnTo>
                  <a:pt x="7080" y="6934"/>
                </a:lnTo>
                <a:lnTo>
                  <a:pt x="6787" y="7044"/>
                </a:lnTo>
                <a:lnTo>
                  <a:pt x="6530" y="7227"/>
                </a:lnTo>
                <a:lnTo>
                  <a:pt x="6494" y="7007"/>
                </a:lnTo>
                <a:lnTo>
                  <a:pt x="6494" y="6750"/>
                </a:lnTo>
                <a:lnTo>
                  <a:pt x="6604" y="6713"/>
                </a:lnTo>
                <a:lnTo>
                  <a:pt x="6970" y="6603"/>
                </a:lnTo>
                <a:lnTo>
                  <a:pt x="7117" y="6530"/>
                </a:lnTo>
                <a:lnTo>
                  <a:pt x="7301" y="6420"/>
                </a:lnTo>
                <a:lnTo>
                  <a:pt x="7337" y="6347"/>
                </a:lnTo>
                <a:lnTo>
                  <a:pt x="7337" y="6310"/>
                </a:lnTo>
                <a:lnTo>
                  <a:pt x="7301" y="6310"/>
                </a:lnTo>
                <a:lnTo>
                  <a:pt x="7007" y="6273"/>
                </a:lnTo>
                <a:lnTo>
                  <a:pt x="6750" y="6310"/>
                </a:lnTo>
                <a:lnTo>
                  <a:pt x="6750" y="6310"/>
                </a:lnTo>
                <a:lnTo>
                  <a:pt x="6860" y="6200"/>
                </a:lnTo>
                <a:lnTo>
                  <a:pt x="6970" y="6090"/>
                </a:lnTo>
                <a:lnTo>
                  <a:pt x="7117" y="6017"/>
                </a:lnTo>
                <a:lnTo>
                  <a:pt x="7264" y="5943"/>
                </a:lnTo>
                <a:lnTo>
                  <a:pt x="7557" y="5907"/>
                </a:lnTo>
                <a:close/>
                <a:moveTo>
                  <a:pt x="4953" y="1"/>
                </a:moveTo>
                <a:lnTo>
                  <a:pt x="4733" y="37"/>
                </a:lnTo>
                <a:lnTo>
                  <a:pt x="4476" y="111"/>
                </a:lnTo>
                <a:lnTo>
                  <a:pt x="4256" y="184"/>
                </a:lnTo>
                <a:lnTo>
                  <a:pt x="4036" y="294"/>
                </a:lnTo>
                <a:lnTo>
                  <a:pt x="3632" y="551"/>
                </a:lnTo>
                <a:lnTo>
                  <a:pt x="3302" y="881"/>
                </a:lnTo>
                <a:lnTo>
                  <a:pt x="2972" y="1248"/>
                </a:lnTo>
                <a:lnTo>
                  <a:pt x="2679" y="1651"/>
                </a:lnTo>
                <a:lnTo>
                  <a:pt x="2569" y="1872"/>
                </a:lnTo>
                <a:lnTo>
                  <a:pt x="2495" y="2092"/>
                </a:lnTo>
                <a:lnTo>
                  <a:pt x="2422" y="2348"/>
                </a:lnTo>
                <a:lnTo>
                  <a:pt x="2385" y="2568"/>
                </a:lnTo>
                <a:lnTo>
                  <a:pt x="2422" y="2789"/>
                </a:lnTo>
                <a:lnTo>
                  <a:pt x="2459" y="2935"/>
                </a:lnTo>
                <a:lnTo>
                  <a:pt x="2532" y="3119"/>
                </a:lnTo>
                <a:lnTo>
                  <a:pt x="2605" y="3265"/>
                </a:lnTo>
                <a:lnTo>
                  <a:pt x="2495" y="3339"/>
                </a:lnTo>
                <a:lnTo>
                  <a:pt x="2018" y="3559"/>
                </a:lnTo>
                <a:lnTo>
                  <a:pt x="1798" y="3706"/>
                </a:lnTo>
                <a:lnTo>
                  <a:pt x="1688" y="3779"/>
                </a:lnTo>
                <a:lnTo>
                  <a:pt x="1578" y="3852"/>
                </a:lnTo>
                <a:lnTo>
                  <a:pt x="1065" y="3852"/>
                </a:lnTo>
                <a:lnTo>
                  <a:pt x="881" y="3926"/>
                </a:lnTo>
                <a:lnTo>
                  <a:pt x="735" y="3999"/>
                </a:lnTo>
                <a:lnTo>
                  <a:pt x="588" y="4109"/>
                </a:lnTo>
                <a:lnTo>
                  <a:pt x="478" y="4256"/>
                </a:lnTo>
                <a:lnTo>
                  <a:pt x="368" y="4403"/>
                </a:lnTo>
                <a:lnTo>
                  <a:pt x="184" y="4623"/>
                </a:lnTo>
                <a:lnTo>
                  <a:pt x="74" y="4879"/>
                </a:lnTo>
                <a:lnTo>
                  <a:pt x="38" y="4989"/>
                </a:lnTo>
                <a:lnTo>
                  <a:pt x="1" y="5136"/>
                </a:lnTo>
                <a:lnTo>
                  <a:pt x="38" y="5283"/>
                </a:lnTo>
                <a:lnTo>
                  <a:pt x="74" y="5430"/>
                </a:lnTo>
                <a:lnTo>
                  <a:pt x="184" y="5576"/>
                </a:lnTo>
                <a:lnTo>
                  <a:pt x="258" y="5723"/>
                </a:lnTo>
                <a:lnTo>
                  <a:pt x="404" y="5833"/>
                </a:lnTo>
                <a:lnTo>
                  <a:pt x="514" y="5943"/>
                </a:lnTo>
                <a:lnTo>
                  <a:pt x="661" y="6017"/>
                </a:lnTo>
                <a:lnTo>
                  <a:pt x="845" y="6053"/>
                </a:lnTo>
                <a:lnTo>
                  <a:pt x="1175" y="6127"/>
                </a:lnTo>
                <a:lnTo>
                  <a:pt x="1358" y="6127"/>
                </a:lnTo>
                <a:lnTo>
                  <a:pt x="1505" y="6090"/>
                </a:lnTo>
                <a:lnTo>
                  <a:pt x="1688" y="6053"/>
                </a:lnTo>
                <a:lnTo>
                  <a:pt x="1835" y="5980"/>
                </a:lnTo>
                <a:lnTo>
                  <a:pt x="2055" y="5760"/>
                </a:lnTo>
                <a:lnTo>
                  <a:pt x="2275" y="5503"/>
                </a:lnTo>
                <a:lnTo>
                  <a:pt x="2385" y="5210"/>
                </a:lnTo>
                <a:lnTo>
                  <a:pt x="2422" y="5063"/>
                </a:lnTo>
                <a:lnTo>
                  <a:pt x="2422" y="4879"/>
                </a:lnTo>
                <a:lnTo>
                  <a:pt x="2385" y="4733"/>
                </a:lnTo>
                <a:lnTo>
                  <a:pt x="2349" y="4586"/>
                </a:lnTo>
                <a:lnTo>
                  <a:pt x="2275" y="4403"/>
                </a:lnTo>
                <a:lnTo>
                  <a:pt x="2202" y="4256"/>
                </a:lnTo>
                <a:lnTo>
                  <a:pt x="2092" y="4146"/>
                </a:lnTo>
                <a:lnTo>
                  <a:pt x="2055" y="4109"/>
                </a:lnTo>
                <a:lnTo>
                  <a:pt x="2165" y="4036"/>
                </a:lnTo>
                <a:lnTo>
                  <a:pt x="2495" y="3816"/>
                </a:lnTo>
                <a:lnTo>
                  <a:pt x="2679" y="3669"/>
                </a:lnTo>
                <a:lnTo>
                  <a:pt x="2862" y="3522"/>
                </a:lnTo>
                <a:lnTo>
                  <a:pt x="3119" y="3706"/>
                </a:lnTo>
                <a:lnTo>
                  <a:pt x="3156" y="3779"/>
                </a:lnTo>
                <a:lnTo>
                  <a:pt x="3229" y="3816"/>
                </a:lnTo>
                <a:lnTo>
                  <a:pt x="3339" y="3816"/>
                </a:lnTo>
                <a:lnTo>
                  <a:pt x="3706" y="3962"/>
                </a:lnTo>
                <a:lnTo>
                  <a:pt x="4109" y="4036"/>
                </a:lnTo>
                <a:lnTo>
                  <a:pt x="4513" y="4072"/>
                </a:lnTo>
                <a:lnTo>
                  <a:pt x="4880" y="3999"/>
                </a:lnTo>
                <a:lnTo>
                  <a:pt x="5246" y="3889"/>
                </a:lnTo>
                <a:lnTo>
                  <a:pt x="5283" y="3962"/>
                </a:lnTo>
                <a:lnTo>
                  <a:pt x="5320" y="4036"/>
                </a:lnTo>
                <a:lnTo>
                  <a:pt x="5540" y="4219"/>
                </a:lnTo>
                <a:lnTo>
                  <a:pt x="5723" y="4439"/>
                </a:lnTo>
                <a:lnTo>
                  <a:pt x="5980" y="4916"/>
                </a:lnTo>
                <a:lnTo>
                  <a:pt x="6200" y="5430"/>
                </a:lnTo>
                <a:lnTo>
                  <a:pt x="6347" y="5650"/>
                </a:lnTo>
                <a:lnTo>
                  <a:pt x="6530" y="5870"/>
                </a:lnTo>
                <a:lnTo>
                  <a:pt x="6347" y="6017"/>
                </a:lnTo>
                <a:lnTo>
                  <a:pt x="6237" y="6200"/>
                </a:lnTo>
                <a:lnTo>
                  <a:pt x="6127" y="6383"/>
                </a:lnTo>
                <a:lnTo>
                  <a:pt x="6053" y="6567"/>
                </a:lnTo>
                <a:lnTo>
                  <a:pt x="5797" y="6713"/>
                </a:lnTo>
                <a:lnTo>
                  <a:pt x="5723" y="6824"/>
                </a:lnTo>
                <a:lnTo>
                  <a:pt x="5723" y="6934"/>
                </a:lnTo>
                <a:lnTo>
                  <a:pt x="5760" y="7044"/>
                </a:lnTo>
                <a:lnTo>
                  <a:pt x="5833" y="7080"/>
                </a:lnTo>
                <a:lnTo>
                  <a:pt x="6017" y="7080"/>
                </a:lnTo>
                <a:lnTo>
                  <a:pt x="6053" y="7300"/>
                </a:lnTo>
                <a:lnTo>
                  <a:pt x="6127" y="7520"/>
                </a:lnTo>
                <a:lnTo>
                  <a:pt x="6127" y="7631"/>
                </a:lnTo>
                <a:lnTo>
                  <a:pt x="6127" y="7741"/>
                </a:lnTo>
                <a:lnTo>
                  <a:pt x="6200" y="7814"/>
                </a:lnTo>
                <a:lnTo>
                  <a:pt x="6310" y="7851"/>
                </a:lnTo>
                <a:lnTo>
                  <a:pt x="6347" y="7851"/>
                </a:lnTo>
                <a:lnTo>
                  <a:pt x="6494" y="8034"/>
                </a:lnTo>
                <a:lnTo>
                  <a:pt x="6640" y="8144"/>
                </a:lnTo>
                <a:lnTo>
                  <a:pt x="6787" y="8254"/>
                </a:lnTo>
                <a:lnTo>
                  <a:pt x="6860" y="8291"/>
                </a:lnTo>
                <a:lnTo>
                  <a:pt x="6934" y="8327"/>
                </a:lnTo>
                <a:lnTo>
                  <a:pt x="7191" y="8438"/>
                </a:lnTo>
                <a:lnTo>
                  <a:pt x="7447" y="8474"/>
                </a:lnTo>
                <a:lnTo>
                  <a:pt x="7741" y="8474"/>
                </a:lnTo>
                <a:lnTo>
                  <a:pt x="7998" y="8438"/>
                </a:lnTo>
                <a:lnTo>
                  <a:pt x="8254" y="8364"/>
                </a:lnTo>
                <a:lnTo>
                  <a:pt x="8511" y="8254"/>
                </a:lnTo>
                <a:lnTo>
                  <a:pt x="8731" y="8071"/>
                </a:lnTo>
                <a:lnTo>
                  <a:pt x="8915" y="7887"/>
                </a:lnTo>
                <a:lnTo>
                  <a:pt x="9098" y="7631"/>
                </a:lnTo>
                <a:lnTo>
                  <a:pt x="9245" y="7300"/>
                </a:lnTo>
                <a:lnTo>
                  <a:pt x="9281" y="7007"/>
                </a:lnTo>
                <a:lnTo>
                  <a:pt x="9318" y="6824"/>
                </a:lnTo>
                <a:lnTo>
                  <a:pt x="9281" y="6677"/>
                </a:lnTo>
                <a:lnTo>
                  <a:pt x="9208" y="6457"/>
                </a:lnTo>
                <a:lnTo>
                  <a:pt x="9135" y="6200"/>
                </a:lnTo>
                <a:lnTo>
                  <a:pt x="8951" y="5980"/>
                </a:lnTo>
                <a:lnTo>
                  <a:pt x="8878" y="5907"/>
                </a:lnTo>
                <a:lnTo>
                  <a:pt x="8768" y="5833"/>
                </a:lnTo>
                <a:lnTo>
                  <a:pt x="8805" y="5686"/>
                </a:lnTo>
                <a:lnTo>
                  <a:pt x="9025" y="5246"/>
                </a:lnTo>
                <a:lnTo>
                  <a:pt x="9208" y="4769"/>
                </a:lnTo>
                <a:lnTo>
                  <a:pt x="9428" y="4806"/>
                </a:lnTo>
                <a:lnTo>
                  <a:pt x="9648" y="4806"/>
                </a:lnTo>
                <a:lnTo>
                  <a:pt x="9832" y="4733"/>
                </a:lnTo>
                <a:lnTo>
                  <a:pt x="10052" y="4659"/>
                </a:lnTo>
                <a:lnTo>
                  <a:pt x="10235" y="4549"/>
                </a:lnTo>
                <a:lnTo>
                  <a:pt x="10419" y="4403"/>
                </a:lnTo>
                <a:lnTo>
                  <a:pt x="10712" y="4109"/>
                </a:lnTo>
                <a:lnTo>
                  <a:pt x="10785" y="3962"/>
                </a:lnTo>
                <a:lnTo>
                  <a:pt x="10785" y="3816"/>
                </a:lnTo>
                <a:lnTo>
                  <a:pt x="10639" y="3559"/>
                </a:lnTo>
                <a:lnTo>
                  <a:pt x="10492" y="3339"/>
                </a:lnTo>
                <a:lnTo>
                  <a:pt x="10345" y="3155"/>
                </a:lnTo>
                <a:lnTo>
                  <a:pt x="10125" y="2972"/>
                </a:lnTo>
                <a:lnTo>
                  <a:pt x="9905" y="2825"/>
                </a:lnTo>
                <a:lnTo>
                  <a:pt x="9795" y="2789"/>
                </a:lnTo>
                <a:lnTo>
                  <a:pt x="9685" y="2752"/>
                </a:lnTo>
                <a:lnTo>
                  <a:pt x="9501" y="2862"/>
                </a:lnTo>
                <a:lnTo>
                  <a:pt x="9391" y="2825"/>
                </a:lnTo>
                <a:lnTo>
                  <a:pt x="9318" y="2862"/>
                </a:lnTo>
                <a:lnTo>
                  <a:pt x="9025" y="3009"/>
                </a:lnTo>
                <a:lnTo>
                  <a:pt x="8768" y="3192"/>
                </a:lnTo>
                <a:lnTo>
                  <a:pt x="8658" y="3302"/>
                </a:lnTo>
                <a:lnTo>
                  <a:pt x="8548" y="3449"/>
                </a:lnTo>
                <a:lnTo>
                  <a:pt x="8474" y="3559"/>
                </a:lnTo>
                <a:lnTo>
                  <a:pt x="8438" y="3742"/>
                </a:lnTo>
                <a:lnTo>
                  <a:pt x="8438" y="3852"/>
                </a:lnTo>
                <a:lnTo>
                  <a:pt x="8438" y="3962"/>
                </a:lnTo>
                <a:lnTo>
                  <a:pt x="8474" y="4182"/>
                </a:lnTo>
                <a:lnTo>
                  <a:pt x="8621" y="4403"/>
                </a:lnTo>
                <a:lnTo>
                  <a:pt x="8768" y="4549"/>
                </a:lnTo>
                <a:lnTo>
                  <a:pt x="8878" y="4623"/>
                </a:lnTo>
                <a:lnTo>
                  <a:pt x="8694" y="4879"/>
                </a:lnTo>
                <a:lnTo>
                  <a:pt x="8548" y="5136"/>
                </a:lnTo>
                <a:lnTo>
                  <a:pt x="8291" y="5613"/>
                </a:lnTo>
                <a:lnTo>
                  <a:pt x="8144" y="5540"/>
                </a:lnTo>
                <a:lnTo>
                  <a:pt x="7961" y="5503"/>
                </a:lnTo>
                <a:lnTo>
                  <a:pt x="7777" y="5466"/>
                </a:lnTo>
                <a:lnTo>
                  <a:pt x="7411" y="5466"/>
                </a:lnTo>
                <a:lnTo>
                  <a:pt x="7227" y="5503"/>
                </a:lnTo>
                <a:lnTo>
                  <a:pt x="7044" y="5540"/>
                </a:lnTo>
                <a:lnTo>
                  <a:pt x="6860" y="5650"/>
                </a:lnTo>
                <a:lnTo>
                  <a:pt x="6750" y="5320"/>
                </a:lnTo>
                <a:lnTo>
                  <a:pt x="6604" y="5026"/>
                </a:lnTo>
                <a:lnTo>
                  <a:pt x="6273" y="4476"/>
                </a:lnTo>
                <a:lnTo>
                  <a:pt x="6163" y="4256"/>
                </a:lnTo>
                <a:lnTo>
                  <a:pt x="6053" y="4072"/>
                </a:lnTo>
                <a:lnTo>
                  <a:pt x="5870" y="3889"/>
                </a:lnTo>
                <a:lnTo>
                  <a:pt x="5687" y="3779"/>
                </a:lnTo>
                <a:lnTo>
                  <a:pt x="5723" y="3706"/>
                </a:lnTo>
                <a:lnTo>
                  <a:pt x="5723" y="3632"/>
                </a:lnTo>
                <a:lnTo>
                  <a:pt x="5907" y="3486"/>
                </a:lnTo>
                <a:lnTo>
                  <a:pt x="6053" y="3339"/>
                </a:lnTo>
                <a:lnTo>
                  <a:pt x="6200" y="3155"/>
                </a:lnTo>
                <a:lnTo>
                  <a:pt x="6347" y="2972"/>
                </a:lnTo>
                <a:lnTo>
                  <a:pt x="6457" y="2752"/>
                </a:lnTo>
                <a:lnTo>
                  <a:pt x="6530" y="2532"/>
                </a:lnTo>
                <a:lnTo>
                  <a:pt x="6604" y="2312"/>
                </a:lnTo>
                <a:lnTo>
                  <a:pt x="6677" y="2055"/>
                </a:lnTo>
                <a:lnTo>
                  <a:pt x="6677" y="1615"/>
                </a:lnTo>
                <a:lnTo>
                  <a:pt x="6677" y="1358"/>
                </a:lnTo>
                <a:lnTo>
                  <a:pt x="6640" y="1138"/>
                </a:lnTo>
                <a:lnTo>
                  <a:pt x="6567" y="881"/>
                </a:lnTo>
                <a:lnTo>
                  <a:pt x="6457" y="698"/>
                </a:lnTo>
                <a:lnTo>
                  <a:pt x="6273" y="551"/>
                </a:lnTo>
                <a:lnTo>
                  <a:pt x="6200" y="478"/>
                </a:lnTo>
                <a:lnTo>
                  <a:pt x="6090" y="478"/>
                </a:lnTo>
                <a:lnTo>
                  <a:pt x="6017" y="331"/>
                </a:lnTo>
                <a:lnTo>
                  <a:pt x="5907" y="221"/>
                </a:lnTo>
                <a:lnTo>
                  <a:pt x="5760" y="148"/>
                </a:lnTo>
                <a:lnTo>
                  <a:pt x="5613" y="74"/>
                </a:lnTo>
                <a:lnTo>
                  <a:pt x="5283" y="1"/>
                </a:lnTo>
                <a:close/>
                <a:moveTo>
                  <a:pt x="15114" y="6750"/>
                </a:moveTo>
                <a:lnTo>
                  <a:pt x="15187" y="6787"/>
                </a:lnTo>
                <a:lnTo>
                  <a:pt x="15481" y="6897"/>
                </a:lnTo>
                <a:lnTo>
                  <a:pt x="15591" y="6970"/>
                </a:lnTo>
                <a:lnTo>
                  <a:pt x="15737" y="7044"/>
                </a:lnTo>
                <a:lnTo>
                  <a:pt x="15847" y="7190"/>
                </a:lnTo>
                <a:lnTo>
                  <a:pt x="15921" y="7337"/>
                </a:lnTo>
                <a:lnTo>
                  <a:pt x="16068" y="7667"/>
                </a:lnTo>
                <a:lnTo>
                  <a:pt x="16141" y="8034"/>
                </a:lnTo>
                <a:lnTo>
                  <a:pt x="16178" y="8438"/>
                </a:lnTo>
                <a:lnTo>
                  <a:pt x="16178" y="8621"/>
                </a:lnTo>
                <a:lnTo>
                  <a:pt x="16141" y="8804"/>
                </a:lnTo>
                <a:lnTo>
                  <a:pt x="16068" y="8988"/>
                </a:lnTo>
                <a:lnTo>
                  <a:pt x="15957" y="9134"/>
                </a:lnTo>
                <a:lnTo>
                  <a:pt x="15701" y="9355"/>
                </a:lnTo>
                <a:lnTo>
                  <a:pt x="15407" y="9575"/>
                </a:lnTo>
                <a:lnTo>
                  <a:pt x="15077" y="9758"/>
                </a:lnTo>
                <a:lnTo>
                  <a:pt x="14710" y="9905"/>
                </a:lnTo>
                <a:lnTo>
                  <a:pt x="14710" y="9905"/>
                </a:lnTo>
                <a:lnTo>
                  <a:pt x="15187" y="9208"/>
                </a:lnTo>
                <a:lnTo>
                  <a:pt x="15187" y="9134"/>
                </a:lnTo>
                <a:lnTo>
                  <a:pt x="15150" y="9098"/>
                </a:lnTo>
                <a:lnTo>
                  <a:pt x="15114" y="9061"/>
                </a:lnTo>
                <a:lnTo>
                  <a:pt x="15040" y="9098"/>
                </a:lnTo>
                <a:lnTo>
                  <a:pt x="14564" y="9538"/>
                </a:lnTo>
                <a:lnTo>
                  <a:pt x="14123" y="9978"/>
                </a:lnTo>
                <a:lnTo>
                  <a:pt x="13940" y="9978"/>
                </a:lnTo>
                <a:lnTo>
                  <a:pt x="13757" y="9905"/>
                </a:lnTo>
                <a:lnTo>
                  <a:pt x="13940" y="9648"/>
                </a:lnTo>
                <a:lnTo>
                  <a:pt x="14160" y="9391"/>
                </a:lnTo>
                <a:lnTo>
                  <a:pt x="14380" y="9134"/>
                </a:lnTo>
                <a:lnTo>
                  <a:pt x="14637" y="8914"/>
                </a:lnTo>
                <a:lnTo>
                  <a:pt x="14674" y="8841"/>
                </a:lnTo>
                <a:lnTo>
                  <a:pt x="14674" y="8804"/>
                </a:lnTo>
                <a:lnTo>
                  <a:pt x="14637" y="8731"/>
                </a:lnTo>
                <a:lnTo>
                  <a:pt x="14564" y="8731"/>
                </a:lnTo>
                <a:lnTo>
                  <a:pt x="14784" y="8584"/>
                </a:lnTo>
                <a:lnTo>
                  <a:pt x="14820" y="8511"/>
                </a:lnTo>
                <a:lnTo>
                  <a:pt x="14784" y="8438"/>
                </a:lnTo>
                <a:lnTo>
                  <a:pt x="14710" y="8401"/>
                </a:lnTo>
                <a:lnTo>
                  <a:pt x="14637" y="8401"/>
                </a:lnTo>
                <a:lnTo>
                  <a:pt x="14233" y="8621"/>
                </a:lnTo>
                <a:lnTo>
                  <a:pt x="13867" y="8841"/>
                </a:lnTo>
                <a:lnTo>
                  <a:pt x="13500" y="9061"/>
                </a:lnTo>
                <a:lnTo>
                  <a:pt x="13170" y="9318"/>
                </a:lnTo>
                <a:lnTo>
                  <a:pt x="13060" y="9098"/>
                </a:lnTo>
                <a:lnTo>
                  <a:pt x="13720" y="8658"/>
                </a:lnTo>
                <a:lnTo>
                  <a:pt x="14417" y="8291"/>
                </a:lnTo>
                <a:lnTo>
                  <a:pt x="14454" y="8217"/>
                </a:lnTo>
                <a:lnTo>
                  <a:pt x="14454" y="8144"/>
                </a:lnTo>
                <a:lnTo>
                  <a:pt x="14417" y="8107"/>
                </a:lnTo>
                <a:lnTo>
                  <a:pt x="14343" y="8107"/>
                </a:lnTo>
                <a:lnTo>
                  <a:pt x="13647" y="8364"/>
                </a:lnTo>
                <a:lnTo>
                  <a:pt x="12986" y="8658"/>
                </a:lnTo>
                <a:lnTo>
                  <a:pt x="12986" y="8474"/>
                </a:lnTo>
                <a:lnTo>
                  <a:pt x="13133" y="8401"/>
                </a:lnTo>
                <a:lnTo>
                  <a:pt x="13243" y="8327"/>
                </a:lnTo>
                <a:lnTo>
                  <a:pt x="13500" y="8144"/>
                </a:lnTo>
                <a:lnTo>
                  <a:pt x="14013" y="7924"/>
                </a:lnTo>
                <a:lnTo>
                  <a:pt x="14307" y="7814"/>
                </a:lnTo>
                <a:lnTo>
                  <a:pt x="14564" y="7777"/>
                </a:lnTo>
                <a:lnTo>
                  <a:pt x="14600" y="7741"/>
                </a:lnTo>
                <a:lnTo>
                  <a:pt x="14600" y="7704"/>
                </a:lnTo>
                <a:lnTo>
                  <a:pt x="14564" y="7667"/>
                </a:lnTo>
                <a:lnTo>
                  <a:pt x="14233" y="7667"/>
                </a:lnTo>
                <a:lnTo>
                  <a:pt x="13903" y="7704"/>
                </a:lnTo>
                <a:lnTo>
                  <a:pt x="13573" y="7777"/>
                </a:lnTo>
                <a:lnTo>
                  <a:pt x="13280" y="7851"/>
                </a:lnTo>
                <a:lnTo>
                  <a:pt x="13500" y="7594"/>
                </a:lnTo>
                <a:lnTo>
                  <a:pt x="14087" y="7484"/>
                </a:lnTo>
                <a:lnTo>
                  <a:pt x="14380" y="7410"/>
                </a:lnTo>
                <a:lnTo>
                  <a:pt x="14674" y="7264"/>
                </a:lnTo>
                <a:lnTo>
                  <a:pt x="14710" y="7227"/>
                </a:lnTo>
                <a:lnTo>
                  <a:pt x="14710" y="7190"/>
                </a:lnTo>
                <a:lnTo>
                  <a:pt x="14710" y="7154"/>
                </a:lnTo>
                <a:lnTo>
                  <a:pt x="14637" y="7117"/>
                </a:lnTo>
                <a:lnTo>
                  <a:pt x="14343" y="7080"/>
                </a:lnTo>
                <a:lnTo>
                  <a:pt x="14013" y="7080"/>
                </a:lnTo>
                <a:lnTo>
                  <a:pt x="14270" y="6934"/>
                </a:lnTo>
                <a:lnTo>
                  <a:pt x="14527" y="6824"/>
                </a:lnTo>
                <a:lnTo>
                  <a:pt x="14820" y="6750"/>
                </a:lnTo>
                <a:close/>
                <a:moveTo>
                  <a:pt x="5246" y="9098"/>
                </a:moveTo>
                <a:lnTo>
                  <a:pt x="5320" y="9208"/>
                </a:lnTo>
                <a:lnTo>
                  <a:pt x="5393" y="9245"/>
                </a:lnTo>
                <a:lnTo>
                  <a:pt x="5577" y="9245"/>
                </a:lnTo>
                <a:lnTo>
                  <a:pt x="5650" y="9281"/>
                </a:lnTo>
                <a:lnTo>
                  <a:pt x="5760" y="9318"/>
                </a:lnTo>
                <a:lnTo>
                  <a:pt x="5833" y="9391"/>
                </a:lnTo>
                <a:lnTo>
                  <a:pt x="5870" y="9465"/>
                </a:lnTo>
                <a:lnTo>
                  <a:pt x="5907" y="9538"/>
                </a:lnTo>
                <a:lnTo>
                  <a:pt x="5907" y="9648"/>
                </a:lnTo>
                <a:lnTo>
                  <a:pt x="5870" y="9758"/>
                </a:lnTo>
                <a:lnTo>
                  <a:pt x="5797" y="9831"/>
                </a:lnTo>
                <a:lnTo>
                  <a:pt x="5723" y="9905"/>
                </a:lnTo>
                <a:lnTo>
                  <a:pt x="5650" y="9978"/>
                </a:lnTo>
                <a:lnTo>
                  <a:pt x="5540" y="10015"/>
                </a:lnTo>
                <a:lnTo>
                  <a:pt x="5466" y="9868"/>
                </a:lnTo>
                <a:lnTo>
                  <a:pt x="5356" y="9758"/>
                </a:lnTo>
                <a:lnTo>
                  <a:pt x="5210" y="9685"/>
                </a:lnTo>
                <a:lnTo>
                  <a:pt x="5026" y="9648"/>
                </a:lnTo>
                <a:lnTo>
                  <a:pt x="5063" y="9648"/>
                </a:lnTo>
                <a:lnTo>
                  <a:pt x="5210" y="9575"/>
                </a:lnTo>
                <a:lnTo>
                  <a:pt x="5283" y="9538"/>
                </a:lnTo>
                <a:lnTo>
                  <a:pt x="5283" y="9501"/>
                </a:lnTo>
                <a:lnTo>
                  <a:pt x="5283" y="9355"/>
                </a:lnTo>
                <a:lnTo>
                  <a:pt x="5210" y="9245"/>
                </a:lnTo>
                <a:lnTo>
                  <a:pt x="5100" y="9245"/>
                </a:lnTo>
                <a:lnTo>
                  <a:pt x="4953" y="9281"/>
                </a:lnTo>
                <a:lnTo>
                  <a:pt x="4806" y="9355"/>
                </a:lnTo>
                <a:lnTo>
                  <a:pt x="4806" y="9355"/>
                </a:lnTo>
                <a:lnTo>
                  <a:pt x="4843" y="9281"/>
                </a:lnTo>
                <a:lnTo>
                  <a:pt x="4880" y="9208"/>
                </a:lnTo>
                <a:lnTo>
                  <a:pt x="4843" y="9171"/>
                </a:lnTo>
                <a:lnTo>
                  <a:pt x="5026" y="9134"/>
                </a:lnTo>
                <a:lnTo>
                  <a:pt x="5246" y="9098"/>
                </a:lnTo>
                <a:close/>
                <a:moveTo>
                  <a:pt x="6347" y="8034"/>
                </a:moveTo>
                <a:lnTo>
                  <a:pt x="6347" y="8071"/>
                </a:lnTo>
                <a:lnTo>
                  <a:pt x="6310" y="8181"/>
                </a:lnTo>
                <a:lnTo>
                  <a:pt x="6127" y="8254"/>
                </a:lnTo>
                <a:lnTo>
                  <a:pt x="5980" y="8364"/>
                </a:lnTo>
                <a:lnTo>
                  <a:pt x="5687" y="8621"/>
                </a:lnTo>
                <a:lnTo>
                  <a:pt x="5577" y="8621"/>
                </a:lnTo>
                <a:lnTo>
                  <a:pt x="5466" y="8694"/>
                </a:lnTo>
                <a:lnTo>
                  <a:pt x="5393" y="8768"/>
                </a:lnTo>
                <a:lnTo>
                  <a:pt x="5246" y="8731"/>
                </a:lnTo>
                <a:lnTo>
                  <a:pt x="4806" y="8731"/>
                </a:lnTo>
                <a:lnTo>
                  <a:pt x="4549" y="8841"/>
                </a:lnTo>
                <a:lnTo>
                  <a:pt x="4293" y="9024"/>
                </a:lnTo>
                <a:lnTo>
                  <a:pt x="4183" y="9171"/>
                </a:lnTo>
                <a:lnTo>
                  <a:pt x="4073" y="9355"/>
                </a:lnTo>
                <a:lnTo>
                  <a:pt x="4073" y="9501"/>
                </a:lnTo>
                <a:lnTo>
                  <a:pt x="4073" y="9648"/>
                </a:lnTo>
                <a:lnTo>
                  <a:pt x="4073" y="9721"/>
                </a:lnTo>
                <a:lnTo>
                  <a:pt x="4146" y="9831"/>
                </a:lnTo>
                <a:lnTo>
                  <a:pt x="4256" y="9978"/>
                </a:lnTo>
                <a:lnTo>
                  <a:pt x="4439" y="10162"/>
                </a:lnTo>
                <a:lnTo>
                  <a:pt x="4623" y="10308"/>
                </a:lnTo>
                <a:lnTo>
                  <a:pt x="4843" y="10382"/>
                </a:lnTo>
                <a:lnTo>
                  <a:pt x="5026" y="10455"/>
                </a:lnTo>
                <a:lnTo>
                  <a:pt x="5246" y="10492"/>
                </a:lnTo>
                <a:lnTo>
                  <a:pt x="5466" y="10492"/>
                </a:lnTo>
                <a:lnTo>
                  <a:pt x="5723" y="10455"/>
                </a:lnTo>
                <a:lnTo>
                  <a:pt x="5907" y="10345"/>
                </a:lnTo>
                <a:lnTo>
                  <a:pt x="6090" y="10235"/>
                </a:lnTo>
                <a:lnTo>
                  <a:pt x="6237" y="10052"/>
                </a:lnTo>
                <a:lnTo>
                  <a:pt x="6347" y="9868"/>
                </a:lnTo>
                <a:lnTo>
                  <a:pt x="6384" y="9575"/>
                </a:lnTo>
                <a:lnTo>
                  <a:pt x="6310" y="9355"/>
                </a:lnTo>
                <a:lnTo>
                  <a:pt x="6200" y="9134"/>
                </a:lnTo>
                <a:lnTo>
                  <a:pt x="6017" y="8951"/>
                </a:lnTo>
                <a:lnTo>
                  <a:pt x="6310" y="8658"/>
                </a:lnTo>
                <a:lnTo>
                  <a:pt x="6420" y="8548"/>
                </a:lnTo>
                <a:lnTo>
                  <a:pt x="6567" y="8401"/>
                </a:lnTo>
                <a:lnTo>
                  <a:pt x="6567" y="8327"/>
                </a:lnTo>
                <a:lnTo>
                  <a:pt x="6567" y="8254"/>
                </a:lnTo>
                <a:lnTo>
                  <a:pt x="6530" y="8217"/>
                </a:lnTo>
                <a:lnTo>
                  <a:pt x="6494" y="8181"/>
                </a:lnTo>
                <a:lnTo>
                  <a:pt x="6384" y="8071"/>
                </a:lnTo>
                <a:lnTo>
                  <a:pt x="6347" y="8034"/>
                </a:lnTo>
                <a:close/>
                <a:moveTo>
                  <a:pt x="19992" y="10418"/>
                </a:moveTo>
                <a:lnTo>
                  <a:pt x="20139" y="10492"/>
                </a:lnTo>
                <a:lnTo>
                  <a:pt x="20139" y="10602"/>
                </a:lnTo>
                <a:lnTo>
                  <a:pt x="20176" y="10638"/>
                </a:lnTo>
                <a:lnTo>
                  <a:pt x="20213" y="10638"/>
                </a:lnTo>
                <a:lnTo>
                  <a:pt x="20249" y="10602"/>
                </a:lnTo>
                <a:lnTo>
                  <a:pt x="20286" y="10785"/>
                </a:lnTo>
                <a:lnTo>
                  <a:pt x="20286" y="11042"/>
                </a:lnTo>
                <a:lnTo>
                  <a:pt x="20286" y="11189"/>
                </a:lnTo>
                <a:lnTo>
                  <a:pt x="20213" y="11372"/>
                </a:lnTo>
                <a:lnTo>
                  <a:pt x="20139" y="11519"/>
                </a:lnTo>
                <a:lnTo>
                  <a:pt x="20066" y="11665"/>
                </a:lnTo>
                <a:lnTo>
                  <a:pt x="19956" y="11812"/>
                </a:lnTo>
                <a:lnTo>
                  <a:pt x="19809" y="11886"/>
                </a:lnTo>
                <a:lnTo>
                  <a:pt x="19662" y="11959"/>
                </a:lnTo>
                <a:lnTo>
                  <a:pt x="19479" y="11959"/>
                </a:lnTo>
                <a:lnTo>
                  <a:pt x="19442" y="11886"/>
                </a:lnTo>
                <a:lnTo>
                  <a:pt x="19222" y="11776"/>
                </a:lnTo>
                <a:lnTo>
                  <a:pt x="19626" y="11702"/>
                </a:lnTo>
                <a:lnTo>
                  <a:pt x="19662" y="11665"/>
                </a:lnTo>
                <a:lnTo>
                  <a:pt x="19736" y="11629"/>
                </a:lnTo>
                <a:lnTo>
                  <a:pt x="19736" y="11482"/>
                </a:lnTo>
                <a:lnTo>
                  <a:pt x="19699" y="11372"/>
                </a:lnTo>
                <a:lnTo>
                  <a:pt x="19626" y="11335"/>
                </a:lnTo>
                <a:lnTo>
                  <a:pt x="19406" y="11335"/>
                </a:lnTo>
                <a:lnTo>
                  <a:pt x="19662" y="11152"/>
                </a:lnTo>
                <a:lnTo>
                  <a:pt x="19736" y="11115"/>
                </a:lnTo>
                <a:lnTo>
                  <a:pt x="19736" y="11042"/>
                </a:lnTo>
                <a:lnTo>
                  <a:pt x="19736" y="10969"/>
                </a:lnTo>
                <a:lnTo>
                  <a:pt x="19736" y="10932"/>
                </a:lnTo>
                <a:lnTo>
                  <a:pt x="19699" y="10858"/>
                </a:lnTo>
                <a:lnTo>
                  <a:pt x="19626" y="10822"/>
                </a:lnTo>
                <a:lnTo>
                  <a:pt x="19552" y="10822"/>
                </a:lnTo>
                <a:lnTo>
                  <a:pt x="19479" y="10858"/>
                </a:lnTo>
                <a:lnTo>
                  <a:pt x="19332" y="10895"/>
                </a:lnTo>
                <a:lnTo>
                  <a:pt x="19185" y="10932"/>
                </a:lnTo>
                <a:lnTo>
                  <a:pt x="19185" y="10932"/>
                </a:lnTo>
                <a:lnTo>
                  <a:pt x="19626" y="10748"/>
                </a:lnTo>
                <a:lnTo>
                  <a:pt x="19662" y="10712"/>
                </a:lnTo>
                <a:lnTo>
                  <a:pt x="19662" y="10675"/>
                </a:lnTo>
                <a:lnTo>
                  <a:pt x="19626" y="10638"/>
                </a:lnTo>
                <a:lnTo>
                  <a:pt x="19479" y="10602"/>
                </a:lnTo>
                <a:lnTo>
                  <a:pt x="19295" y="10602"/>
                </a:lnTo>
                <a:lnTo>
                  <a:pt x="19369" y="10565"/>
                </a:lnTo>
                <a:lnTo>
                  <a:pt x="19589" y="10455"/>
                </a:lnTo>
                <a:lnTo>
                  <a:pt x="19772" y="10418"/>
                </a:lnTo>
                <a:close/>
                <a:moveTo>
                  <a:pt x="16691" y="13390"/>
                </a:moveTo>
                <a:lnTo>
                  <a:pt x="16801" y="13463"/>
                </a:lnTo>
                <a:lnTo>
                  <a:pt x="16874" y="13536"/>
                </a:lnTo>
                <a:lnTo>
                  <a:pt x="16728" y="13646"/>
                </a:lnTo>
                <a:lnTo>
                  <a:pt x="16581" y="13756"/>
                </a:lnTo>
                <a:lnTo>
                  <a:pt x="16434" y="13903"/>
                </a:lnTo>
                <a:lnTo>
                  <a:pt x="16361" y="14050"/>
                </a:lnTo>
                <a:lnTo>
                  <a:pt x="16104" y="14013"/>
                </a:lnTo>
                <a:lnTo>
                  <a:pt x="16068" y="13976"/>
                </a:lnTo>
                <a:lnTo>
                  <a:pt x="16691" y="13390"/>
                </a:lnTo>
                <a:close/>
                <a:moveTo>
                  <a:pt x="16654" y="11959"/>
                </a:moveTo>
                <a:lnTo>
                  <a:pt x="17058" y="12326"/>
                </a:lnTo>
                <a:lnTo>
                  <a:pt x="17278" y="12546"/>
                </a:lnTo>
                <a:lnTo>
                  <a:pt x="17498" y="12803"/>
                </a:lnTo>
                <a:lnTo>
                  <a:pt x="17681" y="13059"/>
                </a:lnTo>
                <a:lnTo>
                  <a:pt x="17755" y="13169"/>
                </a:lnTo>
                <a:lnTo>
                  <a:pt x="17792" y="13279"/>
                </a:lnTo>
                <a:lnTo>
                  <a:pt x="17792" y="13426"/>
                </a:lnTo>
                <a:lnTo>
                  <a:pt x="17755" y="13536"/>
                </a:lnTo>
                <a:lnTo>
                  <a:pt x="17718" y="13646"/>
                </a:lnTo>
                <a:lnTo>
                  <a:pt x="17608" y="13756"/>
                </a:lnTo>
                <a:lnTo>
                  <a:pt x="17498" y="13866"/>
                </a:lnTo>
                <a:lnTo>
                  <a:pt x="17351" y="13940"/>
                </a:lnTo>
                <a:lnTo>
                  <a:pt x="17278" y="13866"/>
                </a:lnTo>
                <a:lnTo>
                  <a:pt x="17168" y="13866"/>
                </a:lnTo>
                <a:lnTo>
                  <a:pt x="17095" y="13903"/>
                </a:lnTo>
                <a:lnTo>
                  <a:pt x="17058" y="13940"/>
                </a:lnTo>
                <a:lnTo>
                  <a:pt x="17021" y="13940"/>
                </a:lnTo>
                <a:lnTo>
                  <a:pt x="16948" y="13976"/>
                </a:lnTo>
                <a:lnTo>
                  <a:pt x="16911" y="14050"/>
                </a:lnTo>
                <a:lnTo>
                  <a:pt x="16874" y="14050"/>
                </a:lnTo>
                <a:lnTo>
                  <a:pt x="16948" y="13940"/>
                </a:lnTo>
                <a:lnTo>
                  <a:pt x="17095" y="13793"/>
                </a:lnTo>
                <a:lnTo>
                  <a:pt x="17168" y="13683"/>
                </a:lnTo>
                <a:lnTo>
                  <a:pt x="17205" y="13573"/>
                </a:lnTo>
                <a:lnTo>
                  <a:pt x="17168" y="13500"/>
                </a:lnTo>
                <a:lnTo>
                  <a:pt x="17131" y="13426"/>
                </a:lnTo>
                <a:lnTo>
                  <a:pt x="17021" y="13316"/>
                </a:lnTo>
                <a:lnTo>
                  <a:pt x="16874" y="13206"/>
                </a:lnTo>
                <a:lnTo>
                  <a:pt x="16691" y="13169"/>
                </a:lnTo>
                <a:lnTo>
                  <a:pt x="16618" y="13169"/>
                </a:lnTo>
                <a:lnTo>
                  <a:pt x="16581" y="13206"/>
                </a:lnTo>
                <a:lnTo>
                  <a:pt x="15627" y="13793"/>
                </a:lnTo>
                <a:lnTo>
                  <a:pt x="15517" y="13756"/>
                </a:lnTo>
                <a:lnTo>
                  <a:pt x="15407" y="13646"/>
                </a:lnTo>
                <a:lnTo>
                  <a:pt x="15884" y="13353"/>
                </a:lnTo>
                <a:lnTo>
                  <a:pt x="16361" y="13096"/>
                </a:lnTo>
                <a:lnTo>
                  <a:pt x="16398" y="13023"/>
                </a:lnTo>
                <a:lnTo>
                  <a:pt x="16398" y="12986"/>
                </a:lnTo>
                <a:lnTo>
                  <a:pt x="16361" y="12913"/>
                </a:lnTo>
                <a:lnTo>
                  <a:pt x="16288" y="12913"/>
                </a:lnTo>
                <a:lnTo>
                  <a:pt x="15994" y="12949"/>
                </a:lnTo>
                <a:lnTo>
                  <a:pt x="15701" y="13059"/>
                </a:lnTo>
                <a:lnTo>
                  <a:pt x="15407" y="13169"/>
                </a:lnTo>
                <a:lnTo>
                  <a:pt x="15150" y="13279"/>
                </a:lnTo>
                <a:lnTo>
                  <a:pt x="15040" y="13023"/>
                </a:lnTo>
                <a:lnTo>
                  <a:pt x="15077" y="12986"/>
                </a:lnTo>
                <a:lnTo>
                  <a:pt x="16068" y="12399"/>
                </a:lnTo>
                <a:lnTo>
                  <a:pt x="16104" y="12362"/>
                </a:lnTo>
                <a:lnTo>
                  <a:pt x="16104" y="12326"/>
                </a:lnTo>
                <a:lnTo>
                  <a:pt x="16068" y="12289"/>
                </a:lnTo>
                <a:lnTo>
                  <a:pt x="15994" y="12252"/>
                </a:lnTo>
                <a:lnTo>
                  <a:pt x="15554" y="12362"/>
                </a:lnTo>
                <a:lnTo>
                  <a:pt x="15150" y="12472"/>
                </a:lnTo>
                <a:lnTo>
                  <a:pt x="15150" y="12472"/>
                </a:lnTo>
                <a:lnTo>
                  <a:pt x="15297" y="12326"/>
                </a:lnTo>
                <a:lnTo>
                  <a:pt x="15517" y="12179"/>
                </a:lnTo>
                <a:lnTo>
                  <a:pt x="15737" y="12069"/>
                </a:lnTo>
                <a:lnTo>
                  <a:pt x="15994" y="11996"/>
                </a:lnTo>
                <a:lnTo>
                  <a:pt x="16324" y="11959"/>
                </a:lnTo>
                <a:close/>
                <a:moveTo>
                  <a:pt x="14857" y="6310"/>
                </a:moveTo>
                <a:lnTo>
                  <a:pt x="14600" y="6347"/>
                </a:lnTo>
                <a:lnTo>
                  <a:pt x="14380" y="6383"/>
                </a:lnTo>
                <a:lnTo>
                  <a:pt x="14197" y="6457"/>
                </a:lnTo>
                <a:lnTo>
                  <a:pt x="13793" y="6677"/>
                </a:lnTo>
                <a:lnTo>
                  <a:pt x="13426" y="6970"/>
                </a:lnTo>
                <a:lnTo>
                  <a:pt x="13243" y="7154"/>
                </a:lnTo>
                <a:lnTo>
                  <a:pt x="12950" y="7190"/>
                </a:lnTo>
                <a:lnTo>
                  <a:pt x="12840" y="7227"/>
                </a:lnTo>
                <a:lnTo>
                  <a:pt x="12803" y="7300"/>
                </a:lnTo>
                <a:lnTo>
                  <a:pt x="12766" y="7374"/>
                </a:lnTo>
                <a:lnTo>
                  <a:pt x="12766" y="7447"/>
                </a:lnTo>
                <a:lnTo>
                  <a:pt x="11042" y="7631"/>
                </a:lnTo>
                <a:lnTo>
                  <a:pt x="10052" y="7667"/>
                </a:lnTo>
                <a:lnTo>
                  <a:pt x="9575" y="7704"/>
                </a:lnTo>
                <a:lnTo>
                  <a:pt x="9098" y="7741"/>
                </a:lnTo>
                <a:lnTo>
                  <a:pt x="9025" y="7777"/>
                </a:lnTo>
                <a:lnTo>
                  <a:pt x="8988" y="7814"/>
                </a:lnTo>
                <a:lnTo>
                  <a:pt x="8951" y="7924"/>
                </a:lnTo>
                <a:lnTo>
                  <a:pt x="9025" y="8034"/>
                </a:lnTo>
                <a:lnTo>
                  <a:pt x="9061" y="8071"/>
                </a:lnTo>
                <a:lnTo>
                  <a:pt x="9135" y="8107"/>
                </a:lnTo>
                <a:lnTo>
                  <a:pt x="9612" y="8144"/>
                </a:lnTo>
                <a:lnTo>
                  <a:pt x="10125" y="8144"/>
                </a:lnTo>
                <a:lnTo>
                  <a:pt x="11152" y="8071"/>
                </a:lnTo>
                <a:lnTo>
                  <a:pt x="11922" y="8034"/>
                </a:lnTo>
                <a:lnTo>
                  <a:pt x="12693" y="7961"/>
                </a:lnTo>
                <a:lnTo>
                  <a:pt x="12546" y="8254"/>
                </a:lnTo>
                <a:lnTo>
                  <a:pt x="12473" y="8438"/>
                </a:lnTo>
                <a:lnTo>
                  <a:pt x="12473" y="8584"/>
                </a:lnTo>
                <a:lnTo>
                  <a:pt x="12509" y="8914"/>
                </a:lnTo>
                <a:lnTo>
                  <a:pt x="12363" y="9024"/>
                </a:lnTo>
                <a:lnTo>
                  <a:pt x="12253" y="9134"/>
                </a:lnTo>
                <a:lnTo>
                  <a:pt x="12253" y="9245"/>
                </a:lnTo>
                <a:lnTo>
                  <a:pt x="12289" y="9355"/>
                </a:lnTo>
                <a:lnTo>
                  <a:pt x="12399" y="9428"/>
                </a:lnTo>
                <a:lnTo>
                  <a:pt x="12546" y="9465"/>
                </a:lnTo>
                <a:lnTo>
                  <a:pt x="12693" y="9465"/>
                </a:lnTo>
                <a:lnTo>
                  <a:pt x="12803" y="9685"/>
                </a:lnTo>
                <a:lnTo>
                  <a:pt x="12950" y="9868"/>
                </a:lnTo>
                <a:lnTo>
                  <a:pt x="13096" y="10052"/>
                </a:lnTo>
                <a:lnTo>
                  <a:pt x="13243" y="10198"/>
                </a:lnTo>
                <a:lnTo>
                  <a:pt x="13426" y="10308"/>
                </a:lnTo>
                <a:lnTo>
                  <a:pt x="13647" y="10418"/>
                </a:lnTo>
                <a:lnTo>
                  <a:pt x="13867" y="10455"/>
                </a:lnTo>
                <a:lnTo>
                  <a:pt x="14087" y="10492"/>
                </a:lnTo>
                <a:lnTo>
                  <a:pt x="14233" y="10492"/>
                </a:lnTo>
                <a:lnTo>
                  <a:pt x="14600" y="10418"/>
                </a:lnTo>
                <a:lnTo>
                  <a:pt x="14967" y="10345"/>
                </a:lnTo>
                <a:lnTo>
                  <a:pt x="14930" y="10455"/>
                </a:lnTo>
                <a:lnTo>
                  <a:pt x="14930" y="10602"/>
                </a:lnTo>
                <a:lnTo>
                  <a:pt x="15004" y="10895"/>
                </a:lnTo>
                <a:lnTo>
                  <a:pt x="15077" y="11079"/>
                </a:lnTo>
                <a:lnTo>
                  <a:pt x="15150" y="11299"/>
                </a:lnTo>
                <a:lnTo>
                  <a:pt x="15297" y="11482"/>
                </a:lnTo>
                <a:lnTo>
                  <a:pt x="15481" y="11629"/>
                </a:lnTo>
                <a:lnTo>
                  <a:pt x="15481" y="11665"/>
                </a:lnTo>
                <a:lnTo>
                  <a:pt x="15261" y="11739"/>
                </a:lnTo>
                <a:lnTo>
                  <a:pt x="15077" y="11886"/>
                </a:lnTo>
                <a:lnTo>
                  <a:pt x="14894" y="11996"/>
                </a:lnTo>
                <a:lnTo>
                  <a:pt x="14784" y="12142"/>
                </a:lnTo>
                <a:lnTo>
                  <a:pt x="14674" y="12326"/>
                </a:lnTo>
                <a:lnTo>
                  <a:pt x="14600" y="12509"/>
                </a:lnTo>
                <a:lnTo>
                  <a:pt x="14564" y="12693"/>
                </a:lnTo>
                <a:lnTo>
                  <a:pt x="14527" y="12876"/>
                </a:lnTo>
                <a:lnTo>
                  <a:pt x="14527" y="12986"/>
                </a:lnTo>
                <a:lnTo>
                  <a:pt x="14527" y="13059"/>
                </a:lnTo>
                <a:lnTo>
                  <a:pt x="14600" y="13353"/>
                </a:lnTo>
                <a:lnTo>
                  <a:pt x="14747" y="13610"/>
                </a:lnTo>
                <a:lnTo>
                  <a:pt x="14747" y="13720"/>
                </a:lnTo>
                <a:lnTo>
                  <a:pt x="14784" y="13830"/>
                </a:lnTo>
                <a:lnTo>
                  <a:pt x="14930" y="13903"/>
                </a:lnTo>
                <a:lnTo>
                  <a:pt x="15004" y="13976"/>
                </a:lnTo>
                <a:lnTo>
                  <a:pt x="15297" y="14197"/>
                </a:lnTo>
                <a:lnTo>
                  <a:pt x="15627" y="14380"/>
                </a:lnTo>
                <a:lnTo>
                  <a:pt x="15994" y="14527"/>
                </a:lnTo>
                <a:lnTo>
                  <a:pt x="16398" y="14600"/>
                </a:lnTo>
                <a:lnTo>
                  <a:pt x="16801" y="14600"/>
                </a:lnTo>
                <a:lnTo>
                  <a:pt x="17205" y="14527"/>
                </a:lnTo>
                <a:lnTo>
                  <a:pt x="17571" y="14417"/>
                </a:lnTo>
                <a:lnTo>
                  <a:pt x="17902" y="14233"/>
                </a:lnTo>
                <a:lnTo>
                  <a:pt x="18122" y="14013"/>
                </a:lnTo>
                <a:lnTo>
                  <a:pt x="18268" y="13793"/>
                </a:lnTo>
                <a:lnTo>
                  <a:pt x="18305" y="13536"/>
                </a:lnTo>
                <a:lnTo>
                  <a:pt x="18305" y="13316"/>
                </a:lnTo>
                <a:lnTo>
                  <a:pt x="18232" y="13059"/>
                </a:lnTo>
                <a:lnTo>
                  <a:pt x="18122" y="12803"/>
                </a:lnTo>
                <a:lnTo>
                  <a:pt x="17975" y="12546"/>
                </a:lnTo>
                <a:lnTo>
                  <a:pt x="17792" y="12326"/>
                </a:lnTo>
                <a:lnTo>
                  <a:pt x="17902" y="12289"/>
                </a:lnTo>
                <a:lnTo>
                  <a:pt x="18232" y="12106"/>
                </a:lnTo>
                <a:lnTo>
                  <a:pt x="18599" y="11849"/>
                </a:lnTo>
                <a:lnTo>
                  <a:pt x="18709" y="12032"/>
                </a:lnTo>
                <a:lnTo>
                  <a:pt x="18855" y="12179"/>
                </a:lnTo>
                <a:lnTo>
                  <a:pt x="19002" y="12289"/>
                </a:lnTo>
                <a:lnTo>
                  <a:pt x="19149" y="12362"/>
                </a:lnTo>
                <a:lnTo>
                  <a:pt x="19406" y="12436"/>
                </a:lnTo>
                <a:lnTo>
                  <a:pt x="19662" y="12399"/>
                </a:lnTo>
                <a:lnTo>
                  <a:pt x="19919" y="12326"/>
                </a:lnTo>
                <a:lnTo>
                  <a:pt x="20139" y="12179"/>
                </a:lnTo>
                <a:lnTo>
                  <a:pt x="20359" y="11996"/>
                </a:lnTo>
                <a:lnTo>
                  <a:pt x="20543" y="11776"/>
                </a:lnTo>
                <a:lnTo>
                  <a:pt x="20653" y="11519"/>
                </a:lnTo>
                <a:lnTo>
                  <a:pt x="20726" y="11225"/>
                </a:lnTo>
                <a:lnTo>
                  <a:pt x="20799" y="10858"/>
                </a:lnTo>
                <a:lnTo>
                  <a:pt x="20763" y="10675"/>
                </a:lnTo>
                <a:lnTo>
                  <a:pt x="20726" y="10528"/>
                </a:lnTo>
                <a:lnTo>
                  <a:pt x="20689" y="10382"/>
                </a:lnTo>
                <a:lnTo>
                  <a:pt x="20579" y="10272"/>
                </a:lnTo>
                <a:lnTo>
                  <a:pt x="20359" y="10088"/>
                </a:lnTo>
                <a:lnTo>
                  <a:pt x="20066" y="9978"/>
                </a:lnTo>
                <a:lnTo>
                  <a:pt x="19919" y="9941"/>
                </a:lnTo>
                <a:lnTo>
                  <a:pt x="19626" y="9941"/>
                </a:lnTo>
                <a:lnTo>
                  <a:pt x="19516" y="10015"/>
                </a:lnTo>
                <a:lnTo>
                  <a:pt x="19479" y="10088"/>
                </a:lnTo>
                <a:lnTo>
                  <a:pt x="19185" y="10198"/>
                </a:lnTo>
                <a:lnTo>
                  <a:pt x="18929" y="10308"/>
                </a:lnTo>
                <a:lnTo>
                  <a:pt x="18819" y="10418"/>
                </a:lnTo>
                <a:lnTo>
                  <a:pt x="18672" y="10528"/>
                </a:lnTo>
                <a:lnTo>
                  <a:pt x="18599" y="10675"/>
                </a:lnTo>
                <a:lnTo>
                  <a:pt x="18525" y="10822"/>
                </a:lnTo>
                <a:lnTo>
                  <a:pt x="18452" y="11115"/>
                </a:lnTo>
                <a:lnTo>
                  <a:pt x="18452" y="11409"/>
                </a:lnTo>
                <a:lnTo>
                  <a:pt x="18048" y="11702"/>
                </a:lnTo>
                <a:lnTo>
                  <a:pt x="17645" y="11996"/>
                </a:lnTo>
                <a:lnTo>
                  <a:pt x="17608" y="12032"/>
                </a:lnTo>
                <a:lnTo>
                  <a:pt x="17608" y="12106"/>
                </a:lnTo>
                <a:lnTo>
                  <a:pt x="17241" y="11776"/>
                </a:lnTo>
                <a:lnTo>
                  <a:pt x="16911" y="11519"/>
                </a:lnTo>
                <a:lnTo>
                  <a:pt x="16838" y="11482"/>
                </a:lnTo>
                <a:lnTo>
                  <a:pt x="16691" y="11482"/>
                </a:lnTo>
                <a:lnTo>
                  <a:pt x="16654" y="11555"/>
                </a:lnTo>
                <a:lnTo>
                  <a:pt x="16434" y="11519"/>
                </a:lnTo>
                <a:lnTo>
                  <a:pt x="16214" y="11519"/>
                </a:lnTo>
                <a:lnTo>
                  <a:pt x="15774" y="11555"/>
                </a:lnTo>
                <a:lnTo>
                  <a:pt x="15811" y="11445"/>
                </a:lnTo>
                <a:lnTo>
                  <a:pt x="15774" y="11335"/>
                </a:lnTo>
                <a:lnTo>
                  <a:pt x="15664" y="11152"/>
                </a:lnTo>
                <a:lnTo>
                  <a:pt x="15554" y="11005"/>
                </a:lnTo>
                <a:lnTo>
                  <a:pt x="15444" y="10822"/>
                </a:lnTo>
                <a:lnTo>
                  <a:pt x="15371" y="10602"/>
                </a:lnTo>
                <a:lnTo>
                  <a:pt x="15334" y="10418"/>
                </a:lnTo>
                <a:lnTo>
                  <a:pt x="15297" y="10308"/>
                </a:lnTo>
                <a:lnTo>
                  <a:pt x="15224" y="10235"/>
                </a:lnTo>
                <a:lnTo>
                  <a:pt x="15627" y="10015"/>
                </a:lnTo>
                <a:lnTo>
                  <a:pt x="16031" y="9758"/>
                </a:lnTo>
                <a:lnTo>
                  <a:pt x="16361" y="9428"/>
                </a:lnTo>
                <a:lnTo>
                  <a:pt x="16471" y="9281"/>
                </a:lnTo>
                <a:lnTo>
                  <a:pt x="16581" y="9098"/>
                </a:lnTo>
                <a:lnTo>
                  <a:pt x="16654" y="8878"/>
                </a:lnTo>
                <a:lnTo>
                  <a:pt x="16691" y="8621"/>
                </a:lnTo>
                <a:lnTo>
                  <a:pt x="16691" y="8364"/>
                </a:lnTo>
                <a:lnTo>
                  <a:pt x="16691" y="8107"/>
                </a:lnTo>
                <a:lnTo>
                  <a:pt x="16581" y="7631"/>
                </a:lnTo>
                <a:lnTo>
                  <a:pt x="16398" y="7190"/>
                </a:lnTo>
                <a:lnTo>
                  <a:pt x="16251" y="6897"/>
                </a:lnTo>
                <a:lnTo>
                  <a:pt x="16031" y="6640"/>
                </a:lnTo>
                <a:lnTo>
                  <a:pt x="15884" y="6530"/>
                </a:lnTo>
                <a:lnTo>
                  <a:pt x="15737" y="6457"/>
                </a:lnTo>
                <a:lnTo>
                  <a:pt x="15591" y="6420"/>
                </a:lnTo>
                <a:lnTo>
                  <a:pt x="15407" y="6383"/>
                </a:lnTo>
                <a:lnTo>
                  <a:pt x="15077" y="631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49" name="Google Shape;549;p22"/>
          <p:cNvSpPr/>
          <p:nvPr/>
        </p:nvSpPr>
        <p:spPr>
          <a:xfrm>
            <a:off x="7842052" y="-100873"/>
            <a:ext cx="388118" cy="408938"/>
          </a:xfrm>
          <a:custGeom>
            <a:avLst/>
            <a:gdLst/>
            <a:ahLst/>
            <a:cxnLst/>
            <a:rect l="l" t="t" r="r" b="b"/>
            <a:pathLst>
              <a:path w="13683" h="14417" extrusionOk="0">
                <a:moveTo>
                  <a:pt x="9281" y="2311"/>
                </a:moveTo>
                <a:lnTo>
                  <a:pt x="9170" y="2385"/>
                </a:lnTo>
                <a:lnTo>
                  <a:pt x="9134" y="2495"/>
                </a:lnTo>
                <a:lnTo>
                  <a:pt x="9097" y="2568"/>
                </a:lnTo>
                <a:lnTo>
                  <a:pt x="9097" y="2678"/>
                </a:lnTo>
                <a:lnTo>
                  <a:pt x="9134" y="2862"/>
                </a:lnTo>
                <a:lnTo>
                  <a:pt x="9207" y="3082"/>
                </a:lnTo>
                <a:lnTo>
                  <a:pt x="9464" y="3742"/>
                </a:lnTo>
                <a:lnTo>
                  <a:pt x="9721" y="4402"/>
                </a:lnTo>
                <a:lnTo>
                  <a:pt x="9647" y="4439"/>
                </a:lnTo>
                <a:lnTo>
                  <a:pt x="9060" y="5283"/>
                </a:lnTo>
                <a:lnTo>
                  <a:pt x="8804" y="5649"/>
                </a:lnTo>
                <a:lnTo>
                  <a:pt x="8694" y="5833"/>
                </a:lnTo>
                <a:lnTo>
                  <a:pt x="8657" y="5943"/>
                </a:lnTo>
                <a:lnTo>
                  <a:pt x="8694" y="6053"/>
                </a:lnTo>
                <a:lnTo>
                  <a:pt x="8804" y="6016"/>
                </a:lnTo>
                <a:lnTo>
                  <a:pt x="8877" y="5980"/>
                </a:lnTo>
                <a:lnTo>
                  <a:pt x="9024" y="5833"/>
                </a:lnTo>
                <a:lnTo>
                  <a:pt x="9281" y="5503"/>
                </a:lnTo>
                <a:lnTo>
                  <a:pt x="9941" y="4659"/>
                </a:lnTo>
                <a:lnTo>
                  <a:pt x="10014" y="4659"/>
                </a:lnTo>
                <a:lnTo>
                  <a:pt x="10124" y="4622"/>
                </a:lnTo>
                <a:lnTo>
                  <a:pt x="10161" y="4549"/>
                </a:lnTo>
                <a:lnTo>
                  <a:pt x="10161" y="4439"/>
                </a:lnTo>
                <a:lnTo>
                  <a:pt x="9684" y="3229"/>
                </a:lnTo>
                <a:lnTo>
                  <a:pt x="9427" y="2715"/>
                </a:lnTo>
                <a:lnTo>
                  <a:pt x="9354" y="2532"/>
                </a:lnTo>
                <a:lnTo>
                  <a:pt x="9317" y="2422"/>
                </a:lnTo>
                <a:lnTo>
                  <a:pt x="9317" y="2348"/>
                </a:lnTo>
                <a:lnTo>
                  <a:pt x="9317" y="2311"/>
                </a:lnTo>
                <a:close/>
                <a:moveTo>
                  <a:pt x="8694" y="1615"/>
                </a:moveTo>
                <a:lnTo>
                  <a:pt x="8767" y="1798"/>
                </a:lnTo>
                <a:lnTo>
                  <a:pt x="8804" y="1908"/>
                </a:lnTo>
                <a:lnTo>
                  <a:pt x="8914" y="1981"/>
                </a:lnTo>
                <a:lnTo>
                  <a:pt x="9024" y="2055"/>
                </a:lnTo>
                <a:lnTo>
                  <a:pt x="9170" y="2018"/>
                </a:lnTo>
                <a:lnTo>
                  <a:pt x="9391" y="1908"/>
                </a:lnTo>
                <a:lnTo>
                  <a:pt x="9611" y="1725"/>
                </a:lnTo>
                <a:lnTo>
                  <a:pt x="9867" y="2275"/>
                </a:lnTo>
                <a:lnTo>
                  <a:pt x="10161" y="2752"/>
                </a:lnTo>
                <a:lnTo>
                  <a:pt x="10454" y="3265"/>
                </a:lnTo>
                <a:lnTo>
                  <a:pt x="10674" y="3779"/>
                </a:lnTo>
                <a:lnTo>
                  <a:pt x="10528" y="3925"/>
                </a:lnTo>
                <a:lnTo>
                  <a:pt x="10381" y="4072"/>
                </a:lnTo>
                <a:lnTo>
                  <a:pt x="10271" y="4256"/>
                </a:lnTo>
                <a:lnTo>
                  <a:pt x="10234" y="4476"/>
                </a:lnTo>
                <a:lnTo>
                  <a:pt x="10271" y="4586"/>
                </a:lnTo>
                <a:lnTo>
                  <a:pt x="10344" y="4659"/>
                </a:lnTo>
                <a:lnTo>
                  <a:pt x="10344" y="4806"/>
                </a:lnTo>
                <a:lnTo>
                  <a:pt x="10381" y="4879"/>
                </a:lnTo>
                <a:lnTo>
                  <a:pt x="10491" y="4916"/>
                </a:lnTo>
                <a:lnTo>
                  <a:pt x="10491" y="4953"/>
                </a:lnTo>
                <a:lnTo>
                  <a:pt x="10344" y="5173"/>
                </a:lnTo>
                <a:lnTo>
                  <a:pt x="9977" y="5649"/>
                </a:lnTo>
                <a:lnTo>
                  <a:pt x="9647" y="6163"/>
                </a:lnTo>
                <a:lnTo>
                  <a:pt x="9501" y="6090"/>
                </a:lnTo>
                <a:lnTo>
                  <a:pt x="9317" y="6053"/>
                </a:lnTo>
                <a:lnTo>
                  <a:pt x="9134" y="6126"/>
                </a:lnTo>
                <a:lnTo>
                  <a:pt x="8950" y="6200"/>
                </a:lnTo>
                <a:lnTo>
                  <a:pt x="8840" y="6346"/>
                </a:lnTo>
                <a:lnTo>
                  <a:pt x="8730" y="6493"/>
                </a:lnTo>
                <a:lnTo>
                  <a:pt x="8327" y="6493"/>
                </a:lnTo>
                <a:lnTo>
                  <a:pt x="7556" y="6530"/>
                </a:lnTo>
                <a:lnTo>
                  <a:pt x="7520" y="6456"/>
                </a:lnTo>
                <a:lnTo>
                  <a:pt x="7410" y="6383"/>
                </a:lnTo>
                <a:lnTo>
                  <a:pt x="7080" y="6273"/>
                </a:lnTo>
                <a:lnTo>
                  <a:pt x="7043" y="6273"/>
                </a:lnTo>
                <a:lnTo>
                  <a:pt x="6970" y="6236"/>
                </a:lnTo>
                <a:lnTo>
                  <a:pt x="6786" y="6236"/>
                </a:lnTo>
                <a:lnTo>
                  <a:pt x="6639" y="6200"/>
                </a:lnTo>
                <a:lnTo>
                  <a:pt x="5832" y="5429"/>
                </a:lnTo>
                <a:lnTo>
                  <a:pt x="5246" y="4879"/>
                </a:lnTo>
                <a:lnTo>
                  <a:pt x="5319" y="4696"/>
                </a:lnTo>
                <a:lnTo>
                  <a:pt x="5319" y="4512"/>
                </a:lnTo>
                <a:lnTo>
                  <a:pt x="5282" y="4439"/>
                </a:lnTo>
                <a:lnTo>
                  <a:pt x="5246" y="4366"/>
                </a:lnTo>
                <a:lnTo>
                  <a:pt x="5099" y="4256"/>
                </a:lnTo>
                <a:lnTo>
                  <a:pt x="5282" y="3815"/>
                </a:lnTo>
                <a:lnTo>
                  <a:pt x="5796" y="2715"/>
                </a:lnTo>
                <a:lnTo>
                  <a:pt x="6126" y="2018"/>
                </a:lnTo>
                <a:lnTo>
                  <a:pt x="6273" y="2018"/>
                </a:lnTo>
                <a:lnTo>
                  <a:pt x="6419" y="1981"/>
                </a:lnTo>
                <a:lnTo>
                  <a:pt x="6566" y="1908"/>
                </a:lnTo>
                <a:lnTo>
                  <a:pt x="6713" y="1798"/>
                </a:lnTo>
                <a:lnTo>
                  <a:pt x="6823" y="1688"/>
                </a:lnTo>
                <a:lnTo>
                  <a:pt x="7483" y="1651"/>
                </a:lnTo>
                <a:lnTo>
                  <a:pt x="8694" y="1615"/>
                </a:lnTo>
                <a:close/>
                <a:moveTo>
                  <a:pt x="6823" y="6823"/>
                </a:moveTo>
                <a:lnTo>
                  <a:pt x="6933" y="6897"/>
                </a:lnTo>
                <a:lnTo>
                  <a:pt x="6749" y="6897"/>
                </a:lnTo>
                <a:lnTo>
                  <a:pt x="6713" y="6860"/>
                </a:lnTo>
                <a:lnTo>
                  <a:pt x="6823" y="6823"/>
                </a:lnTo>
                <a:close/>
                <a:moveTo>
                  <a:pt x="2714" y="5393"/>
                </a:moveTo>
                <a:lnTo>
                  <a:pt x="2641" y="5429"/>
                </a:lnTo>
                <a:lnTo>
                  <a:pt x="2531" y="5503"/>
                </a:lnTo>
                <a:lnTo>
                  <a:pt x="2458" y="5576"/>
                </a:lnTo>
                <a:lnTo>
                  <a:pt x="2274" y="5796"/>
                </a:lnTo>
                <a:lnTo>
                  <a:pt x="1981" y="6310"/>
                </a:lnTo>
                <a:lnTo>
                  <a:pt x="1651" y="6860"/>
                </a:lnTo>
                <a:lnTo>
                  <a:pt x="1504" y="7080"/>
                </a:lnTo>
                <a:lnTo>
                  <a:pt x="1431" y="7190"/>
                </a:lnTo>
                <a:lnTo>
                  <a:pt x="1394" y="7263"/>
                </a:lnTo>
                <a:lnTo>
                  <a:pt x="1394" y="7337"/>
                </a:lnTo>
                <a:lnTo>
                  <a:pt x="1321" y="7374"/>
                </a:lnTo>
                <a:lnTo>
                  <a:pt x="1321" y="7410"/>
                </a:lnTo>
                <a:lnTo>
                  <a:pt x="1321" y="7520"/>
                </a:lnTo>
                <a:lnTo>
                  <a:pt x="1394" y="7557"/>
                </a:lnTo>
                <a:lnTo>
                  <a:pt x="1504" y="7594"/>
                </a:lnTo>
                <a:lnTo>
                  <a:pt x="1614" y="7520"/>
                </a:lnTo>
                <a:lnTo>
                  <a:pt x="1724" y="7447"/>
                </a:lnTo>
                <a:lnTo>
                  <a:pt x="1834" y="7337"/>
                </a:lnTo>
                <a:lnTo>
                  <a:pt x="2018" y="7043"/>
                </a:lnTo>
                <a:lnTo>
                  <a:pt x="2128" y="6823"/>
                </a:lnTo>
                <a:lnTo>
                  <a:pt x="2568" y="6200"/>
                </a:lnTo>
                <a:lnTo>
                  <a:pt x="2751" y="5870"/>
                </a:lnTo>
                <a:lnTo>
                  <a:pt x="2861" y="5723"/>
                </a:lnTo>
                <a:lnTo>
                  <a:pt x="2861" y="5539"/>
                </a:lnTo>
                <a:lnTo>
                  <a:pt x="2861" y="5466"/>
                </a:lnTo>
                <a:lnTo>
                  <a:pt x="2788" y="5429"/>
                </a:lnTo>
                <a:lnTo>
                  <a:pt x="2714" y="5393"/>
                </a:lnTo>
                <a:close/>
                <a:moveTo>
                  <a:pt x="4072" y="4843"/>
                </a:moveTo>
                <a:lnTo>
                  <a:pt x="4182" y="5026"/>
                </a:lnTo>
                <a:lnTo>
                  <a:pt x="4328" y="5173"/>
                </a:lnTo>
                <a:lnTo>
                  <a:pt x="4475" y="5209"/>
                </a:lnTo>
                <a:lnTo>
                  <a:pt x="4622" y="5246"/>
                </a:lnTo>
                <a:lnTo>
                  <a:pt x="4769" y="5246"/>
                </a:lnTo>
                <a:lnTo>
                  <a:pt x="4915" y="5209"/>
                </a:lnTo>
                <a:lnTo>
                  <a:pt x="5319" y="5576"/>
                </a:lnTo>
                <a:lnTo>
                  <a:pt x="6163" y="6456"/>
                </a:lnTo>
                <a:lnTo>
                  <a:pt x="6126" y="6530"/>
                </a:lnTo>
                <a:lnTo>
                  <a:pt x="6089" y="6640"/>
                </a:lnTo>
                <a:lnTo>
                  <a:pt x="6126" y="6787"/>
                </a:lnTo>
                <a:lnTo>
                  <a:pt x="6163" y="6897"/>
                </a:lnTo>
                <a:lnTo>
                  <a:pt x="6236" y="7007"/>
                </a:lnTo>
                <a:lnTo>
                  <a:pt x="6236" y="7080"/>
                </a:lnTo>
                <a:lnTo>
                  <a:pt x="5942" y="7410"/>
                </a:lnTo>
                <a:lnTo>
                  <a:pt x="5686" y="7777"/>
                </a:lnTo>
                <a:lnTo>
                  <a:pt x="5172" y="8511"/>
                </a:lnTo>
                <a:lnTo>
                  <a:pt x="4695" y="9134"/>
                </a:lnTo>
                <a:lnTo>
                  <a:pt x="4585" y="9061"/>
                </a:lnTo>
                <a:lnTo>
                  <a:pt x="4439" y="9061"/>
                </a:lnTo>
                <a:lnTo>
                  <a:pt x="4255" y="9098"/>
                </a:lnTo>
                <a:lnTo>
                  <a:pt x="4108" y="9208"/>
                </a:lnTo>
                <a:lnTo>
                  <a:pt x="3998" y="9354"/>
                </a:lnTo>
                <a:lnTo>
                  <a:pt x="3925" y="9538"/>
                </a:lnTo>
                <a:lnTo>
                  <a:pt x="3595" y="9501"/>
                </a:lnTo>
                <a:lnTo>
                  <a:pt x="2825" y="9538"/>
                </a:lnTo>
                <a:lnTo>
                  <a:pt x="2788" y="9354"/>
                </a:lnTo>
                <a:lnTo>
                  <a:pt x="2678" y="9208"/>
                </a:lnTo>
                <a:lnTo>
                  <a:pt x="2531" y="9098"/>
                </a:lnTo>
                <a:lnTo>
                  <a:pt x="2384" y="9061"/>
                </a:lnTo>
                <a:lnTo>
                  <a:pt x="2238" y="9061"/>
                </a:lnTo>
                <a:lnTo>
                  <a:pt x="2054" y="9098"/>
                </a:lnTo>
                <a:lnTo>
                  <a:pt x="1577" y="8437"/>
                </a:lnTo>
                <a:lnTo>
                  <a:pt x="1394" y="8107"/>
                </a:lnTo>
                <a:lnTo>
                  <a:pt x="1137" y="7777"/>
                </a:lnTo>
                <a:lnTo>
                  <a:pt x="1211" y="7594"/>
                </a:lnTo>
                <a:lnTo>
                  <a:pt x="1247" y="7447"/>
                </a:lnTo>
                <a:lnTo>
                  <a:pt x="1211" y="7263"/>
                </a:lnTo>
                <a:lnTo>
                  <a:pt x="1174" y="7117"/>
                </a:lnTo>
                <a:lnTo>
                  <a:pt x="1064" y="7007"/>
                </a:lnTo>
                <a:lnTo>
                  <a:pt x="1101" y="6933"/>
                </a:lnTo>
                <a:lnTo>
                  <a:pt x="1174" y="6823"/>
                </a:lnTo>
                <a:lnTo>
                  <a:pt x="1247" y="6640"/>
                </a:lnTo>
                <a:lnTo>
                  <a:pt x="1614" y="5980"/>
                </a:lnTo>
                <a:lnTo>
                  <a:pt x="1944" y="5356"/>
                </a:lnTo>
                <a:lnTo>
                  <a:pt x="2164" y="5356"/>
                </a:lnTo>
                <a:lnTo>
                  <a:pt x="2384" y="5283"/>
                </a:lnTo>
                <a:lnTo>
                  <a:pt x="2531" y="5136"/>
                </a:lnTo>
                <a:lnTo>
                  <a:pt x="2604" y="5063"/>
                </a:lnTo>
                <a:lnTo>
                  <a:pt x="2641" y="4953"/>
                </a:lnTo>
                <a:lnTo>
                  <a:pt x="2678" y="4916"/>
                </a:lnTo>
                <a:lnTo>
                  <a:pt x="3118" y="4953"/>
                </a:lnTo>
                <a:lnTo>
                  <a:pt x="3705" y="4916"/>
                </a:lnTo>
                <a:lnTo>
                  <a:pt x="4072" y="4843"/>
                </a:lnTo>
                <a:close/>
                <a:moveTo>
                  <a:pt x="8877" y="7740"/>
                </a:moveTo>
                <a:lnTo>
                  <a:pt x="8877" y="7777"/>
                </a:lnTo>
                <a:lnTo>
                  <a:pt x="8877" y="7814"/>
                </a:lnTo>
                <a:lnTo>
                  <a:pt x="8914" y="7997"/>
                </a:lnTo>
                <a:lnTo>
                  <a:pt x="8914" y="8070"/>
                </a:lnTo>
                <a:lnTo>
                  <a:pt x="8950" y="8181"/>
                </a:lnTo>
                <a:lnTo>
                  <a:pt x="9391" y="8731"/>
                </a:lnTo>
                <a:lnTo>
                  <a:pt x="9794" y="9281"/>
                </a:lnTo>
                <a:lnTo>
                  <a:pt x="9941" y="9464"/>
                </a:lnTo>
                <a:lnTo>
                  <a:pt x="10014" y="9538"/>
                </a:lnTo>
                <a:lnTo>
                  <a:pt x="10124" y="9574"/>
                </a:lnTo>
                <a:lnTo>
                  <a:pt x="10234" y="9574"/>
                </a:lnTo>
                <a:lnTo>
                  <a:pt x="10308" y="9538"/>
                </a:lnTo>
                <a:lnTo>
                  <a:pt x="10381" y="9501"/>
                </a:lnTo>
                <a:lnTo>
                  <a:pt x="10418" y="9391"/>
                </a:lnTo>
                <a:lnTo>
                  <a:pt x="10418" y="9354"/>
                </a:lnTo>
                <a:lnTo>
                  <a:pt x="10418" y="9244"/>
                </a:lnTo>
                <a:lnTo>
                  <a:pt x="10381" y="9171"/>
                </a:lnTo>
                <a:lnTo>
                  <a:pt x="10308" y="9134"/>
                </a:lnTo>
                <a:lnTo>
                  <a:pt x="10198" y="9098"/>
                </a:lnTo>
                <a:lnTo>
                  <a:pt x="10088" y="8951"/>
                </a:lnTo>
                <a:lnTo>
                  <a:pt x="10014" y="8841"/>
                </a:lnTo>
                <a:lnTo>
                  <a:pt x="9647" y="8401"/>
                </a:lnTo>
                <a:lnTo>
                  <a:pt x="9281" y="7924"/>
                </a:lnTo>
                <a:lnTo>
                  <a:pt x="9207" y="7850"/>
                </a:lnTo>
                <a:lnTo>
                  <a:pt x="9134" y="7814"/>
                </a:lnTo>
                <a:lnTo>
                  <a:pt x="8950" y="7740"/>
                </a:lnTo>
                <a:close/>
                <a:moveTo>
                  <a:pt x="2128" y="9721"/>
                </a:moveTo>
                <a:lnTo>
                  <a:pt x="2054" y="9758"/>
                </a:lnTo>
                <a:lnTo>
                  <a:pt x="2054" y="9721"/>
                </a:lnTo>
                <a:close/>
                <a:moveTo>
                  <a:pt x="5612" y="9281"/>
                </a:moveTo>
                <a:lnTo>
                  <a:pt x="5576" y="9318"/>
                </a:lnTo>
                <a:lnTo>
                  <a:pt x="5576" y="9354"/>
                </a:lnTo>
                <a:lnTo>
                  <a:pt x="5576" y="9538"/>
                </a:lnTo>
                <a:lnTo>
                  <a:pt x="5649" y="9684"/>
                </a:lnTo>
                <a:lnTo>
                  <a:pt x="5796" y="9941"/>
                </a:lnTo>
                <a:lnTo>
                  <a:pt x="6163" y="10455"/>
                </a:lnTo>
                <a:lnTo>
                  <a:pt x="6456" y="10895"/>
                </a:lnTo>
                <a:lnTo>
                  <a:pt x="6603" y="11115"/>
                </a:lnTo>
                <a:lnTo>
                  <a:pt x="6823" y="11298"/>
                </a:lnTo>
                <a:lnTo>
                  <a:pt x="6860" y="11372"/>
                </a:lnTo>
                <a:lnTo>
                  <a:pt x="6970" y="11482"/>
                </a:lnTo>
                <a:lnTo>
                  <a:pt x="7043" y="11519"/>
                </a:lnTo>
                <a:lnTo>
                  <a:pt x="7116" y="11519"/>
                </a:lnTo>
                <a:lnTo>
                  <a:pt x="7190" y="11482"/>
                </a:lnTo>
                <a:lnTo>
                  <a:pt x="7226" y="11408"/>
                </a:lnTo>
                <a:lnTo>
                  <a:pt x="7263" y="11188"/>
                </a:lnTo>
                <a:lnTo>
                  <a:pt x="7226" y="11078"/>
                </a:lnTo>
                <a:lnTo>
                  <a:pt x="7153" y="10968"/>
                </a:lnTo>
                <a:lnTo>
                  <a:pt x="7080" y="10932"/>
                </a:lnTo>
                <a:lnTo>
                  <a:pt x="7006" y="10895"/>
                </a:lnTo>
                <a:lnTo>
                  <a:pt x="6933" y="10785"/>
                </a:lnTo>
                <a:lnTo>
                  <a:pt x="6860" y="10675"/>
                </a:lnTo>
                <a:lnTo>
                  <a:pt x="6713" y="10455"/>
                </a:lnTo>
                <a:lnTo>
                  <a:pt x="6273" y="9831"/>
                </a:lnTo>
                <a:lnTo>
                  <a:pt x="6016" y="9501"/>
                </a:lnTo>
                <a:lnTo>
                  <a:pt x="5869" y="9391"/>
                </a:lnTo>
                <a:lnTo>
                  <a:pt x="5722" y="9281"/>
                </a:lnTo>
                <a:close/>
                <a:moveTo>
                  <a:pt x="8730" y="6970"/>
                </a:moveTo>
                <a:lnTo>
                  <a:pt x="8804" y="7080"/>
                </a:lnTo>
                <a:lnTo>
                  <a:pt x="8914" y="7153"/>
                </a:lnTo>
                <a:lnTo>
                  <a:pt x="8987" y="7227"/>
                </a:lnTo>
                <a:lnTo>
                  <a:pt x="9097" y="7263"/>
                </a:lnTo>
                <a:lnTo>
                  <a:pt x="9391" y="7227"/>
                </a:lnTo>
                <a:lnTo>
                  <a:pt x="9501" y="7263"/>
                </a:lnTo>
                <a:lnTo>
                  <a:pt x="9574" y="7300"/>
                </a:lnTo>
                <a:lnTo>
                  <a:pt x="9721" y="7557"/>
                </a:lnTo>
                <a:lnTo>
                  <a:pt x="9867" y="7814"/>
                </a:lnTo>
                <a:lnTo>
                  <a:pt x="10234" y="8364"/>
                </a:lnTo>
                <a:lnTo>
                  <a:pt x="10711" y="9098"/>
                </a:lnTo>
                <a:lnTo>
                  <a:pt x="10638" y="9281"/>
                </a:lnTo>
                <a:lnTo>
                  <a:pt x="10601" y="9428"/>
                </a:lnTo>
                <a:lnTo>
                  <a:pt x="10564" y="9758"/>
                </a:lnTo>
                <a:lnTo>
                  <a:pt x="10528" y="9941"/>
                </a:lnTo>
                <a:lnTo>
                  <a:pt x="10528" y="10125"/>
                </a:lnTo>
                <a:lnTo>
                  <a:pt x="10528" y="10235"/>
                </a:lnTo>
                <a:lnTo>
                  <a:pt x="10564" y="10271"/>
                </a:lnTo>
                <a:lnTo>
                  <a:pt x="10344" y="10638"/>
                </a:lnTo>
                <a:lnTo>
                  <a:pt x="9794" y="11555"/>
                </a:lnTo>
                <a:lnTo>
                  <a:pt x="9684" y="11519"/>
                </a:lnTo>
                <a:lnTo>
                  <a:pt x="9537" y="11519"/>
                </a:lnTo>
                <a:lnTo>
                  <a:pt x="9391" y="11555"/>
                </a:lnTo>
                <a:lnTo>
                  <a:pt x="9281" y="11629"/>
                </a:lnTo>
                <a:lnTo>
                  <a:pt x="9170" y="11702"/>
                </a:lnTo>
                <a:lnTo>
                  <a:pt x="9097" y="11812"/>
                </a:lnTo>
                <a:lnTo>
                  <a:pt x="9024" y="11922"/>
                </a:lnTo>
                <a:lnTo>
                  <a:pt x="8987" y="12032"/>
                </a:lnTo>
                <a:lnTo>
                  <a:pt x="8400" y="12069"/>
                </a:lnTo>
                <a:lnTo>
                  <a:pt x="7483" y="12142"/>
                </a:lnTo>
                <a:lnTo>
                  <a:pt x="7006" y="12142"/>
                </a:lnTo>
                <a:lnTo>
                  <a:pt x="6970" y="11959"/>
                </a:lnTo>
                <a:lnTo>
                  <a:pt x="6823" y="11775"/>
                </a:lnTo>
                <a:lnTo>
                  <a:pt x="6749" y="11739"/>
                </a:lnTo>
                <a:lnTo>
                  <a:pt x="6676" y="11702"/>
                </a:lnTo>
                <a:lnTo>
                  <a:pt x="6493" y="11665"/>
                </a:lnTo>
                <a:lnTo>
                  <a:pt x="6419" y="11629"/>
                </a:lnTo>
                <a:lnTo>
                  <a:pt x="6346" y="11665"/>
                </a:lnTo>
                <a:lnTo>
                  <a:pt x="6273" y="11739"/>
                </a:lnTo>
                <a:lnTo>
                  <a:pt x="6199" y="11739"/>
                </a:lnTo>
                <a:lnTo>
                  <a:pt x="5979" y="11225"/>
                </a:lnTo>
                <a:lnTo>
                  <a:pt x="5722" y="10712"/>
                </a:lnTo>
                <a:lnTo>
                  <a:pt x="5466" y="10308"/>
                </a:lnTo>
                <a:lnTo>
                  <a:pt x="5172" y="9868"/>
                </a:lnTo>
                <a:lnTo>
                  <a:pt x="5209" y="9758"/>
                </a:lnTo>
                <a:lnTo>
                  <a:pt x="5246" y="9648"/>
                </a:lnTo>
                <a:lnTo>
                  <a:pt x="5246" y="9501"/>
                </a:lnTo>
                <a:lnTo>
                  <a:pt x="5209" y="9391"/>
                </a:lnTo>
                <a:lnTo>
                  <a:pt x="5135" y="9318"/>
                </a:lnTo>
                <a:lnTo>
                  <a:pt x="5099" y="9318"/>
                </a:lnTo>
                <a:lnTo>
                  <a:pt x="5209" y="9171"/>
                </a:lnTo>
                <a:lnTo>
                  <a:pt x="5759" y="8401"/>
                </a:lnTo>
                <a:lnTo>
                  <a:pt x="6163" y="7850"/>
                </a:lnTo>
                <a:lnTo>
                  <a:pt x="6383" y="7594"/>
                </a:lnTo>
                <a:lnTo>
                  <a:pt x="6529" y="7300"/>
                </a:lnTo>
                <a:lnTo>
                  <a:pt x="6676" y="7337"/>
                </a:lnTo>
                <a:lnTo>
                  <a:pt x="6933" y="7337"/>
                </a:lnTo>
                <a:lnTo>
                  <a:pt x="7080" y="7300"/>
                </a:lnTo>
                <a:lnTo>
                  <a:pt x="7190" y="7263"/>
                </a:lnTo>
                <a:lnTo>
                  <a:pt x="7300" y="7153"/>
                </a:lnTo>
                <a:lnTo>
                  <a:pt x="7410" y="7080"/>
                </a:lnTo>
                <a:lnTo>
                  <a:pt x="7483" y="6970"/>
                </a:lnTo>
                <a:close/>
                <a:moveTo>
                  <a:pt x="4769" y="1"/>
                </a:moveTo>
                <a:lnTo>
                  <a:pt x="4769" y="37"/>
                </a:lnTo>
                <a:lnTo>
                  <a:pt x="4805" y="184"/>
                </a:lnTo>
                <a:lnTo>
                  <a:pt x="4879" y="294"/>
                </a:lnTo>
                <a:lnTo>
                  <a:pt x="4989" y="367"/>
                </a:lnTo>
                <a:lnTo>
                  <a:pt x="5099" y="404"/>
                </a:lnTo>
                <a:lnTo>
                  <a:pt x="5172" y="551"/>
                </a:lnTo>
                <a:lnTo>
                  <a:pt x="5282" y="697"/>
                </a:lnTo>
                <a:lnTo>
                  <a:pt x="5466" y="991"/>
                </a:lnTo>
                <a:lnTo>
                  <a:pt x="5539" y="1101"/>
                </a:lnTo>
                <a:lnTo>
                  <a:pt x="5466" y="1284"/>
                </a:lnTo>
                <a:lnTo>
                  <a:pt x="5466" y="1468"/>
                </a:lnTo>
                <a:lnTo>
                  <a:pt x="5539" y="1688"/>
                </a:lnTo>
                <a:lnTo>
                  <a:pt x="5649" y="1835"/>
                </a:lnTo>
                <a:lnTo>
                  <a:pt x="5722" y="1908"/>
                </a:lnTo>
                <a:lnTo>
                  <a:pt x="5356" y="2605"/>
                </a:lnTo>
                <a:lnTo>
                  <a:pt x="4879" y="3595"/>
                </a:lnTo>
                <a:lnTo>
                  <a:pt x="4769" y="3852"/>
                </a:lnTo>
                <a:lnTo>
                  <a:pt x="4622" y="4072"/>
                </a:lnTo>
                <a:lnTo>
                  <a:pt x="4402" y="4072"/>
                </a:lnTo>
                <a:lnTo>
                  <a:pt x="4292" y="4109"/>
                </a:lnTo>
                <a:lnTo>
                  <a:pt x="4182" y="4182"/>
                </a:lnTo>
                <a:lnTo>
                  <a:pt x="4108" y="4292"/>
                </a:lnTo>
                <a:lnTo>
                  <a:pt x="4072" y="4402"/>
                </a:lnTo>
                <a:lnTo>
                  <a:pt x="3485" y="4476"/>
                </a:lnTo>
                <a:lnTo>
                  <a:pt x="3045" y="4512"/>
                </a:lnTo>
                <a:lnTo>
                  <a:pt x="2678" y="4549"/>
                </a:lnTo>
                <a:lnTo>
                  <a:pt x="2568" y="4366"/>
                </a:lnTo>
                <a:lnTo>
                  <a:pt x="2458" y="4219"/>
                </a:lnTo>
                <a:lnTo>
                  <a:pt x="2274" y="4146"/>
                </a:lnTo>
                <a:lnTo>
                  <a:pt x="2091" y="4109"/>
                </a:lnTo>
                <a:lnTo>
                  <a:pt x="1907" y="4109"/>
                </a:lnTo>
                <a:lnTo>
                  <a:pt x="1797" y="4182"/>
                </a:lnTo>
                <a:lnTo>
                  <a:pt x="1651" y="4292"/>
                </a:lnTo>
                <a:lnTo>
                  <a:pt x="1577" y="4402"/>
                </a:lnTo>
                <a:lnTo>
                  <a:pt x="1504" y="4512"/>
                </a:lnTo>
                <a:lnTo>
                  <a:pt x="1504" y="4622"/>
                </a:lnTo>
                <a:lnTo>
                  <a:pt x="1431" y="4769"/>
                </a:lnTo>
                <a:lnTo>
                  <a:pt x="1431" y="4953"/>
                </a:lnTo>
                <a:lnTo>
                  <a:pt x="1467" y="5099"/>
                </a:lnTo>
                <a:lnTo>
                  <a:pt x="1504" y="5173"/>
                </a:lnTo>
                <a:lnTo>
                  <a:pt x="1504" y="5209"/>
                </a:lnTo>
                <a:lnTo>
                  <a:pt x="1247" y="5760"/>
                </a:lnTo>
                <a:lnTo>
                  <a:pt x="880" y="6420"/>
                </a:lnTo>
                <a:lnTo>
                  <a:pt x="770" y="6640"/>
                </a:lnTo>
                <a:lnTo>
                  <a:pt x="770" y="6713"/>
                </a:lnTo>
                <a:lnTo>
                  <a:pt x="734" y="6823"/>
                </a:lnTo>
                <a:lnTo>
                  <a:pt x="734" y="6787"/>
                </a:lnTo>
                <a:lnTo>
                  <a:pt x="624" y="6787"/>
                </a:lnTo>
                <a:lnTo>
                  <a:pt x="550" y="6823"/>
                </a:lnTo>
                <a:lnTo>
                  <a:pt x="404" y="6933"/>
                </a:lnTo>
                <a:lnTo>
                  <a:pt x="330" y="6970"/>
                </a:lnTo>
                <a:lnTo>
                  <a:pt x="257" y="7007"/>
                </a:lnTo>
                <a:lnTo>
                  <a:pt x="183" y="7117"/>
                </a:lnTo>
                <a:lnTo>
                  <a:pt x="110" y="7227"/>
                </a:lnTo>
                <a:lnTo>
                  <a:pt x="110" y="7447"/>
                </a:lnTo>
                <a:lnTo>
                  <a:pt x="0" y="7777"/>
                </a:lnTo>
                <a:lnTo>
                  <a:pt x="37" y="7850"/>
                </a:lnTo>
                <a:lnTo>
                  <a:pt x="73" y="7887"/>
                </a:lnTo>
                <a:lnTo>
                  <a:pt x="110" y="7960"/>
                </a:lnTo>
                <a:lnTo>
                  <a:pt x="183" y="7960"/>
                </a:lnTo>
                <a:lnTo>
                  <a:pt x="367" y="8034"/>
                </a:lnTo>
                <a:lnTo>
                  <a:pt x="660" y="8034"/>
                </a:lnTo>
                <a:lnTo>
                  <a:pt x="660" y="7997"/>
                </a:lnTo>
                <a:lnTo>
                  <a:pt x="770" y="7997"/>
                </a:lnTo>
                <a:lnTo>
                  <a:pt x="880" y="8181"/>
                </a:lnTo>
                <a:lnTo>
                  <a:pt x="990" y="8364"/>
                </a:lnTo>
                <a:lnTo>
                  <a:pt x="1211" y="8657"/>
                </a:lnTo>
                <a:lnTo>
                  <a:pt x="1651" y="9281"/>
                </a:lnTo>
                <a:lnTo>
                  <a:pt x="1687" y="9354"/>
                </a:lnTo>
                <a:lnTo>
                  <a:pt x="1651" y="9501"/>
                </a:lnTo>
                <a:lnTo>
                  <a:pt x="1614" y="9648"/>
                </a:lnTo>
                <a:lnTo>
                  <a:pt x="1577" y="9831"/>
                </a:lnTo>
                <a:lnTo>
                  <a:pt x="1577" y="9941"/>
                </a:lnTo>
                <a:lnTo>
                  <a:pt x="1614" y="10051"/>
                </a:lnTo>
                <a:lnTo>
                  <a:pt x="1541" y="10235"/>
                </a:lnTo>
                <a:lnTo>
                  <a:pt x="1431" y="10418"/>
                </a:lnTo>
                <a:lnTo>
                  <a:pt x="1357" y="10601"/>
                </a:lnTo>
                <a:lnTo>
                  <a:pt x="1211" y="10785"/>
                </a:lnTo>
                <a:lnTo>
                  <a:pt x="1137" y="10858"/>
                </a:lnTo>
                <a:lnTo>
                  <a:pt x="1137" y="10968"/>
                </a:lnTo>
                <a:lnTo>
                  <a:pt x="1174" y="11078"/>
                </a:lnTo>
                <a:lnTo>
                  <a:pt x="1247" y="11152"/>
                </a:lnTo>
                <a:lnTo>
                  <a:pt x="1357" y="11188"/>
                </a:lnTo>
                <a:lnTo>
                  <a:pt x="1467" y="11152"/>
                </a:lnTo>
                <a:lnTo>
                  <a:pt x="1541" y="11078"/>
                </a:lnTo>
                <a:lnTo>
                  <a:pt x="1577" y="10968"/>
                </a:lnTo>
                <a:lnTo>
                  <a:pt x="1614" y="10932"/>
                </a:lnTo>
                <a:lnTo>
                  <a:pt x="1687" y="10822"/>
                </a:lnTo>
                <a:lnTo>
                  <a:pt x="1761" y="10638"/>
                </a:lnTo>
                <a:lnTo>
                  <a:pt x="1834" y="10491"/>
                </a:lnTo>
                <a:lnTo>
                  <a:pt x="1907" y="10198"/>
                </a:lnTo>
                <a:lnTo>
                  <a:pt x="2164" y="10198"/>
                </a:lnTo>
                <a:lnTo>
                  <a:pt x="2348" y="10161"/>
                </a:lnTo>
                <a:lnTo>
                  <a:pt x="2494" y="10088"/>
                </a:lnTo>
                <a:lnTo>
                  <a:pt x="2641" y="10015"/>
                </a:lnTo>
                <a:lnTo>
                  <a:pt x="2714" y="9905"/>
                </a:lnTo>
                <a:lnTo>
                  <a:pt x="3338" y="9905"/>
                </a:lnTo>
                <a:lnTo>
                  <a:pt x="3998" y="9941"/>
                </a:lnTo>
                <a:lnTo>
                  <a:pt x="4035" y="10051"/>
                </a:lnTo>
                <a:lnTo>
                  <a:pt x="4072" y="10088"/>
                </a:lnTo>
                <a:lnTo>
                  <a:pt x="4145" y="10161"/>
                </a:lnTo>
                <a:lnTo>
                  <a:pt x="4292" y="10235"/>
                </a:lnTo>
                <a:lnTo>
                  <a:pt x="4439" y="10308"/>
                </a:lnTo>
                <a:lnTo>
                  <a:pt x="4622" y="10308"/>
                </a:lnTo>
                <a:lnTo>
                  <a:pt x="4805" y="10271"/>
                </a:lnTo>
                <a:lnTo>
                  <a:pt x="4879" y="10235"/>
                </a:lnTo>
                <a:lnTo>
                  <a:pt x="5282" y="10822"/>
                </a:lnTo>
                <a:lnTo>
                  <a:pt x="5429" y="11115"/>
                </a:lnTo>
                <a:lnTo>
                  <a:pt x="5576" y="11408"/>
                </a:lnTo>
                <a:lnTo>
                  <a:pt x="5796" y="11995"/>
                </a:lnTo>
                <a:lnTo>
                  <a:pt x="5759" y="12105"/>
                </a:lnTo>
                <a:lnTo>
                  <a:pt x="5759" y="12215"/>
                </a:lnTo>
                <a:lnTo>
                  <a:pt x="5759" y="12362"/>
                </a:lnTo>
                <a:lnTo>
                  <a:pt x="5759" y="12472"/>
                </a:lnTo>
                <a:lnTo>
                  <a:pt x="5759" y="12509"/>
                </a:lnTo>
                <a:lnTo>
                  <a:pt x="5722" y="12619"/>
                </a:lnTo>
                <a:lnTo>
                  <a:pt x="5722" y="12692"/>
                </a:lnTo>
                <a:lnTo>
                  <a:pt x="5759" y="12766"/>
                </a:lnTo>
                <a:lnTo>
                  <a:pt x="5979" y="12876"/>
                </a:lnTo>
                <a:lnTo>
                  <a:pt x="5759" y="13169"/>
                </a:lnTo>
                <a:lnTo>
                  <a:pt x="5612" y="13463"/>
                </a:lnTo>
                <a:lnTo>
                  <a:pt x="5502" y="13793"/>
                </a:lnTo>
                <a:lnTo>
                  <a:pt x="5429" y="14123"/>
                </a:lnTo>
                <a:lnTo>
                  <a:pt x="5392" y="14196"/>
                </a:lnTo>
                <a:lnTo>
                  <a:pt x="5429" y="14270"/>
                </a:lnTo>
                <a:lnTo>
                  <a:pt x="5502" y="14343"/>
                </a:lnTo>
                <a:lnTo>
                  <a:pt x="5576" y="14380"/>
                </a:lnTo>
                <a:lnTo>
                  <a:pt x="5649" y="14416"/>
                </a:lnTo>
                <a:lnTo>
                  <a:pt x="5722" y="14416"/>
                </a:lnTo>
                <a:lnTo>
                  <a:pt x="5759" y="14380"/>
                </a:lnTo>
                <a:lnTo>
                  <a:pt x="5832" y="14306"/>
                </a:lnTo>
                <a:lnTo>
                  <a:pt x="5832" y="14233"/>
                </a:lnTo>
                <a:lnTo>
                  <a:pt x="5869" y="14086"/>
                </a:lnTo>
                <a:lnTo>
                  <a:pt x="5979" y="13793"/>
                </a:lnTo>
                <a:lnTo>
                  <a:pt x="6089" y="13463"/>
                </a:lnTo>
                <a:lnTo>
                  <a:pt x="6309" y="13022"/>
                </a:lnTo>
                <a:lnTo>
                  <a:pt x="6566" y="13022"/>
                </a:lnTo>
                <a:lnTo>
                  <a:pt x="6713" y="12986"/>
                </a:lnTo>
                <a:lnTo>
                  <a:pt x="6786" y="12876"/>
                </a:lnTo>
                <a:lnTo>
                  <a:pt x="6860" y="12582"/>
                </a:lnTo>
                <a:lnTo>
                  <a:pt x="7593" y="12582"/>
                </a:lnTo>
                <a:lnTo>
                  <a:pt x="8253" y="12546"/>
                </a:lnTo>
                <a:lnTo>
                  <a:pt x="8914" y="12509"/>
                </a:lnTo>
                <a:lnTo>
                  <a:pt x="8950" y="12509"/>
                </a:lnTo>
                <a:lnTo>
                  <a:pt x="8950" y="12619"/>
                </a:lnTo>
                <a:lnTo>
                  <a:pt x="9024" y="12692"/>
                </a:lnTo>
                <a:lnTo>
                  <a:pt x="9170" y="12802"/>
                </a:lnTo>
                <a:lnTo>
                  <a:pt x="9354" y="12876"/>
                </a:lnTo>
                <a:lnTo>
                  <a:pt x="9537" y="12912"/>
                </a:lnTo>
                <a:lnTo>
                  <a:pt x="9647" y="13279"/>
                </a:lnTo>
                <a:lnTo>
                  <a:pt x="9794" y="13829"/>
                </a:lnTo>
                <a:lnTo>
                  <a:pt x="9904" y="14050"/>
                </a:lnTo>
                <a:lnTo>
                  <a:pt x="9977" y="14160"/>
                </a:lnTo>
                <a:lnTo>
                  <a:pt x="10051" y="14270"/>
                </a:lnTo>
                <a:lnTo>
                  <a:pt x="10198" y="14270"/>
                </a:lnTo>
                <a:lnTo>
                  <a:pt x="10271" y="14233"/>
                </a:lnTo>
                <a:lnTo>
                  <a:pt x="10308" y="14160"/>
                </a:lnTo>
                <a:lnTo>
                  <a:pt x="10308" y="14013"/>
                </a:lnTo>
                <a:lnTo>
                  <a:pt x="10308" y="13903"/>
                </a:lnTo>
                <a:lnTo>
                  <a:pt x="10198" y="13609"/>
                </a:lnTo>
                <a:lnTo>
                  <a:pt x="9977" y="12949"/>
                </a:lnTo>
                <a:lnTo>
                  <a:pt x="9904" y="12729"/>
                </a:lnTo>
                <a:lnTo>
                  <a:pt x="9977" y="12619"/>
                </a:lnTo>
                <a:lnTo>
                  <a:pt x="10088" y="12399"/>
                </a:lnTo>
                <a:lnTo>
                  <a:pt x="10124" y="12215"/>
                </a:lnTo>
                <a:lnTo>
                  <a:pt x="10161" y="12032"/>
                </a:lnTo>
                <a:lnTo>
                  <a:pt x="10161" y="11885"/>
                </a:lnTo>
                <a:lnTo>
                  <a:pt x="10124" y="11849"/>
                </a:lnTo>
                <a:lnTo>
                  <a:pt x="10601" y="11042"/>
                </a:lnTo>
                <a:lnTo>
                  <a:pt x="11115" y="10235"/>
                </a:lnTo>
                <a:lnTo>
                  <a:pt x="11371" y="10088"/>
                </a:lnTo>
                <a:lnTo>
                  <a:pt x="11518" y="9978"/>
                </a:lnTo>
                <a:lnTo>
                  <a:pt x="11628" y="9868"/>
                </a:lnTo>
                <a:lnTo>
                  <a:pt x="11665" y="9831"/>
                </a:lnTo>
                <a:lnTo>
                  <a:pt x="11738" y="9758"/>
                </a:lnTo>
                <a:lnTo>
                  <a:pt x="11812" y="9611"/>
                </a:lnTo>
                <a:lnTo>
                  <a:pt x="11885" y="9464"/>
                </a:lnTo>
                <a:lnTo>
                  <a:pt x="12068" y="9501"/>
                </a:lnTo>
                <a:lnTo>
                  <a:pt x="12288" y="9501"/>
                </a:lnTo>
                <a:lnTo>
                  <a:pt x="12875" y="9538"/>
                </a:lnTo>
                <a:lnTo>
                  <a:pt x="13426" y="9501"/>
                </a:lnTo>
                <a:lnTo>
                  <a:pt x="13499" y="9501"/>
                </a:lnTo>
                <a:lnTo>
                  <a:pt x="13572" y="9464"/>
                </a:lnTo>
                <a:lnTo>
                  <a:pt x="13646" y="9391"/>
                </a:lnTo>
                <a:lnTo>
                  <a:pt x="13646" y="9318"/>
                </a:lnTo>
                <a:lnTo>
                  <a:pt x="13682" y="9244"/>
                </a:lnTo>
                <a:lnTo>
                  <a:pt x="13646" y="9171"/>
                </a:lnTo>
                <a:lnTo>
                  <a:pt x="13609" y="9098"/>
                </a:lnTo>
                <a:lnTo>
                  <a:pt x="13536" y="9024"/>
                </a:lnTo>
                <a:lnTo>
                  <a:pt x="13426" y="9024"/>
                </a:lnTo>
                <a:lnTo>
                  <a:pt x="13059" y="8988"/>
                </a:lnTo>
                <a:lnTo>
                  <a:pt x="12655" y="8988"/>
                </a:lnTo>
                <a:lnTo>
                  <a:pt x="11885" y="9024"/>
                </a:lnTo>
                <a:lnTo>
                  <a:pt x="11812" y="8951"/>
                </a:lnTo>
                <a:lnTo>
                  <a:pt x="11738" y="8877"/>
                </a:lnTo>
                <a:lnTo>
                  <a:pt x="11518" y="8767"/>
                </a:lnTo>
                <a:lnTo>
                  <a:pt x="11445" y="8767"/>
                </a:lnTo>
                <a:lnTo>
                  <a:pt x="11335" y="8804"/>
                </a:lnTo>
                <a:lnTo>
                  <a:pt x="11225" y="8767"/>
                </a:lnTo>
                <a:lnTo>
                  <a:pt x="11078" y="8804"/>
                </a:lnTo>
                <a:lnTo>
                  <a:pt x="10638" y="8107"/>
                </a:lnTo>
                <a:lnTo>
                  <a:pt x="10271" y="7594"/>
                </a:lnTo>
                <a:lnTo>
                  <a:pt x="10088" y="7300"/>
                </a:lnTo>
                <a:lnTo>
                  <a:pt x="9904" y="7080"/>
                </a:lnTo>
                <a:lnTo>
                  <a:pt x="9977" y="6970"/>
                </a:lnTo>
                <a:lnTo>
                  <a:pt x="10051" y="6823"/>
                </a:lnTo>
                <a:lnTo>
                  <a:pt x="10088" y="6713"/>
                </a:lnTo>
                <a:lnTo>
                  <a:pt x="10124" y="6567"/>
                </a:lnTo>
                <a:lnTo>
                  <a:pt x="10088" y="6493"/>
                </a:lnTo>
                <a:lnTo>
                  <a:pt x="10051" y="6456"/>
                </a:lnTo>
                <a:lnTo>
                  <a:pt x="9941" y="6456"/>
                </a:lnTo>
                <a:lnTo>
                  <a:pt x="10124" y="6236"/>
                </a:lnTo>
                <a:lnTo>
                  <a:pt x="10308" y="5980"/>
                </a:lnTo>
                <a:lnTo>
                  <a:pt x="10638" y="5503"/>
                </a:lnTo>
                <a:lnTo>
                  <a:pt x="11005" y="4953"/>
                </a:lnTo>
                <a:lnTo>
                  <a:pt x="11078" y="4953"/>
                </a:lnTo>
                <a:lnTo>
                  <a:pt x="11151" y="4916"/>
                </a:lnTo>
                <a:lnTo>
                  <a:pt x="11225" y="4843"/>
                </a:lnTo>
                <a:lnTo>
                  <a:pt x="11298" y="4769"/>
                </a:lnTo>
                <a:lnTo>
                  <a:pt x="11518" y="4586"/>
                </a:lnTo>
                <a:lnTo>
                  <a:pt x="11591" y="4476"/>
                </a:lnTo>
                <a:lnTo>
                  <a:pt x="11665" y="4366"/>
                </a:lnTo>
                <a:lnTo>
                  <a:pt x="11702" y="4256"/>
                </a:lnTo>
                <a:lnTo>
                  <a:pt x="11702" y="4146"/>
                </a:lnTo>
                <a:lnTo>
                  <a:pt x="11665" y="3999"/>
                </a:lnTo>
                <a:lnTo>
                  <a:pt x="11591" y="3889"/>
                </a:lnTo>
                <a:lnTo>
                  <a:pt x="11518" y="3779"/>
                </a:lnTo>
                <a:lnTo>
                  <a:pt x="11408" y="3742"/>
                </a:lnTo>
                <a:lnTo>
                  <a:pt x="11298" y="3705"/>
                </a:lnTo>
                <a:lnTo>
                  <a:pt x="11151" y="3669"/>
                </a:lnTo>
                <a:lnTo>
                  <a:pt x="10931" y="3192"/>
                </a:lnTo>
                <a:lnTo>
                  <a:pt x="10674" y="2752"/>
                </a:lnTo>
                <a:lnTo>
                  <a:pt x="10344" y="2091"/>
                </a:lnTo>
                <a:lnTo>
                  <a:pt x="10124" y="1725"/>
                </a:lnTo>
                <a:lnTo>
                  <a:pt x="9904" y="1431"/>
                </a:lnTo>
                <a:lnTo>
                  <a:pt x="9941" y="1284"/>
                </a:lnTo>
                <a:lnTo>
                  <a:pt x="9941" y="1211"/>
                </a:lnTo>
                <a:lnTo>
                  <a:pt x="9977" y="1064"/>
                </a:lnTo>
                <a:lnTo>
                  <a:pt x="9941" y="954"/>
                </a:lnTo>
                <a:lnTo>
                  <a:pt x="9904" y="844"/>
                </a:lnTo>
                <a:lnTo>
                  <a:pt x="9831" y="697"/>
                </a:lnTo>
                <a:lnTo>
                  <a:pt x="9721" y="587"/>
                </a:lnTo>
                <a:lnTo>
                  <a:pt x="9574" y="514"/>
                </a:lnTo>
                <a:lnTo>
                  <a:pt x="9427" y="477"/>
                </a:lnTo>
                <a:lnTo>
                  <a:pt x="9244" y="514"/>
                </a:lnTo>
                <a:lnTo>
                  <a:pt x="9097" y="551"/>
                </a:lnTo>
                <a:lnTo>
                  <a:pt x="8987" y="661"/>
                </a:lnTo>
                <a:lnTo>
                  <a:pt x="8914" y="808"/>
                </a:lnTo>
                <a:lnTo>
                  <a:pt x="8877" y="954"/>
                </a:lnTo>
                <a:lnTo>
                  <a:pt x="8840" y="1028"/>
                </a:lnTo>
                <a:lnTo>
                  <a:pt x="7887" y="1101"/>
                </a:lnTo>
                <a:lnTo>
                  <a:pt x="7080" y="1174"/>
                </a:lnTo>
                <a:lnTo>
                  <a:pt x="6933" y="1174"/>
                </a:lnTo>
                <a:lnTo>
                  <a:pt x="6860" y="1064"/>
                </a:lnTo>
                <a:lnTo>
                  <a:pt x="6749" y="918"/>
                </a:lnTo>
                <a:lnTo>
                  <a:pt x="6713" y="881"/>
                </a:lnTo>
                <a:lnTo>
                  <a:pt x="6639" y="808"/>
                </a:lnTo>
                <a:lnTo>
                  <a:pt x="6529" y="771"/>
                </a:lnTo>
                <a:lnTo>
                  <a:pt x="6456" y="771"/>
                </a:lnTo>
                <a:lnTo>
                  <a:pt x="6383" y="808"/>
                </a:lnTo>
                <a:lnTo>
                  <a:pt x="5942" y="808"/>
                </a:lnTo>
                <a:lnTo>
                  <a:pt x="5686" y="477"/>
                </a:lnTo>
                <a:lnTo>
                  <a:pt x="5576" y="294"/>
                </a:lnTo>
                <a:lnTo>
                  <a:pt x="5466" y="111"/>
                </a:lnTo>
                <a:lnTo>
                  <a:pt x="5429" y="37"/>
                </a:lnTo>
                <a:lnTo>
                  <a:pt x="5356" y="1"/>
                </a:lnTo>
                <a:lnTo>
                  <a:pt x="5209" y="1"/>
                </a:lnTo>
                <a:lnTo>
                  <a:pt x="5025" y="37"/>
                </a:lnTo>
                <a:lnTo>
                  <a:pt x="491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0" name="Google Shape;550;p22"/>
          <p:cNvSpPr/>
          <p:nvPr/>
        </p:nvSpPr>
        <p:spPr>
          <a:xfrm>
            <a:off x="-38626" y="579046"/>
            <a:ext cx="297606" cy="211234"/>
          </a:xfrm>
          <a:custGeom>
            <a:avLst/>
            <a:gdLst/>
            <a:ahLst/>
            <a:cxnLst/>
            <a:rect l="l" t="t" r="r" b="b"/>
            <a:pathLst>
              <a:path w="10492" h="7447" extrusionOk="0">
                <a:moveTo>
                  <a:pt x="7300" y="1761"/>
                </a:moveTo>
                <a:lnTo>
                  <a:pt x="7117" y="1797"/>
                </a:lnTo>
                <a:lnTo>
                  <a:pt x="6897" y="1834"/>
                </a:lnTo>
                <a:lnTo>
                  <a:pt x="6713" y="1907"/>
                </a:lnTo>
                <a:lnTo>
                  <a:pt x="6530" y="2017"/>
                </a:lnTo>
                <a:lnTo>
                  <a:pt x="6383" y="2128"/>
                </a:lnTo>
                <a:lnTo>
                  <a:pt x="6273" y="2274"/>
                </a:lnTo>
                <a:lnTo>
                  <a:pt x="6200" y="2458"/>
                </a:lnTo>
                <a:lnTo>
                  <a:pt x="6200" y="2531"/>
                </a:lnTo>
                <a:lnTo>
                  <a:pt x="6237" y="2604"/>
                </a:lnTo>
                <a:lnTo>
                  <a:pt x="6310" y="2641"/>
                </a:lnTo>
                <a:lnTo>
                  <a:pt x="6383" y="2641"/>
                </a:lnTo>
                <a:lnTo>
                  <a:pt x="6530" y="2604"/>
                </a:lnTo>
                <a:lnTo>
                  <a:pt x="6640" y="2531"/>
                </a:lnTo>
                <a:lnTo>
                  <a:pt x="6860" y="2384"/>
                </a:lnTo>
                <a:lnTo>
                  <a:pt x="7007" y="2348"/>
                </a:lnTo>
                <a:lnTo>
                  <a:pt x="7154" y="2274"/>
                </a:lnTo>
                <a:lnTo>
                  <a:pt x="7484" y="2274"/>
                </a:lnTo>
                <a:lnTo>
                  <a:pt x="7667" y="2311"/>
                </a:lnTo>
                <a:lnTo>
                  <a:pt x="7851" y="2384"/>
                </a:lnTo>
                <a:lnTo>
                  <a:pt x="7924" y="2458"/>
                </a:lnTo>
                <a:lnTo>
                  <a:pt x="7961" y="2531"/>
                </a:lnTo>
                <a:lnTo>
                  <a:pt x="7997" y="2641"/>
                </a:lnTo>
                <a:lnTo>
                  <a:pt x="7997" y="2751"/>
                </a:lnTo>
                <a:lnTo>
                  <a:pt x="7961" y="2898"/>
                </a:lnTo>
                <a:lnTo>
                  <a:pt x="7887" y="3045"/>
                </a:lnTo>
                <a:lnTo>
                  <a:pt x="7667" y="3338"/>
                </a:lnTo>
                <a:lnTo>
                  <a:pt x="7190" y="3998"/>
                </a:lnTo>
                <a:lnTo>
                  <a:pt x="6713" y="4622"/>
                </a:lnTo>
                <a:lnTo>
                  <a:pt x="5686" y="5869"/>
                </a:lnTo>
                <a:lnTo>
                  <a:pt x="5613" y="6016"/>
                </a:lnTo>
                <a:lnTo>
                  <a:pt x="5650" y="6162"/>
                </a:lnTo>
                <a:lnTo>
                  <a:pt x="5686" y="6236"/>
                </a:lnTo>
                <a:lnTo>
                  <a:pt x="5723" y="6273"/>
                </a:lnTo>
                <a:lnTo>
                  <a:pt x="5796" y="6309"/>
                </a:lnTo>
                <a:lnTo>
                  <a:pt x="5870" y="6309"/>
                </a:lnTo>
                <a:lnTo>
                  <a:pt x="6567" y="6273"/>
                </a:lnTo>
                <a:lnTo>
                  <a:pt x="7264" y="6309"/>
                </a:lnTo>
                <a:lnTo>
                  <a:pt x="8034" y="6346"/>
                </a:lnTo>
                <a:lnTo>
                  <a:pt x="8401" y="6419"/>
                </a:lnTo>
                <a:lnTo>
                  <a:pt x="8547" y="6419"/>
                </a:lnTo>
                <a:lnTo>
                  <a:pt x="8731" y="6383"/>
                </a:lnTo>
                <a:lnTo>
                  <a:pt x="8841" y="6309"/>
                </a:lnTo>
                <a:lnTo>
                  <a:pt x="8878" y="6199"/>
                </a:lnTo>
                <a:lnTo>
                  <a:pt x="8878" y="6089"/>
                </a:lnTo>
                <a:lnTo>
                  <a:pt x="8768" y="6016"/>
                </a:lnTo>
                <a:lnTo>
                  <a:pt x="8658" y="5942"/>
                </a:lnTo>
                <a:lnTo>
                  <a:pt x="8474" y="5869"/>
                </a:lnTo>
                <a:lnTo>
                  <a:pt x="8107" y="5796"/>
                </a:lnTo>
                <a:lnTo>
                  <a:pt x="7410" y="5759"/>
                </a:lnTo>
                <a:lnTo>
                  <a:pt x="6457" y="5759"/>
                </a:lnTo>
                <a:lnTo>
                  <a:pt x="7557" y="4365"/>
                </a:lnTo>
                <a:lnTo>
                  <a:pt x="7851" y="3998"/>
                </a:lnTo>
                <a:lnTo>
                  <a:pt x="8144" y="3595"/>
                </a:lnTo>
                <a:lnTo>
                  <a:pt x="8291" y="3375"/>
                </a:lnTo>
                <a:lnTo>
                  <a:pt x="8401" y="3191"/>
                </a:lnTo>
                <a:lnTo>
                  <a:pt x="8474" y="2935"/>
                </a:lnTo>
                <a:lnTo>
                  <a:pt x="8511" y="2714"/>
                </a:lnTo>
                <a:lnTo>
                  <a:pt x="8511" y="2494"/>
                </a:lnTo>
                <a:lnTo>
                  <a:pt x="8437" y="2311"/>
                </a:lnTo>
                <a:lnTo>
                  <a:pt x="8327" y="2164"/>
                </a:lnTo>
                <a:lnTo>
                  <a:pt x="8217" y="2017"/>
                </a:lnTo>
                <a:lnTo>
                  <a:pt x="8071" y="1907"/>
                </a:lnTo>
                <a:lnTo>
                  <a:pt x="7887" y="1834"/>
                </a:lnTo>
                <a:lnTo>
                  <a:pt x="7667" y="1797"/>
                </a:lnTo>
                <a:lnTo>
                  <a:pt x="7484" y="1761"/>
                </a:lnTo>
                <a:close/>
                <a:moveTo>
                  <a:pt x="954" y="0"/>
                </a:moveTo>
                <a:lnTo>
                  <a:pt x="771" y="37"/>
                </a:lnTo>
                <a:lnTo>
                  <a:pt x="624" y="110"/>
                </a:lnTo>
                <a:lnTo>
                  <a:pt x="441" y="183"/>
                </a:lnTo>
                <a:lnTo>
                  <a:pt x="294" y="257"/>
                </a:lnTo>
                <a:lnTo>
                  <a:pt x="147" y="404"/>
                </a:lnTo>
                <a:lnTo>
                  <a:pt x="37" y="514"/>
                </a:lnTo>
                <a:lnTo>
                  <a:pt x="1" y="587"/>
                </a:lnTo>
                <a:lnTo>
                  <a:pt x="1" y="660"/>
                </a:lnTo>
                <a:lnTo>
                  <a:pt x="74" y="770"/>
                </a:lnTo>
                <a:lnTo>
                  <a:pt x="184" y="844"/>
                </a:lnTo>
                <a:lnTo>
                  <a:pt x="257" y="844"/>
                </a:lnTo>
                <a:lnTo>
                  <a:pt x="331" y="807"/>
                </a:lnTo>
                <a:lnTo>
                  <a:pt x="661" y="660"/>
                </a:lnTo>
                <a:lnTo>
                  <a:pt x="844" y="624"/>
                </a:lnTo>
                <a:lnTo>
                  <a:pt x="1028" y="587"/>
                </a:lnTo>
                <a:lnTo>
                  <a:pt x="991" y="624"/>
                </a:lnTo>
                <a:lnTo>
                  <a:pt x="991" y="844"/>
                </a:lnTo>
                <a:lnTo>
                  <a:pt x="991" y="1064"/>
                </a:lnTo>
                <a:lnTo>
                  <a:pt x="1101" y="1467"/>
                </a:lnTo>
                <a:lnTo>
                  <a:pt x="1358" y="2641"/>
                </a:lnTo>
                <a:lnTo>
                  <a:pt x="2312" y="7263"/>
                </a:lnTo>
                <a:lnTo>
                  <a:pt x="2348" y="7336"/>
                </a:lnTo>
                <a:lnTo>
                  <a:pt x="2422" y="7410"/>
                </a:lnTo>
                <a:lnTo>
                  <a:pt x="2495" y="7446"/>
                </a:lnTo>
                <a:lnTo>
                  <a:pt x="2678" y="7446"/>
                </a:lnTo>
                <a:lnTo>
                  <a:pt x="2752" y="7410"/>
                </a:lnTo>
                <a:lnTo>
                  <a:pt x="2825" y="7336"/>
                </a:lnTo>
                <a:lnTo>
                  <a:pt x="2862" y="7263"/>
                </a:lnTo>
                <a:lnTo>
                  <a:pt x="4072" y="4108"/>
                </a:lnTo>
                <a:lnTo>
                  <a:pt x="5246" y="990"/>
                </a:lnTo>
                <a:lnTo>
                  <a:pt x="6457" y="917"/>
                </a:lnTo>
                <a:lnTo>
                  <a:pt x="7667" y="880"/>
                </a:lnTo>
                <a:lnTo>
                  <a:pt x="8988" y="917"/>
                </a:lnTo>
                <a:lnTo>
                  <a:pt x="9648" y="990"/>
                </a:lnTo>
                <a:lnTo>
                  <a:pt x="9978" y="990"/>
                </a:lnTo>
                <a:lnTo>
                  <a:pt x="10308" y="954"/>
                </a:lnTo>
                <a:lnTo>
                  <a:pt x="10382" y="917"/>
                </a:lnTo>
                <a:lnTo>
                  <a:pt x="10455" y="880"/>
                </a:lnTo>
                <a:lnTo>
                  <a:pt x="10492" y="807"/>
                </a:lnTo>
                <a:lnTo>
                  <a:pt x="10492" y="734"/>
                </a:lnTo>
                <a:lnTo>
                  <a:pt x="10418" y="587"/>
                </a:lnTo>
                <a:lnTo>
                  <a:pt x="10382" y="514"/>
                </a:lnTo>
                <a:lnTo>
                  <a:pt x="10308" y="477"/>
                </a:lnTo>
                <a:lnTo>
                  <a:pt x="10015" y="404"/>
                </a:lnTo>
                <a:lnTo>
                  <a:pt x="9721" y="367"/>
                </a:lnTo>
                <a:lnTo>
                  <a:pt x="9134" y="330"/>
                </a:lnTo>
                <a:lnTo>
                  <a:pt x="7814" y="293"/>
                </a:lnTo>
                <a:lnTo>
                  <a:pt x="6420" y="330"/>
                </a:lnTo>
                <a:lnTo>
                  <a:pt x="5026" y="404"/>
                </a:lnTo>
                <a:lnTo>
                  <a:pt x="4916" y="440"/>
                </a:lnTo>
                <a:lnTo>
                  <a:pt x="4843" y="477"/>
                </a:lnTo>
                <a:lnTo>
                  <a:pt x="4806" y="550"/>
                </a:lnTo>
                <a:lnTo>
                  <a:pt x="4733" y="624"/>
                </a:lnTo>
                <a:lnTo>
                  <a:pt x="2678" y="6162"/>
                </a:lnTo>
                <a:lnTo>
                  <a:pt x="2128" y="3705"/>
                </a:lnTo>
                <a:lnTo>
                  <a:pt x="1725" y="1981"/>
                </a:lnTo>
                <a:lnTo>
                  <a:pt x="1541" y="1210"/>
                </a:lnTo>
                <a:lnTo>
                  <a:pt x="1468" y="844"/>
                </a:lnTo>
                <a:lnTo>
                  <a:pt x="1431" y="660"/>
                </a:lnTo>
                <a:lnTo>
                  <a:pt x="1395" y="550"/>
                </a:lnTo>
                <a:lnTo>
                  <a:pt x="1431" y="550"/>
                </a:lnTo>
                <a:lnTo>
                  <a:pt x="1468" y="514"/>
                </a:lnTo>
                <a:lnTo>
                  <a:pt x="1468" y="477"/>
                </a:lnTo>
                <a:lnTo>
                  <a:pt x="1505" y="367"/>
                </a:lnTo>
                <a:lnTo>
                  <a:pt x="1505" y="220"/>
                </a:lnTo>
                <a:lnTo>
                  <a:pt x="1468" y="110"/>
                </a:lnTo>
                <a:lnTo>
                  <a:pt x="1395" y="73"/>
                </a:lnTo>
                <a:lnTo>
                  <a:pt x="1321" y="37"/>
                </a:lnTo>
                <a:lnTo>
                  <a:pt x="1138"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1" name="Google Shape;551;p22"/>
          <p:cNvSpPr/>
          <p:nvPr/>
        </p:nvSpPr>
        <p:spPr>
          <a:xfrm>
            <a:off x="1403775" y="11500"/>
            <a:ext cx="288245" cy="184202"/>
          </a:xfrm>
          <a:custGeom>
            <a:avLst/>
            <a:gdLst/>
            <a:ahLst/>
            <a:cxnLst/>
            <a:rect l="l" t="t" r="r" b="b"/>
            <a:pathLst>
              <a:path w="10162" h="6494" extrusionOk="0">
                <a:moveTo>
                  <a:pt x="8291" y="587"/>
                </a:moveTo>
                <a:lnTo>
                  <a:pt x="8291" y="698"/>
                </a:lnTo>
                <a:lnTo>
                  <a:pt x="8327" y="771"/>
                </a:lnTo>
                <a:lnTo>
                  <a:pt x="8401" y="808"/>
                </a:lnTo>
                <a:lnTo>
                  <a:pt x="8474" y="808"/>
                </a:lnTo>
                <a:lnTo>
                  <a:pt x="8768" y="771"/>
                </a:lnTo>
                <a:lnTo>
                  <a:pt x="8914" y="771"/>
                </a:lnTo>
                <a:lnTo>
                  <a:pt x="8988" y="808"/>
                </a:lnTo>
                <a:lnTo>
                  <a:pt x="9024" y="844"/>
                </a:lnTo>
                <a:lnTo>
                  <a:pt x="9208" y="1101"/>
                </a:lnTo>
                <a:lnTo>
                  <a:pt x="9318" y="1321"/>
                </a:lnTo>
                <a:lnTo>
                  <a:pt x="9465" y="1615"/>
                </a:lnTo>
                <a:lnTo>
                  <a:pt x="9538" y="1871"/>
                </a:lnTo>
                <a:lnTo>
                  <a:pt x="9611" y="2165"/>
                </a:lnTo>
                <a:lnTo>
                  <a:pt x="9648" y="2458"/>
                </a:lnTo>
                <a:lnTo>
                  <a:pt x="9648" y="2715"/>
                </a:lnTo>
                <a:lnTo>
                  <a:pt x="9575" y="2972"/>
                </a:lnTo>
                <a:lnTo>
                  <a:pt x="9501" y="3229"/>
                </a:lnTo>
                <a:lnTo>
                  <a:pt x="9354" y="3485"/>
                </a:lnTo>
                <a:lnTo>
                  <a:pt x="9171" y="3669"/>
                </a:lnTo>
                <a:lnTo>
                  <a:pt x="8988" y="3852"/>
                </a:lnTo>
                <a:lnTo>
                  <a:pt x="8731" y="3962"/>
                </a:lnTo>
                <a:lnTo>
                  <a:pt x="8474" y="3999"/>
                </a:lnTo>
                <a:lnTo>
                  <a:pt x="8327" y="3999"/>
                </a:lnTo>
                <a:lnTo>
                  <a:pt x="8217" y="3925"/>
                </a:lnTo>
                <a:lnTo>
                  <a:pt x="8107" y="3852"/>
                </a:lnTo>
                <a:lnTo>
                  <a:pt x="7997" y="3742"/>
                </a:lnTo>
                <a:lnTo>
                  <a:pt x="7851" y="3485"/>
                </a:lnTo>
                <a:lnTo>
                  <a:pt x="7740" y="3229"/>
                </a:lnTo>
                <a:lnTo>
                  <a:pt x="7630" y="2935"/>
                </a:lnTo>
                <a:lnTo>
                  <a:pt x="7594" y="2605"/>
                </a:lnTo>
                <a:lnTo>
                  <a:pt x="7557" y="2311"/>
                </a:lnTo>
                <a:lnTo>
                  <a:pt x="7594" y="1981"/>
                </a:lnTo>
                <a:lnTo>
                  <a:pt x="7630" y="1578"/>
                </a:lnTo>
                <a:lnTo>
                  <a:pt x="7777" y="1211"/>
                </a:lnTo>
                <a:lnTo>
                  <a:pt x="7887" y="1028"/>
                </a:lnTo>
                <a:lnTo>
                  <a:pt x="7997" y="844"/>
                </a:lnTo>
                <a:lnTo>
                  <a:pt x="8107" y="698"/>
                </a:lnTo>
                <a:lnTo>
                  <a:pt x="8291" y="587"/>
                </a:lnTo>
                <a:close/>
                <a:moveTo>
                  <a:pt x="8401" y="147"/>
                </a:moveTo>
                <a:lnTo>
                  <a:pt x="8181" y="221"/>
                </a:lnTo>
                <a:lnTo>
                  <a:pt x="7961" y="294"/>
                </a:lnTo>
                <a:lnTo>
                  <a:pt x="7814" y="404"/>
                </a:lnTo>
                <a:lnTo>
                  <a:pt x="7667" y="551"/>
                </a:lnTo>
                <a:lnTo>
                  <a:pt x="7520" y="698"/>
                </a:lnTo>
                <a:lnTo>
                  <a:pt x="7410" y="881"/>
                </a:lnTo>
                <a:lnTo>
                  <a:pt x="7264" y="1284"/>
                </a:lnTo>
                <a:lnTo>
                  <a:pt x="7154" y="1688"/>
                </a:lnTo>
                <a:lnTo>
                  <a:pt x="7117" y="2055"/>
                </a:lnTo>
                <a:lnTo>
                  <a:pt x="7080" y="2458"/>
                </a:lnTo>
                <a:lnTo>
                  <a:pt x="7154" y="2935"/>
                </a:lnTo>
                <a:lnTo>
                  <a:pt x="7264" y="3375"/>
                </a:lnTo>
                <a:lnTo>
                  <a:pt x="7410" y="3779"/>
                </a:lnTo>
                <a:lnTo>
                  <a:pt x="7520" y="3962"/>
                </a:lnTo>
                <a:lnTo>
                  <a:pt x="7667" y="4146"/>
                </a:lnTo>
                <a:lnTo>
                  <a:pt x="7814" y="4292"/>
                </a:lnTo>
                <a:lnTo>
                  <a:pt x="7961" y="4402"/>
                </a:lnTo>
                <a:lnTo>
                  <a:pt x="8144" y="4476"/>
                </a:lnTo>
                <a:lnTo>
                  <a:pt x="8364" y="4512"/>
                </a:lnTo>
                <a:lnTo>
                  <a:pt x="8584" y="4512"/>
                </a:lnTo>
                <a:lnTo>
                  <a:pt x="8768" y="4476"/>
                </a:lnTo>
                <a:lnTo>
                  <a:pt x="8988" y="4439"/>
                </a:lnTo>
                <a:lnTo>
                  <a:pt x="9134" y="4366"/>
                </a:lnTo>
                <a:lnTo>
                  <a:pt x="9318" y="4256"/>
                </a:lnTo>
                <a:lnTo>
                  <a:pt x="9465" y="4146"/>
                </a:lnTo>
                <a:lnTo>
                  <a:pt x="9721" y="3852"/>
                </a:lnTo>
                <a:lnTo>
                  <a:pt x="9905" y="3522"/>
                </a:lnTo>
                <a:lnTo>
                  <a:pt x="10051" y="3118"/>
                </a:lnTo>
                <a:lnTo>
                  <a:pt x="10161" y="2752"/>
                </a:lnTo>
                <a:lnTo>
                  <a:pt x="10161" y="2348"/>
                </a:lnTo>
                <a:lnTo>
                  <a:pt x="10125" y="2091"/>
                </a:lnTo>
                <a:lnTo>
                  <a:pt x="10051" y="1761"/>
                </a:lnTo>
                <a:lnTo>
                  <a:pt x="9941" y="1394"/>
                </a:lnTo>
                <a:lnTo>
                  <a:pt x="9758" y="1064"/>
                </a:lnTo>
                <a:lnTo>
                  <a:pt x="9575" y="734"/>
                </a:lnTo>
                <a:lnTo>
                  <a:pt x="9354" y="441"/>
                </a:lnTo>
                <a:lnTo>
                  <a:pt x="9244" y="331"/>
                </a:lnTo>
                <a:lnTo>
                  <a:pt x="9098" y="257"/>
                </a:lnTo>
                <a:lnTo>
                  <a:pt x="8988" y="221"/>
                </a:lnTo>
                <a:lnTo>
                  <a:pt x="8841" y="184"/>
                </a:lnTo>
                <a:lnTo>
                  <a:pt x="8621" y="147"/>
                </a:lnTo>
                <a:close/>
                <a:moveTo>
                  <a:pt x="3999" y="1"/>
                </a:moveTo>
                <a:lnTo>
                  <a:pt x="3926" y="37"/>
                </a:lnTo>
                <a:lnTo>
                  <a:pt x="3852" y="111"/>
                </a:lnTo>
                <a:lnTo>
                  <a:pt x="3816" y="404"/>
                </a:lnTo>
                <a:lnTo>
                  <a:pt x="3779" y="734"/>
                </a:lnTo>
                <a:lnTo>
                  <a:pt x="3705" y="1321"/>
                </a:lnTo>
                <a:lnTo>
                  <a:pt x="3632" y="2458"/>
                </a:lnTo>
                <a:lnTo>
                  <a:pt x="2898" y="2385"/>
                </a:lnTo>
                <a:lnTo>
                  <a:pt x="2128" y="2385"/>
                </a:lnTo>
                <a:lnTo>
                  <a:pt x="1395" y="2422"/>
                </a:lnTo>
                <a:lnTo>
                  <a:pt x="1028" y="2495"/>
                </a:lnTo>
                <a:lnTo>
                  <a:pt x="661" y="2568"/>
                </a:lnTo>
                <a:lnTo>
                  <a:pt x="661" y="2495"/>
                </a:lnTo>
                <a:lnTo>
                  <a:pt x="588" y="2458"/>
                </a:lnTo>
                <a:lnTo>
                  <a:pt x="551" y="2495"/>
                </a:lnTo>
                <a:lnTo>
                  <a:pt x="478" y="1651"/>
                </a:lnTo>
                <a:lnTo>
                  <a:pt x="441" y="918"/>
                </a:lnTo>
                <a:lnTo>
                  <a:pt x="404" y="551"/>
                </a:lnTo>
                <a:lnTo>
                  <a:pt x="367" y="184"/>
                </a:lnTo>
                <a:lnTo>
                  <a:pt x="331" y="111"/>
                </a:lnTo>
                <a:lnTo>
                  <a:pt x="147" y="111"/>
                </a:lnTo>
                <a:lnTo>
                  <a:pt x="111" y="184"/>
                </a:lnTo>
                <a:lnTo>
                  <a:pt x="37" y="514"/>
                </a:lnTo>
                <a:lnTo>
                  <a:pt x="1" y="881"/>
                </a:lnTo>
                <a:lnTo>
                  <a:pt x="1" y="1578"/>
                </a:lnTo>
                <a:lnTo>
                  <a:pt x="37" y="2275"/>
                </a:lnTo>
                <a:lnTo>
                  <a:pt x="111" y="2972"/>
                </a:lnTo>
                <a:lnTo>
                  <a:pt x="184" y="3632"/>
                </a:lnTo>
                <a:lnTo>
                  <a:pt x="294" y="4329"/>
                </a:lnTo>
                <a:lnTo>
                  <a:pt x="404" y="4989"/>
                </a:lnTo>
                <a:lnTo>
                  <a:pt x="478" y="5356"/>
                </a:lnTo>
                <a:lnTo>
                  <a:pt x="551" y="5503"/>
                </a:lnTo>
                <a:lnTo>
                  <a:pt x="588" y="5650"/>
                </a:lnTo>
                <a:lnTo>
                  <a:pt x="551" y="5723"/>
                </a:lnTo>
                <a:lnTo>
                  <a:pt x="588" y="5833"/>
                </a:lnTo>
                <a:lnTo>
                  <a:pt x="661" y="5906"/>
                </a:lnTo>
                <a:lnTo>
                  <a:pt x="734" y="5943"/>
                </a:lnTo>
                <a:lnTo>
                  <a:pt x="881" y="5943"/>
                </a:lnTo>
                <a:lnTo>
                  <a:pt x="954" y="5906"/>
                </a:lnTo>
                <a:lnTo>
                  <a:pt x="1028" y="5833"/>
                </a:lnTo>
                <a:lnTo>
                  <a:pt x="1064" y="5760"/>
                </a:lnTo>
                <a:lnTo>
                  <a:pt x="1064" y="5650"/>
                </a:lnTo>
                <a:lnTo>
                  <a:pt x="1064" y="5466"/>
                </a:lnTo>
                <a:lnTo>
                  <a:pt x="881" y="4696"/>
                </a:lnTo>
                <a:lnTo>
                  <a:pt x="734" y="3889"/>
                </a:lnTo>
                <a:lnTo>
                  <a:pt x="624" y="3082"/>
                </a:lnTo>
                <a:lnTo>
                  <a:pt x="588" y="2935"/>
                </a:lnTo>
                <a:lnTo>
                  <a:pt x="991" y="2972"/>
                </a:lnTo>
                <a:lnTo>
                  <a:pt x="1358" y="2935"/>
                </a:lnTo>
                <a:lnTo>
                  <a:pt x="2128" y="2898"/>
                </a:lnTo>
                <a:lnTo>
                  <a:pt x="2862" y="2898"/>
                </a:lnTo>
                <a:lnTo>
                  <a:pt x="3632" y="2972"/>
                </a:lnTo>
                <a:lnTo>
                  <a:pt x="3559" y="4256"/>
                </a:lnTo>
                <a:lnTo>
                  <a:pt x="3485" y="4843"/>
                </a:lnTo>
                <a:lnTo>
                  <a:pt x="3485" y="4989"/>
                </a:lnTo>
                <a:lnTo>
                  <a:pt x="3522" y="5173"/>
                </a:lnTo>
                <a:lnTo>
                  <a:pt x="3559" y="5283"/>
                </a:lnTo>
                <a:lnTo>
                  <a:pt x="3632" y="5393"/>
                </a:lnTo>
                <a:lnTo>
                  <a:pt x="3669" y="5429"/>
                </a:lnTo>
                <a:lnTo>
                  <a:pt x="3742" y="5466"/>
                </a:lnTo>
                <a:lnTo>
                  <a:pt x="3852" y="5393"/>
                </a:lnTo>
                <a:lnTo>
                  <a:pt x="3926" y="5319"/>
                </a:lnTo>
                <a:lnTo>
                  <a:pt x="3999" y="5209"/>
                </a:lnTo>
                <a:lnTo>
                  <a:pt x="4036" y="4916"/>
                </a:lnTo>
                <a:lnTo>
                  <a:pt x="4036" y="4366"/>
                </a:lnTo>
                <a:lnTo>
                  <a:pt x="4109" y="2935"/>
                </a:lnTo>
                <a:lnTo>
                  <a:pt x="4146" y="1468"/>
                </a:lnTo>
                <a:lnTo>
                  <a:pt x="4182" y="771"/>
                </a:lnTo>
                <a:lnTo>
                  <a:pt x="4182" y="441"/>
                </a:lnTo>
                <a:lnTo>
                  <a:pt x="4146" y="111"/>
                </a:lnTo>
                <a:lnTo>
                  <a:pt x="4072" y="37"/>
                </a:lnTo>
                <a:lnTo>
                  <a:pt x="3999" y="1"/>
                </a:lnTo>
                <a:close/>
                <a:moveTo>
                  <a:pt x="5503" y="3779"/>
                </a:moveTo>
                <a:lnTo>
                  <a:pt x="5246" y="3815"/>
                </a:lnTo>
                <a:lnTo>
                  <a:pt x="5026" y="3925"/>
                </a:lnTo>
                <a:lnTo>
                  <a:pt x="4879" y="3999"/>
                </a:lnTo>
                <a:lnTo>
                  <a:pt x="4806" y="4109"/>
                </a:lnTo>
                <a:lnTo>
                  <a:pt x="4806" y="4146"/>
                </a:lnTo>
                <a:lnTo>
                  <a:pt x="4843" y="4182"/>
                </a:lnTo>
                <a:lnTo>
                  <a:pt x="4916" y="4256"/>
                </a:lnTo>
                <a:lnTo>
                  <a:pt x="5246" y="4256"/>
                </a:lnTo>
                <a:lnTo>
                  <a:pt x="5723" y="4219"/>
                </a:lnTo>
                <a:lnTo>
                  <a:pt x="5723" y="4219"/>
                </a:lnTo>
                <a:lnTo>
                  <a:pt x="5686" y="4329"/>
                </a:lnTo>
                <a:lnTo>
                  <a:pt x="5576" y="4439"/>
                </a:lnTo>
                <a:lnTo>
                  <a:pt x="5393" y="4622"/>
                </a:lnTo>
                <a:lnTo>
                  <a:pt x="5026" y="5099"/>
                </a:lnTo>
                <a:lnTo>
                  <a:pt x="4659" y="5613"/>
                </a:lnTo>
                <a:lnTo>
                  <a:pt x="4366" y="6126"/>
                </a:lnTo>
                <a:lnTo>
                  <a:pt x="4329" y="6273"/>
                </a:lnTo>
                <a:lnTo>
                  <a:pt x="4366" y="6420"/>
                </a:lnTo>
                <a:lnTo>
                  <a:pt x="4476" y="6493"/>
                </a:lnTo>
                <a:lnTo>
                  <a:pt x="4623" y="6493"/>
                </a:lnTo>
                <a:lnTo>
                  <a:pt x="6310" y="6126"/>
                </a:lnTo>
                <a:lnTo>
                  <a:pt x="6383" y="6090"/>
                </a:lnTo>
                <a:lnTo>
                  <a:pt x="6457" y="6016"/>
                </a:lnTo>
                <a:lnTo>
                  <a:pt x="6493" y="5943"/>
                </a:lnTo>
                <a:lnTo>
                  <a:pt x="6457" y="5833"/>
                </a:lnTo>
                <a:lnTo>
                  <a:pt x="6420" y="5760"/>
                </a:lnTo>
                <a:lnTo>
                  <a:pt x="6383" y="5686"/>
                </a:lnTo>
                <a:lnTo>
                  <a:pt x="6273" y="5650"/>
                </a:lnTo>
                <a:lnTo>
                  <a:pt x="6163" y="5650"/>
                </a:lnTo>
                <a:lnTo>
                  <a:pt x="5026" y="5906"/>
                </a:lnTo>
                <a:lnTo>
                  <a:pt x="5319" y="5466"/>
                </a:lnTo>
                <a:lnTo>
                  <a:pt x="5650" y="5063"/>
                </a:lnTo>
                <a:lnTo>
                  <a:pt x="5870" y="4806"/>
                </a:lnTo>
                <a:lnTo>
                  <a:pt x="6053" y="4549"/>
                </a:lnTo>
                <a:lnTo>
                  <a:pt x="6126" y="4402"/>
                </a:lnTo>
                <a:lnTo>
                  <a:pt x="6200" y="4256"/>
                </a:lnTo>
                <a:lnTo>
                  <a:pt x="6200" y="4109"/>
                </a:lnTo>
                <a:lnTo>
                  <a:pt x="6200" y="3925"/>
                </a:lnTo>
                <a:lnTo>
                  <a:pt x="6163" y="3889"/>
                </a:lnTo>
                <a:lnTo>
                  <a:pt x="6126" y="3815"/>
                </a:lnTo>
                <a:lnTo>
                  <a:pt x="5980" y="3779"/>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2" name="Google Shape;552;p22"/>
          <p:cNvSpPr/>
          <p:nvPr/>
        </p:nvSpPr>
        <p:spPr>
          <a:xfrm>
            <a:off x="955990" y="-57166"/>
            <a:ext cx="323616" cy="321546"/>
          </a:xfrm>
          <a:custGeom>
            <a:avLst/>
            <a:gdLst/>
            <a:ahLst/>
            <a:cxnLst/>
            <a:rect l="l" t="t" r="r" b="b"/>
            <a:pathLst>
              <a:path w="11409" h="11336" extrusionOk="0">
                <a:moveTo>
                  <a:pt x="5173" y="4219"/>
                </a:moveTo>
                <a:lnTo>
                  <a:pt x="5136" y="4256"/>
                </a:lnTo>
                <a:lnTo>
                  <a:pt x="5100" y="4292"/>
                </a:lnTo>
                <a:lnTo>
                  <a:pt x="4990" y="4366"/>
                </a:lnTo>
                <a:lnTo>
                  <a:pt x="4916" y="4476"/>
                </a:lnTo>
                <a:lnTo>
                  <a:pt x="4916" y="4512"/>
                </a:lnTo>
                <a:lnTo>
                  <a:pt x="4843" y="4659"/>
                </a:lnTo>
                <a:lnTo>
                  <a:pt x="4843" y="4769"/>
                </a:lnTo>
                <a:lnTo>
                  <a:pt x="4880" y="4843"/>
                </a:lnTo>
                <a:lnTo>
                  <a:pt x="4990" y="4916"/>
                </a:lnTo>
                <a:lnTo>
                  <a:pt x="5100" y="4989"/>
                </a:lnTo>
                <a:lnTo>
                  <a:pt x="5283" y="4989"/>
                </a:lnTo>
                <a:lnTo>
                  <a:pt x="5430" y="4916"/>
                </a:lnTo>
                <a:lnTo>
                  <a:pt x="5540" y="4769"/>
                </a:lnTo>
                <a:lnTo>
                  <a:pt x="5577" y="4696"/>
                </a:lnTo>
                <a:lnTo>
                  <a:pt x="5613" y="4623"/>
                </a:lnTo>
                <a:lnTo>
                  <a:pt x="5577" y="4549"/>
                </a:lnTo>
                <a:lnTo>
                  <a:pt x="5577" y="4476"/>
                </a:lnTo>
                <a:lnTo>
                  <a:pt x="5430" y="4402"/>
                </a:lnTo>
                <a:lnTo>
                  <a:pt x="5320" y="4366"/>
                </a:lnTo>
                <a:lnTo>
                  <a:pt x="5320" y="4292"/>
                </a:lnTo>
                <a:lnTo>
                  <a:pt x="5246" y="4256"/>
                </a:lnTo>
                <a:lnTo>
                  <a:pt x="5173" y="4219"/>
                </a:lnTo>
                <a:close/>
                <a:moveTo>
                  <a:pt x="5980" y="6016"/>
                </a:moveTo>
                <a:lnTo>
                  <a:pt x="6017" y="6053"/>
                </a:lnTo>
                <a:lnTo>
                  <a:pt x="6053" y="6126"/>
                </a:lnTo>
                <a:lnTo>
                  <a:pt x="6053" y="6200"/>
                </a:lnTo>
                <a:lnTo>
                  <a:pt x="5907" y="6237"/>
                </a:lnTo>
                <a:lnTo>
                  <a:pt x="5943" y="6090"/>
                </a:lnTo>
                <a:lnTo>
                  <a:pt x="5980" y="6016"/>
                </a:lnTo>
                <a:close/>
                <a:moveTo>
                  <a:pt x="5833" y="5613"/>
                </a:moveTo>
                <a:lnTo>
                  <a:pt x="5723" y="5650"/>
                </a:lnTo>
                <a:lnTo>
                  <a:pt x="5650" y="5723"/>
                </a:lnTo>
                <a:lnTo>
                  <a:pt x="5613" y="5796"/>
                </a:lnTo>
                <a:lnTo>
                  <a:pt x="5613" y="5870"/>
                </a:lnTo>
                <a:lnTo>
                  <a:pt x="5687" y="5943"/>
                </a:lnTo>
                <a:lnTo>
                  <a:pt x="5577" y="6163"/>
                </a:lnTo>
                <a:lnTo>
                  <a:pt x="5540" y="6420"/>
                </a:lnTo>
                <a:lnTo>
                  <a:pt x="5577" y="6530"/>
                </a:lnTo>
                <a:lnTo>
                  <a:pt x="5687" y="6567"/>
                </a:lnTo>
                <a:lnTo>
                  <a:pt x="5833" y="6603"/>
                </a:lnTo>
                <a:lnTo>
                  <a:pt x="5980" y="6603"/>
                </a:lnTo>
                <a:lnTo>
                  <a:pt x="6090" y="6567"/>
                </a:lnTo>
                <a:lnTo>
                  <a:pt x="6237" y="6530"/>
                </a:lnTo>
                <a:lnTo>
                  <a:pt x="6347" y="6457"/>
                </a:lnTo>
                <a:lnTo>
                  <a:pt x="6420" y="6347"/>
                </a:lnTo>
                <a:lnTo>
                  <a:pt x="6457" y="6200"/>
                </a:lnTo>
                <a:lnTo>
                  <a:pt x="6457" y="6053"/>
                </a:lnTo>
                <a:lnTo>
                  <a:pt x="6420" y="5943"/>
                </a:lnTo>
                <a:lnTo>
                  <a:pt x="6347" y="5833"/>
                </a:lnTo>
                <a:lnTo>
                  <a:pt x="6274" y="5760"/>
                </a:lnTo>
                <a:lnTo>
                  <a:pt x="6163" y="5686"/>
                </a:lnTo>
                <a:lnTo>
                  <a:pt x="6053" y="5650"/>
                </a:lnTo>
                <a:lnTo>
                  <a:pt x="5943" y="5613"/>
                </a:lnTo>
                <a:close/>
                <a:moveTo>
                  <a:pt x="3926" y="441"/>
                </a:moveTo>
                <a:lnTo>
                  <a:pt x="4623" y="478"/>
                </a:lnTo>
                <a:lnTo>
                  <a:pt x="5356" y="478"/>
                </a:lnTo>
                <a:lnTo>
                  <a:pt x="6824" y="551"/>
                </a:lnTo>
                <a:lnTo>
                  <a:pt x="7631" y="551"/>
                </a:lnTo>
                <a:lnTo>
                  <a:pt x="7704" y="734"/>
                </a:lnTo>
                <a:lnTo>
                  <a:pt x="7777" y="1064"/>
                </a:lnTo>
                <a:lnTo>
                  <a:pt x="7521" y="1174"/>
                </a:lnTo>
                <a:lnTo>
                  <a:pt x="7191" y="1211"/>
                </a:lnTo>
                <a:lnTo>
                  <a:pt x="7044" y="1211"/>
                </a:lnTo>
                <a:lnTo>
                  <a:pt x="6860" y="1174"/>
                </a:lnTo>
                <a:lnTo>
                  <a:pt x="6714" y="1174"/>
                </a:lnTo>
                <a:lnTo>
                  <a:pt x="6530" y="1211"/>
                </a:lnTo>
                <a:lnTo>
                  <a:pt x="6494" y="1248"/>
                </a:lnTo>
                <a:lnTo>
                  <a:pt x="6457" y="1321"/>
                </a:lnTo>
                <a:lnTo>
                  <a:pt x="6420" y="1395"/>
                </a:lnTo>
                <a:lnTo>
                  <a:pt x="6457" y="1468"/>
                </a:lnTo>
                <a:lnTo>
                  <a:pt x="6457" y="1505"/>
                </a:lnTo>
                <a:lnTo>
                  <a:pt x="6494" y="1578"/>
                </a:lnTo>
                <a:lnTo>
                  <a:pt x="6567" y="1651"/>
                </a:lnTo>
                <a:lnTo>
                  <a:pt x="6567" y="1871"/>
                </a:lnTo>
                <a:lnTo>
                  <a:pt x="6567" y="2092"/>
                </a:lnTo>
                <a:lnTo>
                  <a:pt x="6640" y="2642"/>
                </a:lnTo>
                <a:lnTo>
                  <a:pt x="6677" y="3192"/>
                </a:lnTo>
                <a:lnTo>
                  <a:pt x="6714" y="3632"/>
                </a:lnTo>
                <a:lnTo>
                  <a:pt x="6714" y="4072"/>
                </a:lnTo>
                <a:lnTo>
                  <a:pt x="6677" y="4586"/>
                </a:lnTo>
                <a:lnTo>
                  <a:pt x="6640" y="4843"/>
                </a:lnTo>
                <a:lnTo>
                  <a:pt x="6640" y="5099"/>
                </a:lnTo>
                <a:lnTo>
                  <a:pt x="6677" y="5246"/>
                </a:lnTo>
                <a:lnTo>
                  <a:pt x="6640" y="5319"/>
                </a:lnTo>
                <a:lnTo>
                  <a:pt x="6640" y="5393"/>
                </a:lnTo>
                <a:lnTo>
                  <a:pt x="6640" y="5466"/>
                </a:lnTo>
                <a:lnTo>
                  <a:pt x="6714" y="5540"/>
                </a:lnTo>
                <a:lnTo>
                  <a:pt x="7117" y="5796"/>
                </a:lnTo>
                <a:lnTo>
                  <a:pt x="7484" y="6016"/>
                </a:lnTo>
                <a:lnTo>
                  <a:pt x="7851" y="6310"/>
                </a:lnTo>
                <a:lnTo>
                  <a:pt x="8218" y="6640"/>
                </a:lnTo>
                <a:lnTo>
                  <a:pt x="8915" y="7300"/>
                </a:lnTo>
                <a:lnTo>
                  <a:pt x="8621" y="7337"/>
                </a:lnTo>
                <a:lnTo>
                  <a:pt x="8328" y="7300"/>
                </a:lnTo>
                <a:lnTo>
                  <a:pt x="8108" y="7227"/>
                </a:lnTo>
                <a:lnTo>
                  <a:pt x="7887" y="7154"/>
                </a:lnTo>
                <a:lnTo>
                  <a:pt x="7484" y="6933"/>
                </a:lnTo>
                <a:lnTo>
                  <a:pt x="7117" y="6823"/>
                </a:lnTo>
                <a:lnTo>
                  <a:pt x="6750" y="6787"/>
                </a:lnTo>
                <a:lnTo>
                  <a:pt x="6384" y="6823"/>
                </a:lnTo>
                <a:lnTo>
                  <a:pt x="5980" y="6933"/>
                </a:lnTo>
                <a:lnTo>
                  <a:pt x="5577" y="7044"/>
                </a:lnTo>
                <a:lnTo>
                  <a:pt x="5210" y="7227"/>
                </a:lnTo>
                <a:lnTo>
                  <a:pt x="4843" y="7374"/>
                </a:lnTo>
                <a:lnTo>
                  <a:pt x="4439" y="7520"/>
                </a:lnTo>
                <a:lnTo>
                  <a:pt x="4109" y="7557"/>
                </a:lnTo>
                <a:lnTo>
                  <a:pt x="3816" y="7594"/>
                </a:lnTo>
                <a:lnTo>
                  <a:pt x="3889" y="7557"/>
                </a:lnTo>
                <a:lnTo>
                  <a:pt x="3926" y="7484"/>
                </a:lnTo>
                <a:lnTo>
                  <a:pt x="3926" y="7374"/>
                </a:lnTo>
                <a:lnTo>
                  <a:pt x="3926" y="7300"/>
                </a:lnTo>
                <a:lnTo>
                  <a:pt x="3889" y="7227"/>
                </a:lnTo>
                <a:lnTo>
                  <a:pt x="3816" y="7190"/>
                </a:lnTo>
                <a:lnTo>
                  <a:pt x="2789" y="7190"/>
                </a:lnTo>
                <a:lnTo>
                  <a:pt x="2935" y="7044"/>
                </a:lnTo>
                <a:lnTo>
                  <a:pt x="3266" y="6677"/>
                </a:lnTo>
                <a:lnTo>
                  <a:pt x="3559" y="6713"/>
                </a:lnTo>
                <a:lnTo>
                  <a:pt x="3853" y="6713"/>
                </a:lnTo>
                <a:lnTo>
                  <a:pt x="4403" y="6677"/>
                </a:lnTo>
                <a:lnTo>
                  <a:pt x="4549" y="6640"/>
                </a:lnTo>
                <a:lnTo>
                  <a:pt x="4623" y="6530"/>
                </a:lnTo>
                <a:lnTo>
                  <a:pt x="4623" y="6457"/>
                </a:lnTo>
                <a:lnTo>
                  <a:pt x="4586" y="6383"/>
                </a:lnTo>
                <a:lnTo>
                  <a:pt x="4513" y="6310"/>
                </a:lnTo>
                <a:lnTo>
                  <a:pt x="4403" y="6273"/>
                </a:lnTo>
                <a:lnTo>
                  <a:pt x="3669" y="6273"/>
                </a:lnTo>
                <a:lnTo>
                  <a:pt x="3926" y="6016"/>
                </a:lnTo>
                <a:lnTo>
                  <a:pt x="4183" y="5723"/>
                </a:lnTo>
                <a:lnTo>
                  <a:pt x="4293" y="5723"/>
                </a:lnTo>
                <a:lnTo>
                  <a:pt x="4366" y="5686"/>
                </a:lnTo>
                <a:lnTo>
                  <a:pt x="4439" y="5576"/>
                </a:lnTo>
                <a:lnTo>
                  <a:pt x="4476" y="5466"/>
                </a:lnTo>
                <a:lnTo>
                  <a:pt x="4403" y="3449"/>
                </a:lnTo>
                <a:lnTo>
                  <a:pt x="4366" y="2495"/>
                </a:lnTo>
                <a:lnTo>
                  <a:pt x="4329" y="2018"/>
                </a:lnTo>
                <a:lnTo>
                  <a:pt x="4293" y="1541"/>
                </a:lnTo>
                <a:lnTo>
                  <a:pt x="4256" y="1431"/>
                </a:lnTo>
                <a:lnTo>
                  <a:pt x="4549" y="1505"/>
                </a:lnTo>
                <a:lnTo>
                  <a:pt x="4953" y="1578"/>
                </a:lnTo>
                <a:lnTo>
                  <a:pt x="5173" y="1578"/>
                </a:lnTo>
                <a:lnTo>
                  <a:pt x="5356" y="1505"/>
                </a:lnTo>
                <a:lnTo>
                  <a:pt x="5393" y="1468"/>
                </a:lnTo>
                <a:lnTo>
                  <a:pt x="5430" y="1431"/>
                </a:lnTo>
                <a:lnTo>
                  <a:pt x="5430" y="1358"/>
                </a:lnTo>
                <a:lnTo>
                  <a:pt x="5393" y="1321"/>
                </a:lnTo>
                <a:lnTo>
                  <a:pt x="5246" y="1211"/>
                </a:lnTo>
                <a:lnTo>
                  <a:pt x="5063" y="1174"/>
                </a:lnTo>
                <a:lnTo>
                  <a:pt x="4733" y="1138"/>
                </a:lnTo>
                <a:lnTo>
                  <a:pt x="4219" y="1064"/>
                </a:lnTo>
                <a:lnTo>
                  <a:pt x="4183" y="1028"/>
                </a:lnTo>
                <a:lnTo>
                  <a:pt x="4146" y="991"/>
                </a:lnTo>
                <a:lnTo>
                  <a:pt x="3999" y="991"/>
                </a:lnTo>
                <a:lnTo>
                  <a:pt x="3853" y="1028"/>
                </a:lnTo>
                <a:lnTo>
                  <a:pt x="3706" y="1064"/>
                </a:lnTo>
                <a:lnTo>
                  <a:pt x="3596" y="1064"/>
                </a:lnTo>
                <a:lnTo>
                  <a:pt x="3522" y="1028"/>
                </a:lnTo>
                <a:lnTo>
                  <a:pt x="3486" y="991"/>
                </a:lnTo>
                <a:lnTo>
                  <a:pt x="3412" y="881"/>
                </a:lnTo>
                <a:lnTo>
                  <a:pt x="3412" y="771"/>
                </a:lnTo>
                <a:lnTo>
                  <a:pt x="3412" y="698"/>
                </a:lnTo>
                <a:lnTo>
                  <a:pt x="3486" y="624"/>
                </a:lnTo>
                <a:lnTo>
                  <a:pt x="3559" y="551"/>
                </a:lnTo>
                <a:lnTo>
                  <a:pt x="3742" y="478"/>
                </a:lnTo>
                <a:lnTo>
                  <a:pt x="3926" y="441"/>
                </a:lnTo>
                <a:close/>
                <a:moveTo>
                  <a:pt x="6090" y="8071"/>
                </a:moveTo>
                <a:lnTo>
                  <a:pt x="6127" y="8144"/>
                </a:lnTo>
                <a:lnTo>
                  <a:pt x="6127" y="8217"/>
                </a:lnTo>
                <a:lnTo>
                  <a:pt x="6090" y="8291"/>
                </a:lnTo>
                <a:lnTo>
                  <a:pt x="6053" y="8364"/>
                </a:lnTo>
                <a:lnTo>
                  <a:pt x="5980" y="8401"/>
                </a:lnTo>
                <a:lnTo>
                  <a:pt x="5907" y="8401"/>
                </a:lnTo>
                <a:lnTo>
                  <a:pt x="5833" y="8364"/>
                </a:lnTo>
                <a:lnTo>
                  <a:pt x="5760" y="8291"/>
                </a:lnTo>
                <a:lnTo>
                  <a:pt x="5760" y="8181"/>
                </a:lnTo>
                <a:lnTo>
                  <a:pt x="5833" y="8144"/>
                </a:lnTo>
                <a:lnTo>
                  <a:pt x="5943" y="8071"/>
                </a:lnTo>
                <a:lnTo>
                  <a:pt x="6017" y="8107"/>
                </a:lnTo>
                <a:lnTo>
                  <a:pt x="6053" y="8107"/>
                </a:lnTo>
                <a:lnTo>
                  <a:pt x="6090" y="8071"/>
                </a:lnTo>
                <a:close/>
                <a:moveTo>
                  <a:pt x="5907" y="7630"/>
                </a:moveTo>
                <a:lnTo>
                  <a:pt x="5797" y="7667"/>
                </a:lnTo>
                <a:lnTo>
                  <a:pt x="5687" y="7704"/>
                </a:lnTo>
                <a:lnTo>
                  <a:pt x="5577" y="7777"/>
                </a:lnTo>
                <a:lnTo>
                  <a:pt x="5467" y="7887"/>
                </a:lnTo>
                <a:lnTo>
                  <a:pt x="5467" y="7924"/>
                </a:lnTo>
                <a:lnTo>
                  <a:pt x="5430" y="7997"/>
                </a:lnTo>
                <a:lnTo>
                  <a:pt x="5503" y="8071"/>
                </a:lnTo>
                <a:lnTo>
                  <a:pt x="5430" y="8217"/>
                </a:lnTo>
                <a:lnTo>
                  <a:pt x="5430" y="8364"/>
                </a:lnTo>
                <a:lnTo>
                  <a:pt x="5467" y="8474"/>
                </a:lnTo>
                <a:lnTo>
                  <a:pt x="5540" y="8584"/>
                </a:lnTo>
                <a:lnTo>
                  <a:pt x="5650" y="8694"/>
                </a:lnTo>
                <a:lnTo>
                  <a:pt x="5797" y="8731"/>
                </a:lnTo>
                <a:lnTo>
                  <a:pt x="5907" y="8768"/>
                </a:lnTo>
                <a:lnTo>
                  <a:pt x="6053" y="8768"/>
                </a:lnTo>
                <a:lnTo>
                  <a:pt x="6200" y="8731"/>
                </a:lnTo>
                <a:lnTo>
                  <a:pt x="6310" y="8658"/>
                </a:lnTo>
                <a:lnTo>
                  <a:pt x="6384" y="8584"/>
                </a:lnTo>
                <a:lnTo>
                  <a:pt x="6457" y="8474"/>
                </a:lnTo>
                <a:lnTo>
                  <a:pt x="6494" y="8327"/>
                </a:lnTo>
                <a:lnTo>
                  <a:pt x="6494" y="8217"/>
                </a:lnTo>
                <a:lnTo>
                  <a:pt x="6494" y="8071"/>
                </a:lnTo>
                <a:lnTo>
                  <a:pt x="6457" y="7961"/>
                </a:lnTo>
                <a:lnTo>
                  <a:pt x="6384" y="7851"/>
                </a:lnTo>
                <a:lnTo>
                  <a:pt x="6310" y="7777"/>
                </a:lnTo>
                <a:lnTo>
                  <a:pt x="6200" y="7704"/>
                </a:lnTo>
                <a:lnTo>
                  <a:pt x="6053" y="7667"/>
                </a:lnTo>
                <a:lnTo>
                  <a:pt x="5907" y="7630"/>
                </a:lnTo>
                <a:close/>
                <a:moveTo>
                  <a:pt x="4476" y="9134"/>
                </a:moveTo>
                <a:lnTo>
                  <a:pt x="4513" y="9281"/>
                </a:lnTo>
                <a:lnTo>
                  <a:pt x="4476" y="9391"/>
                </a:lnTo>
                <a:lnTo>
                  <a:pt x="4403" y="9538"/>
                </a:lnTo>
                <a:lnTo>
                  <a:pt x="4256" y="9648"/>
                </a:lnTo>
                <a:lnTo>
                  <a:pt x="4183" y="9685"/>
                </a:lnTo>
                <a:lnTo>
                  <a:pt x="4109" y="9685"/>
                </a:lnTo>
                <a:lnTo>
                  <a:pt x="4036" y="9648"/>
                </a:lnTo>
                <a:lnTo>
                  <a:pt x="3963" y="9575"/>
                </a:lnTo>
                <a:lnTo>
                  <a:pt x="3926" y="9501"/>
                </a:lnTo>
                <a:lnTo>
                  <a:pt x="3926" y="9428"/>
                </a:lnTo>
                <a:lnTo>
                  <a:pt x="3963" y="9354"/>
                </a:lnTo>
                <a:lnTo>
                  <a:pt x="4036" y="9281"/>
                </a:lnTo>
                <a:lnTo>
                  <a:pt x="4219" y="9208"/>
                </a:lnTo>
                <a:lnTo>
                  <a:pt x="4403" y="9171"/>
                </a:lnTo>
                <a:lnTo>
                  <a:pt x="4439" y="9171"/>
                </a:lnTo>
                <a:lnTo>
                  <a:pt x="4476" y="9134"/>
                </a:lnTo>
                <a:close/>
                <a:moveTo>
                  <a:pt x="7741" y="9391"/>
                </a:moveTo>
                <a:lnTo>
                  <a:pt x="7814" y="9464"/>
                </a:lnTo>
                <a:lnTo>
                  <a:pt x="7851" y="9575"/>
                </a:lnTo>
                <a:lnTo>
                  <a:pt x="7851" y="9685"/>
                </a:lnTo>
                <a:lnTo>
                  <a:pt x="7814" y="9795"/>
                </a:lnTo>
                <a:lnTo>
                  <a:pt x="7704" y="9868"/>
                </a:lnTo>
                <a:lnTo>
                  <a:pt x="7557" y="9905"/>
                </a:lnTo>
                <a:lnTo>
                  <a:pt x="7447" y="9905"/>
                </a:lnTo>
                <a:lnTo>
                  <a:pt x="7301" y="9868"/>
                </a:lnTo>
                <a:lnTo>
                  <a:pt x="7227" y="9795"/>
                </a:lnTo>
                <a:lnTo>
                  <a:pt x="7301" y="9648"/>
                </a:lnTo>
                <a:lnTo>
                  <a:pt x="7374" y="9538"/>
                </a:lnTo>
                <a:lnTo>
                  <a:pt x="7484" y="9464"/>
                </a:lnTo>
                <a:lnTo>
                  <a:pt x="7631" y="9428"/>
                </a:lnTo>
                <a:lnTo>
                  <a:pt x="7704" y="9391"/>
                </a:lnTo>
                <a:close/>
                <a:moveTo>
                  <a:pt x="4439" y="8658"/>
                </a:moveTo>
                <a:lnTo>
                  <a:pt x="4293" y="8694"/>
                </a:lnTo>
                <a:lnTo>
                  <a:pt x="4146" y="8694"/>
                </a:lnTo>
                <a:lnTo>
                  <a:pt x="4073" y="8731"/>
                </a:lnTo>
                <a:lnTo>
                  <a:pt x="3999" y="8804"/>
                </a:lnTo>
                <a:lnTo>
                  <a:pt x="3963" y="8951"/>
                </a:lnTo>
                <a:lnTo>
                  <a:pt x="3742" y="9061"/>
                </a:lnTo>
                <a:lnTo>
                  <a:pt x="3596" y="9244"/>
                </a:lnTo>
                <a:lnTo>
                  <a:pt x="3559" y="9354"/>
                </a:lnTo>
                <a:lnTo>
                  <a:pt x="3522" y="9501"/>
                </a:lnTo>
                <a:lnTo>
                  <a:pt x="3559" y="9611"/>
                </a:lnTo>
                <a:lnTo>
                  <a:pt x="3596" y="9758"/>
                </a:lnTo>
                <a:lnTo>
                  <a:pt x="3706" y="9868"/>
                </a:lnTo>
                <a:lnTo>
                  <a:pt x="3779" y="9978"/>
                </a:lnTo>
                <a:lnTo>
                  <a:pt x="3926" y="10051"/>
                </a:lnTo>
                <a:lnTo>
                  <a:pt x="4036" y="10088"/>
                </a:lnTo>
                <a:lnTo>
                  <a:pt x="4366" y="10088"/>
                </a:lnTo>
                <a:lnTo>
                  <a:pt x="4513" y="10015"/>
                </a:lnTo>
                <a:lnTo>
                  <a:pt x="4623" y="9905"/>
                </a:lnTo>
                <a:lnTo>
                  <a:pt x="4733" y="9795"/>
                </a:lnTo>
                <a:lnTo>
                  <a:pt x="4843" y="9648"/>
                </a:lnTo>
                <a:lnTo>
                  <a:pt x="4880" y="9501"/>
                </a:lnTo>
                <a:lnTo>
                  <a:pt x="4916" y="9354"/>
                </a:lnTo>
                <a:lnTo>
                  <a:pt x="4916" y="9171"/>
                </a:lnTo>
                <a:lnTo>
                  <a:pt x="4880" y="9024"/>
                </a:lnTo>
                <a:lnTo>
                  <a:pt x="4806" y="8878"/>
                </a:lnTo>
                <a:lnTo>
                  <a:pt x="4733" y="8768"/>
                </a:lnTo>
                <a:lnTo>
                  <a:pt x="4586" y="8694"/>
                </a:lnTo>
                <a:lnTo>
                  <a:pt x="4439" y="8658"/>
                </a:lnTo>
                <a:close/>
                <a:moveTo>
                  <a:pt x="7447" y="8951"/>
                </a:moveTo>
                <a:lnTo>
                  <a:pt x="7337" y="8988"/>
                </a:lnTo>
                <a:lnTo>
                  <a:pt x="7264" y="9061"/>
                </a:lnTo>
                <a:lnTo>
                  <a:pt x="7227" y="9134"/>
                </a:lnTo>
                <a:lnTo>
                  <a:pt x="7227" y="9208"/>
                </a:lnTo>
                <a:lnTo>
                  <a:pt x="7117" y="9318"/>
                </a:lnTo>
                <a:lnTo>
                  <a:pt x="7007" y="9391"/>
                </a:lnTo>
                <a:lnTo>
                  <a:pt x="6934" y="9501"/>
                </a:lnTo>
                <a:lnTo>
                  <a:pt x="6897" y="9611"/>
                </a:lnTo>
                <a:lnTo>
                  <a:pt x="6897" y="9575"/>
                </a:lnTo>
                <a:lnTo>
                  <a:pt x="6860" y="9611"/>
                </a:lnTo>
                <a:lnTo>
                  <a:pt x="6824" y="9758"/>
                </a:lnTo>
                <a:lnTo>
                  <a:pt x="6824" y="9905"/>
                </a:lnTo>
                <a:lnTo>
                  <a:pt x="6860" y="9978"/>
                </a:lnTo>
                <a:lnTo>
                  <a:pt x="6897" y="10051"/>
                </a:lnTo>
                <a:lnTo>
                  <a:pt x="7007" y="10125"/>
                </a:lnTo>
                <a:lnTo>
                  <a:pt x="7044" y="10161"/>
                </a:lnTo>
                <a:lnTo>
                  <a:pt x="7044" y="10198"/>
                </a:lnTo>
                <a:lnTo>
                  <a:pt x="7227" y="10271"/>
                </a:lnTo>
                <a:lnTo>
                  <a:pt x="7374" y="10345"/>
                </a:lnTo>
                <a:lnTo>
                  <a:pt x="7704" y="10345"/>
                </a:lnTo>
                <a:lnTo>
                  <a:pt x="7851" y="10271"/>
                </a:lnTo>
                <a:lnTo>
                  <a:pt x="7998" y="10198"/>
                </a:lnTo>
                <a:lnTo>
                  <a:pt x="8108" y="10088"/>
                </a:lnTo>
                <a:lnTo>
                  <a:pt x="8181" y="9941"/>
                </a:lnTo>
                <a:lnTo>
                  <a:pt x="8254" y="9795"/>
                </a:lnTo>
                <a:lnTo>
                  <a:pt x="8291" y="9611"/>
                </a:lnTo>
                <a:lnTo>
                  <a:pt x="8254" y="9464"/>
                </a:lnTo>
                <a:lnTo>
                  <a:pt x="8218" y="9318"/>
                </a:lnTo>
                <a:lnTo>
                  <a:pt x="8144" y="9171"/>
                </a:lnTo>
                <a:lnTo>
                  <a:pt x="7998" y="9024"/>
                </a:lnTo>
                <a:lnTo>
                  <a:pt x="7924" y="8988"/>
                </a:lnTo>
                <a:lnTo>
                  <a:pt x="7851" y="8951"/>
                </a:lnTo>
                <a:close/>
                <a:moveTo>
                  <a:pt x="6970" y="7227"/>
                </a:moveTo>
                <a:lnTo>
                  <a:pt x="7227" y="7300"/>
                </a:lnTo>
                <a:lnTo>
                  <a:pt x="7741" y="7520"/>
                </a:lnTo>
                <a:lnTo>
                  <a:pt x="8071" y="7667"/>
                </a:lnTo>
                <a:lnTo>
                  <a:pt x="8474" y="7740"/>
                </a:lnTo>
                <a:lnTo>
                  <a:pt x="8658" y="7777"/>
                </a:lnTo>
                <a:lnTo>
                  <a:pt x="8878" y="7777"/>
                </a:lnTo>
                <a:lnTo>
                  <a:pt x="9061" y="7740"/>
                </a:lnTo>
                <a:lnTo>
                  <a:pt x="9245" y="7667"/>
                </a:lnTo>
                <a:lnTo>
                  <a:pt x="9575" y="8071"/>
                </a:lnTo>
                <a:lnTo>
                  <a:pt x="10125" y="8841"/>
                </a:lnTo>
                <a:lnTo>
                  <a:pt x="10639" y="9648"/>
                </a:lnTo>
                <a:lnTo>
                  <a:pt x="10785" y="9868"/>
                </a:lnTo>
                <a:lnTo>
                  <a:pt x="10822" y="10015"/>
                </a:lnTo>
                <a:lnTo>
                  <a:pt x="10785" y="10161"/>
                </a:lnTo>
                <a:lnTo>
                  <a:pt x="10749" y="10235"/>
                </a:lnTo>
                <a:lnTo>
                  <a:pt x="10639" y="10345"/>
                </a:lnTo>
                <a:lnTo>
                  <a:pt x="10455" y="10455"/>
                </a:lnTo>
                <a:lnTo>
                  <a:pt x="10235" y="10602"/>
                </a:lnTo>
                <a:lnTo>
                  <a:pt x="9758" y="10565"/>
                </a:lnTo>
                <a:lnTo>
                  <a:pt x="9281" y="10492"/>
                </a:lnTo>
                <a:lnTo>
                  <a:pt x="8328" y="10455"/>
                </a:lnTo>
                <a:lnTo>
                  <a:pt x="7374" y="10492"/>
                </a:lnTo>
                <a:lnTo>
                  <a:pt x="6420" y="10528"/>
                </a:lnTo>
                <a:lnTo>
                  <a:pt x="2092" y="10675"/>
                </a:lnTo>
                <a:lnTo>
                  <a:pt x="1065" y="10712"/>
                </a:lnTo>
                <a:lnTo>
                  <a:pt x="735" y="10712"/>
                </a:lnTo>
                <a:lnTo>
                  <a:pt x="625" y="10638"/>
                </a:lnTo>
                <a:lnTo>
                  <a:pt x="588" y="10602"/>
                </a:lnTo>
                <a:lnTo>
                  <a:pt x="551" y="10565"/>
                </a:lnTo>
                <a:lnTo>
                  <a:pt x="588" y="10418"/>
                </a:lnTo>
                <a:lnTo>
                  <a:pt x="735" y="10198"/>
                </a:lnTo>
                <a:lnTo>
                  <a:pt x="1065" y="9685"/>
                </a:lnTo>
                <a:lnTo>
                  <a:pt x="1542" y="9575"/>
                </a:lnTo>
                <a:lnTo>
                  <a:pt x="1762" y="9538"/>
                </a:lnTo>
                <a:lnTo>
                  <a:pt x="2018" y="9501"/>
                </a:lnTo>
                <a:lnTo>
                  <a:pt x="2092" y="9464"/>
                </a:lnTo>
                <a:lnTo>
                  <a:pt x="2128" y="9428"/>
                </a:lnTo>
                <a:lnTo>
                  <a:pt x="2165" y="9281"/>
                </a:lnTo>
                <a:lnTo>
                  <a:pt x="2128" y="9171"/>
                </a:lnTo>
                <a:lnTo>
                  <a:pt x="2092" y="9134"/>
                </a:lnTo>
                <a:lnTo>
                  <a:pt x="2018" y="9098"/>
                </a:lnTo>
                <a:lnTo>
                  <a:pt x="1872" y="9061"/>
                </a:lnTo>
                <a:lnTo>
                  <a:pt x="1725" y="9061"/>
                </a:lnTo>
                <a:lnTo>
                  <a:pt x="1395" y="9134"/>
                </a:lnTo>
                <a:lnTo>
                  <a:pt x="1395" y="9134"/>
                </a:lnTo>
                <a:lnTo>
                  <a:pt x="1798" y="8547"/>
                </a:lnTo>
                <a:lnTo>
                  <a:pt x="1835" y="8511"/>
                </a:lnTo>
                <a:lnTo>
                  <a:pt x="1945" y="8547"/>
                </a:lnTo>
                <a:lnTo>
                  <a:pt x="2092" y="8584"/>
                </a:lnTo>
                <a:lnTo>
                  <a:pt x="2459" y="8621"/>
                </a:lnTo>
                <a:lnTo>
                  <a:pt x="2972" y="8621"/>
                </a:lnTo>
                <a:lnTo>
                  <a:pt x="3082" y="8584"/>
                </a:lnTo>
                <a:lnTo>
                  <a:pt x="3156" y="8511"/>
                </a:lnTo>
                <a:lnTo>
                  <a:pt x="3192" y="8401"/>
                </a:lnTo>
                <a:lnTo>
                  <a:pt x="3156" y="8291"/>
                </a:lnTo>
                <a:lnTo>
                  <a:pt x="3082" y="8217"/>
                </a:lnTo>
                <a:lnTo>
                  <a:pt x="2972" y="8181"/>
                </a:lnTo>
                <a:lnTo>
                  <a:pt x="2055" y="8181"/>
                </a:lnTo>
                <a:lnTo>
                  <a:pt x="2532" y="7520"/>
                </a:lnTo>
                <a:lnTo>
                  <a:pt x="2752" y="7557"/>
                </a:lnTo>
                <a:lnTo>
                  <a:pt x="2899" y="7704"/>
                </a:lnTo>
                <a:lnTo>
                  <a:pt x="3046" y="7777"/>
                </a:lnTo>
                <a:lnTo>
                  <a:pt x="3192" y="7851"/>
                </a:lnTo>
                <a:lnTo>
                  <a:pt x="3376" y="7924"/>
                </a:lnTo>
                <a:lnTo>
                  <a:pt x="3742" y="7961"/>
                </a:lnTo>
                <a:lnTo>
                  <a:pt x="4073" y="7961"/>
                </a:lnTo>
                <a:lnTo>
                  <a:pt x="4549" y="7887"/>
                </a:lnTo>
                <a:lnTo>
                  <a:pt x="4953" y="7777"/>
                </a:lnTo>
                <a:lnTo>
                  <a:pt x="5797" y="7410"/>
                </a:lnTo>
                <a:lnTo>
                  <a:pt x="6237" y="7264"/>
                </a:lnTo>
                <a:lnTo>
                  <a:pt x="6494" y="7227"/>
                </a:lnTo>
                <a:close/>
                <a:moveTo>
                  <a:pt x="4036" y="1"/>
                </a:moveTo>
                <a:lnTo>
                  <a:pt x="3816" y="37"/>
                </a:lnTo>
                <a:lnTo>
                  <a:pt x="3596" y="74"/>
                </a:lnTo>
                <a:lnTo>
                  <a:pt x="3412" y="147"/>
                </a:lnTo>
                <a:lnTo>
                  <a:pt x="3229" y="257"/>
                </a:lnTo>
                <a:lnTo>
                  <a:pt x="3119" y="404"/>
                </a:lnTo>
                <a:lnTo>
                  <a:pt x="3009" y="551"/>
                </a:lnTo>
                <a:lnTo>
                  <a:pt x="2972" y="771"/>
                </a:lnTo>
                <a:lnTo>
                  <a:pt x="3009" y="991"/>
                </a:lnTo>
                <a:lnTo>
                  <a:pt x="3082" y="1174"/>
                </a:lnTo>
                <a:lnTo>
                  <a:pt x="3156" y="1285"/>
                </a:lnTo>
                <a:lnTo>
                  <a:pt x="3266" y="1358"/>
                </a:lnTo>
                <a:lnTo>
                  <a:pt x="3412" y="1431"/>
                </a:lnTo>
                <a:lnTo>
                  <a:pt x="3559" y="1468"/>
                </a:lnTo>
                <a:lnTo>
                  <a:pt x="3706" y="1468"/>
                </a:lnTo>
                <a:lnTo>
                  <a:pt x="3853" y="1431"/>
                </a:lnTo>
                <a:lnTo>
                  <a:pt x="3999" y="1395"/>
                </a:lnTo>
                <a:lnTo>
                  <a:pt x="4073" y="1395"/>
                </a:lnTo>
                <a:lnTo>
                  <a:pt x="3963" y="1468"/>
                </a:lnTo>
                <a:lnTo>
                  <a:pt x="3926" y="1578"/>
                </a:lnTo>
                <a:lnTo>
                  <a:pt x="3889" y="2055"/>
                </a:lnTo>
                <a:lnTo>
                  <a:pt x="3889" y="2532"/>
                </a:lnTo>
                <a:lnTo>
                  <a:pt x="3926" y="3449"/>
                </a:lnTo>
                <a:lnTo>
                  <a:pt x="3926" y="5099"/>
                </a:lnTo>
                <a:lnTo>
                  <a:pt x="3926" y="5283"/>
                </a:lnTo>
                <a:lnTo>
                  <a:pt x="3963" y="5466"/>
                </a:lnTo>
                <a:lnTo>
                  <a:pt x="3963" y="5503"/>
                </a:lnTo>
                <a:lnTo>
                  <a:pt x="3742" y="5613"/>
                </a:lnTo>
                <a:lnTo>
                  <a:pt x="3559" y="5723"/>
                </a:lnTo>
                <a:lnTo>
                  <a:pt x="3229" y="6016"/>
                </a:lnTo>
                <a:lnTo>
                  <a:pt x="2899" y="6347"/>
                </a:lnTo>
                <a:lnTo>
                  <a:pt x="2605" y="6677"/>
                </a:lnTo>
                <a:lnTo>
                  <a:pt x="2239" y="7080"/>
                </a:lnTo>
                <a:lnTo>
                  <a:pt x="1908" y="7484"/>
                </a:lnTo>
                <a:lnTo>
                  <a:pt x="1285" y="8364"/>
                </a:lnTo>
                <a:lnTo>
                  <a:pt x="698" y="9244"/>
                </a:lnTo>
                <a:lnTo>
                  <a:pt x="148" y="10125"/>
                </a:lnTo>
                <a:lnTo>
                  <a:pt x="38" y="10308"/>
                </a:lnTo>
                <a:lnTo>
                  <a:pt x="1" y="10492"/>
                </a:lnTo>
                <a:lnTo>
                  <a:pt x="38" y="10675"/>
                </a:lnTo>
                <a:lnTo>
                  <a:pt x="111" y="10858"/>
                </a:lnTo>
                <a:lnTo>
                  <a:pt x="221" y="11005"/>
                </a:lnTo>
                <a:lnTo>
                  <a:pt x="368" y="11115"/>
                </a:lnTo>
                <a:lnTo>
                  <a:pt x="551" y="11225"/>
                </a:lnTo>
                <a:lnTo>
                  <a:pt x="771" y="11262"/>
                </a:lnTo>
                <a:lnTo>
                  <a:pt x="1321" y="11299"/>
                </a:lnTo>
                <a:lnTo>
                  <a:pt x="1872" y="11262"/>
                </a:lnTo>
                <a:lnTo>
                  <a:pt x="3009" y="11189"/>
                </a:lnTo>
                <a:lnTo>
                  <a:pt x="5503" y="11115"/>
                </a:lnTo>
                <a:lnTo>
                  <a:pt x="7447" y="11042"/>
                </a:lnTo>
                <a:lnTo>
                  <a:pt x="8401" y="11005"/>
                </a:lnTo>
                <a:lnTo>
                  <a:pt x="9355" y="11042"/>
                </a:lnTo>
                <a:lnTo>
                  <a:pt x="9391" y="11152"/>
                </a:lnTo>
                <a:lnTo>
                  <a:pt x="9465" y="11225"/>
                </a:lnTo>
                <a:lnTo>
                  <a:pt x="9612" y="11299"/>
                </a:lnTo>
                <a:lnTo>
                  <a:pt x="9795" y="11335"/>
                </a:lnTo>
                <a:lnTo>
                  <a:pt x="9978" y="11335"/>
                </a:lnTo>
                <a:lnTo>
                  <a:pt x="10125" y="11299"/>
                </a:lnTo>
                <a:lnTo>
                  <a:pt x="10272" y="11299"/>
                </a:lnTo>
                <a:lnTo>
                  <a:pt x="10382" y="11262"/>
                </a:lnTo>
                <a:lnTo>
                  <a:pt x="10455" y="11189"/>
                </a:lnTo>
                <a:lnTo>
                  <a:pt x="10565" y="11115"/>
                </a:lnTo>
                <a:lnTo>
                  <a:pt x="10785" y="10968"/>
                </a:lnTo>
                <a:lnTo>
                  <a:pt x="10969" y="10785"/>
                </a:lnTo>
                <a:lnTo>
                  <a:pt x="11152" y="10602"/>
                </a:lnTo>
                <a:lnTo>
                  <a:pt x="11299" y="10455"/>
                </a:lnTo>
                <a:lnTo>
                  <a:pt x="11336" y="10308"/>
                </a:lnTo>
                <a:lnTo>
                  <a:pt x="11372" y="10198"/>
                </a:lnTo>
                <a:lnTo>
                  <a:pt x="11409" y="10051"/>
                </a:lnTo>
                <a:lnTo>
                  <a:pt x="11372" y="9941"/>
                </a:lnTo>
                <a:lnTo>
                  <a:pt x="11299" y="9685"/>
                </a:lnTo>
                <a:lnTo>
                  <a:pt x="11189" y="9464"/>
                </a:lnTo>
                <a:lnTo>
                  <a:pt x="10859" y="8914"/>
                </a:lnTo>
                <a:lnTo>
                  <a:pt x="10492" y="8364"/>
                </a:lnTo>
                <a:lnTo>
                  <a:pt x="10125" y="7887"/>
                </a:lnTo>
                <a:lnTo>
                  <a:pt x="9722" y="7410"/>
                </a:lnTo>
                <a:lnTo>
                  <a:pt x="9318" y="6933"/>
                </a:lnTo>
                <a:lnTo>
                  <a:pt x="8878" y="6493"/>
                </a:lnTo>
                <a:lnTo>
                  <a:pt x="8474" y="6126"/>
                </a:lnTo>
                <a:lnTo>
                  <a:pt x="8071" y="5760"/>
                </a:lnTo>
                <a:lnTo>
                  <a:pt x="7851" y="5576"/>
                </a:lnTo>
                <a:lnTo>
                  <a:pt x="7594" y="5430"/>
                </a:lnTo>
                <a:lnTo>
                  <a:pt x="7374" y="5319"/>
                </a:lnTo>
                <a:lnTo>
                  <a:pt x="7117" y="5209"/>
                </a:lnTo>
                <a:lnTo>
                  <a:pt x="7117" y="5173"/>
                </a:lnTo>
                <a:lnTo>
                  <a:pt x="7191" y="4953"/>
                </a:lnTo>
                <a:lnTo>
                  <a:pt x="7227" y="4696"/>
                </a:lnTo>
                <a:lnTo>
                  <a:pt x="7227" y="4182"/>
                </a:lnTo>
                <a:lnTo>
                  <a:pt x="7227" y="3669"/>
                </a:lnTo>
                <a:lnTo>
                  <a:pt x="7191" y="3192"/>
                </a:lnTo>
                <a:lnTo>
                  <a:pt x="7154" y="2825"/>
                </a:lnTo>
                <a:lnTo>
                  <a:pt x="7117" y="2385"/>
                </a:lnTo>
                <a:lnTo>
                  <a:pt x="7044" y="2165"/>
                </a:lnTo>
                <a:lnTo>
                  <a:pt x="7007" y="1945"/>
                </a:lnTo>
                <a:lnTo>
                  <a:pt x="6934" y="1761"/>
                </a:lnTo>
                <a:lnTo>
                  <a:pt x="6824" y="1615"/>
                </a:lnTo>
                <a:lnTo>
                  <a:pt x="7191" y="1651"/>
                </a:lnTo>
                <a:lnTo>
                  <a:pt x="7521" y="1651"/>
                </a:lnTo>
                <a:lnTo>
                  <a:pt x="7851" y="1541"/>
                </a:lnTo>
                <a:lnTo>
                  <a:pt x="7998" y="1468"/>
                </a:lnTo>
                <a:lnTo>
                  <a:pt x="8144" y="1358"/>
                </a:lnTo>
                <a:lnTo>
                  <a:pt x="8254" y="1248"/>
                </a:lnTo>
                <a:lnTo>
                  <a:pt x="8254" y="1174"/>
                </a:lnTo>
                <a:lnTo>
                  <a:pt x="8254" y="1101"/>
                </a:lnTo>
                <a:lnTo>
                  <a:pt x="8144" y="624"/>
                </a:lnTo>
                <a:lnTo>
                  <a:pt x="8071" y="404"/>
                </a:lnTo>
                <a:lnTo>
                  <a:pt x="7998" y="294"/>
                </a:lnTo>
                <a:lnTo>
                  <a:pt x="7924" y="221"/>
                </a:lnTo>
                <a:lnTo>
                  <a:pt x="7851" y="147"/>
                </a:lnTo>
                <a:lnTo>
                  <a:pt x="7777" y="147"/>
                </a:lnTo>
                <a:lnTo>
                  <a:pt x="7631" y="111"/>
                </a:lnTo>
                <a:lnTo>
                  <a:pt x="6824" y="74"/>
                </a:lnTo>
                <a:lnTo>
                  <a:pt x="4036"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3" name="Google Shape;553;p22"/>
          <p:cNvSpPr/>
          <p:nvPr/>
        </p:nvSpPr>
        <p:spPr>
          <a:xfrm>
            <a:off x="1333294" y="4678454"/>
            <a:ext cx="306966" cy="385027"/>
          </a:xfrm>
          <a:custGeom>
            <a:avLst/>
            <a:gdLst/>
            <a:ahLst/>
            <a:cxnLst/>
            <a:rect l="l" t="t" r="r" b="b"/>
            <a:pathLst>
              <a:path w="10822" h="13574" extrusionOk="0">
                <a:moveTo>
                  <a:pt x="10235" y="1358"/>
                </a:moveTo>
                <a:lnTo>
                  <a:pt x="10345" y="1652"/>
                </a:lnTo>
                <a:lnTo>
                  <a:pt x="10345" y="1982"/>
                </a:lnTo>
                <a:lnTo>
                  <a:pt x="10345" y="2312"/>
                </a:lnTo>
                <a:lnTo>
                  <a:pt x="10235" y="2605"/>
                </a:lnTo>
                <a:lnTo>
                  <a:pt x="10235" y="2569"/>
                </a:lnTo>
                <a:lnTo>
                  <a:pt x="10198" y="1945"/>
                </a:lnTo>
                <a:lnTo>
                  <a:pt x="10235" y="1358"/>
                </a:lnTo>
                <a:close/>
                <a:moveTo>
                  <a:pt x="9538" y="2092"/>
                </a:moveTo>
                <a:lnTo>
                  <a:pt x="9538" y="2422"/>
                </a:lnTo>
                <a:lnTo>
                  <a:pt x="9538" y="2789"/>
                </a:lnTo>
                <a:lnTo>
                  <a:pt x="9465" y="2202"/>
                </a:lnTo>
                <a:lnTo>
                  <a:pt x="9538" y="2092"/>
                </a:lnTo>
                <a:close/>
                <a:moveTo>
                  <a:pt x="9941" y="1285"/>
                </a:moveTo>
                <a:lnTo>
                  <a:pt x="9868" y="1835"/>
                </a:lnTo>
                <a:lnTo>
                  <a:pt x="9831" y="2129"/>
                </a:lnTo>
                <a:lnTo>
                  <a:pt x="9831" y="2459"/>
                </a:lnTo>
                <a:lnTo>
                  <a:pt x="9831" y="2642"/>
                </a:lnTo>
                <a:lnTo>
                  <a:pt x="9868" y="2789"/>
                </a:lnTo>
                <a:lnTo>
                  <a:pt x="9941" y="2936"/>
                </a:lnTo>
                <a:lnTo>
                  <a:pt x="10015" y="3046"/>
                </a:lnTo>
                <a:lnTo>
                  <a:pt x="10051" y="3046"/>
                </a:lnTo>
                <a:lnTo>
                  <a:pt x="9941" y="3229"/>
                </a:lnTo>
                <a:lnTo>
                  <a:pt x="9648" y="3632"/>
                </a:lnTo>
                <a:lnTo>
                  <a:pt x="9575" y="3046"/>
                </a:lnTo>
                <a:lnTo>
                  <a:pt x="9611" y="3119"/>
                </a:lnTo>
                <a:lnTo>
                  <a:pt x="9648" y="3156"/>
                </a:lnTo>
                <a:lnTo>
                  <a:pt x="9721" y="3192"/>
                </a:lnTo>
                <a:lnTo>
                  <a:pt x="9795" y="3156"/>
                </a:lnTo>
                <a:lnTo>
                  <a:pt x="9868" y="3156"/>
                </a:lnTo>
                <a:lnTo>
                  <a:pt x="9905" y="3082"/>
                </a:lnTo>
                <a:lnTo>
                  <a:pt x="9905" y="3046"/>
                </a:lnTo>
                <a:lnTo>
                  <a:pt x="9905" y="2972"/>
                </a:lnTo>
                <a:lnTo>
                  <a:pt x="9868" y="2936"/>
                </a:lnTo>
                <a:lnTo>
                  <a:pt x="9831" y="2899"/>
                </a:lnTo>
                <a:lnTo>
                  <a:pt x="9758" y="2899"/>
                </a:lnTo>
                <a:lnTo>
                  <a:pt x="9758" y="2642"/>
                </a:lnTo>
                <a:lnTo>
                  <a:pt x="9721" y="2092"/>
                </a:lnTo>
                <a:lnTo>
                  <a:pt x="9685" y="2018"/>
                </a:lnTo>
                <a:lnTo>
                  <a:pt x="9587" y="2018"/>
                </a:lnTo>
                <a:lnTo>
                  <a:pt x="9611" y="1982"/>
                </a:lnTo>
                <a:lnTo>
                  <a:pt x="9721" y="1762"/>
                </a:lnTo>
                <a:lnTo>
                  <a:pt x="9831" y="1542"/>
                </a:lnTo>
                <a:lnTo>
                  <a:pt x="9941" y="1285"/>
                </a:lnTo>
                <a:close/>
                <a:moveTo>
                  <a:pt x="9318" y="2385"/>
                </a:moveTo>
                <a:lnTo>
                  <a:pt x="9281" y="3119"/>
                </a:lnTo>
                <a:lnTo>
                  <a:pt x="9318" y="3889"/>
                </a:lnTo>
                <a:lnTo>
                  <a:pt x="9354" y="3963"/>
                </a:lnTo>
                <a:lnTo>
                  <a:pt x="9098" y="4183"/>
                </a:lnTo>
                <a:lnTo>
                  <a:pt x="9098" y="3963"/>
                </a:lnTo>
                <a:lnTo>
                  <a:pt x="9098" y="3743"/>
                </a:lnTo>
                <a:lnTo>
                  <a:pt x="9024" y="3302"/>
                </a:lnTo>
                <a:lnTo>
                  <a:pt x="8988" y="2715"/>
                </a:lnTo>
                <a:lnTo>
                  <a:pt x="9134" y="2569"/>
                </a:lnTo>
                <a:lnTo>
                  <a:pt x="9318" y="2385"/>
                </a:lnTo>
                <a:close/>
                <a:moveTo>
                  <a:pt x="8107" y="3596"/>
                </a:moveTo>
                <a:lnTo>
                  <a:pt x="7997" y="3889"/>
                </a:lnTo>
                <a:lnTo>
                  <a:pt x="7924" y="4219"/>
                </a:lnTo>
                <a:lnTo>
                  <a:pt x="7887" y="3779"/>
                </a:lnTo>
                <a:lnTo>
                  <a:pt x="8107" y="3596"/>
                </a:lnTo>
                <a:close/>
                <a:moveTo>
                  <a:pt x="8731" y="2972"/>
                </a:moveTo>
                <a:lnTo>
                  <a:pt x="8731" y="3302"/>
                </a:lnTo>
                <a:lnTo>
                  <a:pt x="8731" y="3816"/>
                </a:lnTo>
                <a:lnTo>
                  <a:pt x="8768" y="4109"/>
                </a:lnTo>
                <a:lnTo>
                  <a:pt x="8841" y="4366"/>
                </a:lnTo>
                <a:lnTo>
                  <a:pt x="8841" y="4403"/>
                </a:lnTo>
                <a:lnTo>
                  <a:pt x="8621" y="4586"/>
                </a:lnTo>
                <a:lnTo>
                  <a:pt x="8621" y="4586"/>
                </a:lnTo>
                <a:lnTo>
                  <a:pt x="8658" y="4219"/>
                </a:lnTo>
                <a:lnTo>
                  <a:pt x="8694" y="3816"/>
                </a:lnTo>
                <a:lnTo>
                  <a:pt x="8694" y="3449"/>
                </a:lnTo>
                <a:lnTo>
                  <a:pt x="8658" y="3082"/>
                </a:lnTo>
                <a:lnTo>
                  <a:pt x="8731" y="2972"/>
                </a:lnTo>
                <a:close/>
                <a:moveTo>
                  <a:pt x="8364" y="3339"/>
                </a:moveTo>
                <a:lnTo>
                  <a:pt x="8254" y="4733"/>
                </a:lnTo>
                <a:lnTo>
                  <a:pt x="8291" y="4806"/>
                </a:lnTo>
                <a:lnTo>
                  <a:pt x="8291" y="4843"/>
                </a:lnTo>
                <a:lnTo>
                  <a:pt x="8217" y="4916"/>
                </a:lnTo>
                <a:lnTo>
                  <a:pt x="8181" y="4880"/>
                </a:lnTo>
                <a:lnTo>
                  <a:pt x="8327" y="3522"/>
                </a:lnTo>
                <a:lnTo>
                  <a:pt x="8291" y="3486"/>
                </a:lnTo>
                <a:lnTo>
                  <a:pt x="8254" y="3449"/>
                </a:lnTo>
                <a:lnTo>
                  <a:pt x="8364" y="3339"/>
                </a:lnTo>
                <a:close/>
                <a:moveTo>
                  <a:pt x="7704" y="3963"/>
                </a:moveTo>
                <a:lnTo>
                  <a:pt x="7667" y="4329"/>
                </a:lnTo>
                <a:lnTo>
                  <a:pt x="7594" y="4696"/>
                </a:lnTo>
                <a:lnTo>
                  <a:pt x="7520" y="5026"/>
                </a:lnTo>
                <a:lnTo>
                  <a:pt x="7410" y="5393"/>
                </a:lnTo>
                <a:lnTo>
                  <a:pt x="7410" y="5467"/>
                </a:lnTo>
                <a:lnTo>
                  <a:pt x="7337" y="5430"/>
                </a:lnTo>
                <a:lnTo>
                  <a:pt x="7300" y="5430"/>
                </a:lnTo>
                <a:lnTo>
                  <a:pt x="7300" y="4990"/>
                </a:lnTo>
                <a:lnTo>
                  <a:pt x="7264" y="4696"/>
                </a:lnTo>
                <a:lnTo>
                  <a:pt x="7227" y="4366"/>
                </a:lnTo>
                <a:lnTo>
                  <a:pt x="7704" y="3963"/>
                </a:lnTo>
                <a:close/>
                <a:moveTo>
                  <a:pt x="7044" y="4513"/>
                </a:moveTo>
                <a:lnTo>
                  <a:pt x="6970" y="5026"/>
                </a:lnTo>
                <a:lnTo>
                  <a:pt x="6970" y="5320"/>
                </a:lnTo>
                <a:lnTo>
                  <a:pt x="6970" y="5540"/>
                </a:lnTo>
                <a:lnTo>
                  <a:pt x="7007" y="5650"/>
                </a:lnTo>
                <a:lnTo>
                  <a:pt x="7080" y="5760"/>
                </a:lnTo>
                <a:lnTo>
                  <a:pt x="6677" y="6053"/>
                </a:lnTo>
                <a:lnTo>
                  <a:pt x="6677" y="6053"/>
                </a:lnTo>
                <a:lnTo>
                  <a:pt x="6713" y="5797"/>
                </a:lnTo>
                <a:lnTo>
                  <a:pt x="6750" y="5540"/>
                </a:lnTo>
                <a:lnTo>
                  <a:pt x="6750" y="5173"/>
                </a:lnTo>
                <a:lnTo>
                  <a:pt x="6677" y="4843"/>
                </a:lnTo>
                <a:lnTo>
                  <a:pt x="7044" y="4513"/>
                </a:lnTo>
                <a:close/>
                <a:moveTo>
                  <a:pt x="6603" y="4916"/>
                </a:moveTo>
                <a:lnTo>
                  <a:pt x="6567" y="5173"/>
                </a:lnTo>
                <a:lnTo>
                  <a:pt x="6530" y="5430"/>
                </a:lnTo>
                <a:lnTo>
                  <a:pt x="6457" y="5613"/>
                </a:lnTo>
                <a:lnTo>
                  <a:pt x="6383" y="5760"/>
                </a:lnTo>
                <a:lnTo>
                  <a:pt x="6310" y="5943"/>
                </a:lnTo>
                <a:lnTo>
                  <a:pt x="6310" y="6127"/>
                </a:lnTo>
                <a:lnTo>
                  <a:pt x="6310" y="6200"/>
                </a:lnTo>
                <a:lnTo>
                  <a:pt x="6383" y="6237"/>
                </a:lnTo>
                <a:lnTo>
                  <a:pt x="5980" y="6494"/>
                </a:lnTo>
                <a:lnTo>
                  <a:pt x="6053" y="6090"/>
                </a:lnTo>
                <a:lnTo>
                  <a:pt x="6053" y="5760"/>
                </a:lnTo>
                <a:lnTo>
                  <a:pt x="6016" y="5393"/>
                </a:lnTo>
                <a:lnTo>
                  <a:pt x="6603" y="4916"/>
                </a:lnTo>
                <a:close/>
                <a:moveTo>
                  <a:pt x="5870" y="5540"/>
                </a:moveTo>
                <a:lnTo>
                  <a:pt x="5796" y="5943"/>
                </a:lnTo>
                <a:lnTo>
                  <a:pt x="5686" y="6347"/>
                </a:lnTo>
                <a:lnTo>
                  <a:pt x="5613" y="6567"/>
                </a:lnTo>
                <a:lnTo>
                  <a:pt x="5613" y="6677"/>
                </a:lnTo>
                <a:lnTo>
                  <a:pt x="5613" y="6750"/>
                </a:lnTo>
                <a:lnTo>
                  <a:pt x="5173" y="7081"/>
                </a:lnTo>
                <a:lnTo>
                  <a:pt x="5393" y="5943"/>
                </a:lnTo>
                <a:lnTo>
                  <a:pt x="5870" y="5540"/>
                </a:lnTo>
                <a:close/>
                <a:moveTo>
                  <a:pt x="9134" y="478"/>
                </a:moveTo>
                <a:lnTo>
                  <a:pt x="9428" y="588"/>
                </a:lnTo>
                <a:lnTo>
                  <a:pt x="9318" y="735"/>
                </a:lnTo>
                <a:lnTo>
                  <a:pt x="9318" y="845"/>
                </a:lnTo>
                <a:lnTo>
                  <a:pt x="9354" y="918"/>
                </a:lnTo>
                <a:lnTo>
                  <a:pt x="9428" y="955"/>
                </a:lnTo>
                <a:lnTo>
                  <a:pt x="9538" y="955"/>
                </a:lnTo>
                <a:lnTo>
                  <a:pt x="9538" y="1101"/>
                </a:lnTo>
                <a:lnTo>
                  <a:pt x="9465" y="1285"/>
                </a:lnTo>
                <a:lnTo>
                  <a:pt x="9318" y="1615"/>
                </a:lnTo>
                <a:lnTo>
                  <a:pt x="9134" y="1908"/>
                </a:lnTo>
                <a:lnTo>
                  <a:pt x="8914" y="2202"/>
                </a:lnTo>
                <a:lnTo>
                  <a:pt x="8841" y="2165"/>
                </a:lnTo>
                <a:lnTo>
                  <a:pt x="8804" y="2202"/>
                </a:lnTo>
                <a:lnTo>
                  <a:pt x="8768" y="2202"/>
                </a:lnTo>
                <a:lnTo>
                  <a:pt x="8731" y="2275"/>
                </a:lnTo>
                <a:lnTo>
                  <a:pt x="8731" y="2349"/>
                </a:lnTo>
                <a:lnTo>
                  <a:pt x="8364" y="2715"/>
                </a:lnTo>
                <a:lnTo>
                  <a:pt x="7740" y="3339"/>
                </a:lnTo>
                <a:lnTo>
                  <a:pt x="7667" y="3339"/>
                </a:lnTo>
                <a:lnTo>
                  <a:pt x="7667" y="3412"/>
                </a:lnTo>
                <a:lnTo>
                  <a:pt x="6493" y="4439"/>
                </a:lnTo>
                <a:lnTo>
                  <a:pt x="5650" y="5173"/>
                </a:lnTo>
                <a:lnTo>
                  <a:pt x="4806" y="5870"/>
                </a:lnTo>
                <a:lnTo>
                  <a:pt x="4769" y="5870"/>
                </a:lnTo>
                <a:lnTo>
                  <a:pt x="4733" y="5907"/>
                </a:lnTo>
                <a:lnTo>
                  <a:pt x="4623" y="6017"/>
                </a:lnTo>
                <a:lnTo>
                  <a:pt x="3889" y="6567"/>
                </a:lnTo>
                <a:lnTo>
                  <a:pt x="3852" y="6567"/>
                </a:lnTo>
                <a:lnTo>
                  <a:pt x="3816" y="6604"/>
                </a:lnTo>
                <a:lnTo>
                  <a:pt x="3632" y="6714"/>
                </a:lnTo>
                <a:lnTo>
                  <a:pt x="3339" y="6897"/>
                </a:lnTo>
                <a:lnTo>
                  <a:pt x="3155" y="7007"/>
                </a:lnTo>
                <a:lnTo>
                  <a:pt x="3045" y="7154"/>
                </a:lnTo>
                <a:lnTo>
                  <a:pt x="2972" y="7117"/>
                </a:lnTo>
                <a:lnTo>
                  <a:pt x="2605" y="6824"/>
                </a:lnTo>
                <a:lnTo>
                  <a:pt x="2312" y="6457"/>
                </a:lnTo>
                <a:lnTo>
                  <a:pt x="2128" y="6274"/>
                </a:lnTo>
                <a:lnTo>
                  <a:pt x="1945" y="6090"/>
                </a:lnTo>
                <a:lnTo>
                  <a:pt x="2202" y="5943"/>
                </a:lnTo>
                <a:lnTo>
                  <a:pt x="2458" y="5723"/>
                </a:lnTo>
                <a:lnTo>
                  <a:pt x="2605" y="5943"/>
                </a:lnTo>
                <a:lnTo>
                  <a:pt x="2825" y="6127"/>
                </a:lnTo>
                <a:lnTo>
                  <a:pt x="2935" y="6200"/>
                </a:lnTo>
                <a:lnTo>
                  <a:pt x="3082" y="6237"/>
                </a:lnTo>
                <a:lnTo>
                  <a:pt x="3229" y="6237"/>
                </a:lnTo>
                <a:lnTo>
                  <a:pt x="3339" y="6127"/>
                </a:lnTo>
                <a:lnTo>
                  <a:pt x="3375" y="6090"/>
                </a:lnTo>
                <a:lnTo>
                  <a:pt x="3412" y="6017"/>
                </a:lnTo>
                <a:lnTo>
                  <a:pt x="3375" y="5870"/>
                </a:lnTo>
                <a:lnTo>
                  <a:pt x="3339" y="5797"/>
                </a:lnTo>
                <a:lnTo>
                  <a:pt x="3265" y="5760"/>
                </a:lnTo>
                <a:lnTo>
                  <a:pt x="3119" y="5760"/>
                </a:lnTo>
                <a:lnTo>
                  <a:pt x="3082" y="5797"/>
                </a:lnTo>
                <a:lnTo>
                  <a:pt x="3082" y="5760"/>
                </a:lnTo>
                <a:lnTo>
                  <a:pt x="2935" y="5650"/>
                </a:lnTo>
                <a:lnTo>
                  <a:pt x="2752" y="5503"/>
                </a:lnTo>
                <a:lnTo>
                  <a:pt x="2825" y="5430"/>
                </a:lnTo>
                <a:lnTo>
                  <a:pt x="3302" y="4990"/>
                </a:lnTo>
                <a:lnTo>
                  <a:pt x="3375" y="5173"/>
                </a:lnTo>
                <a:lnTo>
                  <a:pt x="3449" y="5283"/>
                </a:lnTo>
                <a:lnTo>
                  <a:pt x="3559" y="5393"/>
                </a:lnTo>
                <a:lnTo>
                  <a:pt x="3669" y="5503"/>
                </a:lnTo>
                <a:lnTo>
                  <a:pt x="3816" y="5540"/>
                </a:lnTo>
                <a:lnTo>
                  <a:pt x="3926" y="5540"/>
                </a:lnTo>
                <a:lnTo>
                  <a:pt x="3999" y="5467"/>
                </a:lnTo>
                <a:lnTo>
                  <a:pt x="4036" y="5393"/>
                </a:lnTo>
                <a:lnTo>
                  <a:pt x="4036" y="5283"/>
                </a:lnTo>
                <a:lnTo>
                  <a:pt x="3889" y="5136"/>
                </a:lnTo>
                <a:lnTo>
                  <a:pt x="3742" y="4990"/>
                </a:lnTo>
                <a:lnTo>
                  <a:pt x="3632" y="4843"/>
                </a:lnTo>
                <a:lnTo>
                  <a:pt x="3595" y="4770"/>
                </a:lnTo>
                <a:lnTo>
                  <a:pt x="3595" y="4733"/>
                </a:lnTo>
                <a:lnTo>
                  <a:pt x="3926" y="4439"/>
                </a:lnTo>
                <a:lnTo>
                  <a:pt x="4146" y="4256"/>
                </a:lnTo>
                <a:lnTo>
                  <a:pt x="4182" y="4403"/>
                </a:lnTo>
                <a:lnTo>
                  <a:pt x="4256" y="4513"/>
                </a:lnTo>
                <a:lnTo>
                  <a:pt x="4329" y="4623"/>
                </a:lnTo>
                <a:lnTo>
                  <a:pt x="4439" y="4770"/>
                </a:lnTo>
                <a:lnTo>
                  <a:pt x="4586" y="4843"/>
                </a:lnTo>
                <a:lnTo>
                  <a:pt x="4696" y="4880"/>
                </a:lnTo>
                <a:lnTo>
                  <a:pt x="4806" y="4843"/>
                </a:lnTo>
                <a:lnTo>
                  <a:pt x="4843" y="4770"/>
                </a:lnTo>
                <a:lnTo>
                  <a:pt x="4879" y="4733"/>
                </a:lnTo>
                <a:lnTo>
                  <a:pt x="4879" y="4623"/>
                </a:lnTo>
                <a:lnTo>
                  <a:pt x="4843" y="4549"/>
                </a:lnTo>
                <a:lnTo>
                  <a:pt x="4769" y="4476"/>
                </a:lnTo>
                <a:lnTo>
                  <a:pt x="4623" y="4329"/>
                </a:lnTo>
                <a:lnTo>
                  <a:pt x="4513" y="4219"/>
                </a:lnTo>
                <a:lnTo>
                  <a:pt x="4476" y="4073"/>
                </a:lnTo>
                <a:lnTo>
                  <a:pt x="4476" y="3999"/>
                </a:lnTo>
                <a:lnTo>
                  <a:pt x="4989" y="3522"/>
                </a:lnTo>
                <a:lnTo>
                  <a:pt x="5063" y="3632"/>
                </a:lnTo>
                <a:lnTo>
                  <a:pt x="5173" y="3853"/>
                </a:lnTo>
                <a:lnTo>
                  <a:pt x="5356" y="4036"/>
                </a:lnTo>
                <a:lnTo>
                  <a:pt x="5430" y="4073"/>
                </a:lnTo>
                <a:lnTo>
                  <a:pt x="5503" y="4109"/>
                </a:lnTo>
                <a:lnTo>
                  <a:pt x="5576" y="4073"/>
                </a:lnTo>
                <a:lnTo>
                  <a:pt x="5650" y="4036"/>
                </a:lnTo>
                <a:lnTo>
                  <a:pt x="5686" y="3963"/>
                </a:lnTo>
                <a:lnTo>
                  <a:pt x="5686" y="3926"/>
                </a:lnTo>
                <a:lnTo>
                  <a:pt x="5686" y="3853"/>
                </a:lnTo>
                <a:lnTo>
                  <a:pt x="5650" y="3779"/>
                </a:lnTo>
                <a:lnTo>
                  <a:pt x="5246" y="3302"/>
                </a:lnTo>
                <a:lnTo>
                  <a:pt x="5980" y="2642"/>
                </a:lnTo>
                <a:lnTo>
                  <a:pt x="6016" y="2715"/>
                </a:lnTo>
                <a:lnTo>
                  <a:pt x="6163" y="3082"/>
                </a:lnTo>
                <a:lnTo>
                  <a:pt x="6200" y="3156"/>
                </a:lnTo>
                <a:lnTo>
                  <a:pt x="6237" y="3192"/>
                </a:lnTo>
                <a:lnTo>
                  <a:pt x="6383" y="3192"/>
                </a:lnTo>
                <a:lnTo>
                  <a:pt x="6457" y="3156"/>
                </a:lnTo>
                <a:lnTo>
                  <a:pt x="6493" y="3082"/>
                </a:lnTo>
                <a:lnTo>
                  <a:pt x="6530" y="3009"/>
                </a:lnTo>
                <a:lnTo>
                  <a:pt x="6493" y="2936"/>
                </a:lnTo>
                <a:lnTo>
                  <a:pt x="6383" y="2605"/>
                </a:lnTo>
                <a:lnTo>
                  <a:pt x="6273" y="2422"/>
                </a:lnTo>
                <a:lnTo>
                  <a:pt x="7007" y="1725"/>
                </a:lnTo>
                <a:lnTo>
                  <a:pt x="7044" y="1945"/>
                </a:lnTo>
                <a:lnTo>
                  <a:pt x="7080" y="2129"/>
                </a:lnTo>
                <a:lnTo>
                  <a:pt x="7154" y="2349"/>
                </a:lnTo>
                <a:lnTo>
                  <a:pt x="7227" y="2532"/>
                </a:lnTo>
                <a:lnTo>
                  <a:pt x="7300" y="2605"/>
                </a:lnTo>
                <a:lnTo>
                  <a:pt x="7410" y="2642"/>
                </a:lnTo>
                <a:lnTo>
                  <a:pt x="7557" y="2569"/>
                </a:lnTo>
                <a:lnTo>
                  <a:pt x="7630" y="2495"/>
                </a:lnTo>
                <a:lnTo>
                  <a:pt x="7667" y="2385"/>
                </a:lnTo>
                <a:lnTo>
                  <a:pt x="7667" y="2312"/>
                </a:lnTo>
                <a:lnTo>
                  <a:pt x="7630" y="2239"/>
                </a:lnTo>
                <a:lnTo>
                  <a:pt x="7557" y="2165"/>
                </a:lnTo>
                <a:lnTo>
                  <a:pt x="7484" y="2165"/>
                </a:lnTo>
                <a:lnTo>
                  <a:pt x="7337" y="1835"/>
                </a:lnTo>
                <a:lnTo>
                  <a:pt x="7227" y="1542"/>
                </a:lnTo>
                <a:lnTo>
                  <a:pt x="7740" y="1101"/>
                </a:lnTo>
                <a:lnTo>
                  <a:pt x="8217" y="735"/>
                </a:lnTo>
                <a:lnTo>
                  <a:pt x="8364" y="625"/>
                </a:lnTo>
                <a:lnTo>
                  <a:pt x="8511" y="551"/>
                </a:lnTo>
                <a:lnTo>
                  <a:pt x="8841" y="478"/>
                </a:lnTo>
                <a:close/>
                <a:moveTo>
                  <a:pt x="3485" y="7264"/>
                </a:moveTo>
                <a:lnTo>
                  <a:pt x="3449" y="7447"/>
                </a:lnTo>
                <a:lnTo>
                  <a:pt x="3302" y="7337"/>
                </a:lnTo>
                <a:lnTo>
                  <a:pt x="3485" y="7264"/>
                </a:lnTo>
                <a:close/>
                <a:moveTo>
                  <a:pt x="5099" y="6163"/>
                </a:moveTo>
                <a:lnTo>
                  <a:pt x="4733" y="7264"/>
                </a:lnTo>
                <a:lnTo>
                  <a:pt x="4733" y="7337"/>
                </a:lnTo>
                <a:lnTo>
                  <a:pt x="4586" y="7447"/>
                </a:lnTo>
                <a:lnTo>
                  <a:pt x="4586" y="7337"/>
                </a:lnTo>
                <a:lnTo>
                  <a:pt x="4586" y="7301"/>
                </a:lnTo>
                <a:lnTo>
                  <a:pt x="4623" y="6860"/>
                </a:lnTo>
                <a:lnTo>
                  <a:pt x="4733" y="6457"/>
                </a:lnTo>
                <a:lnTo>
                  <a:pt x="5026" y="6237"/>
                </a:lnTo>
                <a:lnTo>
                  <a:pt x="5099" y="6163"/>
                </a:lnTo>
                <a:close/>
                <a:moveTo>
                  <a:pt x="4292" y="6750"/>
                </a:moveTo>
                <a:lnTo>
                  <a:pt x="4219" y="7117"/>
                </a:lnTo>
                <a:lnTo>
                  <a:pt x="4219" y="7484"/>
                </a:lnTo>
                <a:lnTo>
                  <a:pt x="4219" y="7594"/>
                </a:lnTo>
                <a:lnTo>
                  <a:pt x="4292" y="7631"/>
                </a:lnTo>
                <a:lnTo>
                  <a:pt x="3889" y="7924"/>
                </a:lnTo>
                <a:lnTo>
                  <a:pt x="3816" y="7851"/>
                </a:lnTo>
                <a:lnTo>
                  <a:pt x="3889" y="7777"/>
                </a:lnTo>
                <a:lnTo>
                  <a:pt x="3926" y="7667"/>
                </a:lnTo>
                <a:lnTo>
                  <a:pt x="3926" y="7594"/>
                </a:lnTo>
                <a:lnTo>
                  <a:pt x="3889" y="7521"/>
                </a:lnTo>
                <a:lnTo>
                  <a:pt x="3852" y="7484"/>
                </a:lnTo>
                <a:lnTo>
                  <a:pt x="3816" y="7484"/>
                </a:lnTo>
                <a:lnTo>
                  <a:pt x="3889" y="7227"/>
                </a:lnTo>
                <a:lnTo>
                  <a:pt x="3926" y="7007"/>
                </a:lnTo>
                <a:lnTo>
                  <a:pt x="3926" y="6970"/>
                </a:lnTo>
                <a:lnTo>
                  <a:pt x="4292" y="6750"/>
                </a:lnTo>
                <a:close/>
                <a:moveTo>
                  <a:pt x="1101" y="6127"/>
                </a:moveTo>
                <a:lnTo>
                  <a:pt x="1358" y="6200"/>
                </a:lnTo>
                <a:lnTo>
                  <a:pt x="1578" y="6310"/>
                </a:lnTo>
                <a:lnTo>
                  <a:pt x="1761" y="6457"/>
                </a:lnTo>
                <a:lnTo>
                  <a:pt x="1945" y="6677"/>
                </a:lnTo>
                <a:lnTo>
                  <a:pt x="2312" y="7081"/>
                </a:lnTo>
                <a:lnTo>
                  <a:pt x="2715" y="7447"/>
                </a:lnTo>
                <a:lnTo>
                  <a:pt x="3155" y="7777"/>
                </a:lnTo>
                <a:lnTo>
                  <a:pt x="3339" y="7961"/>
                </a:lnTo>
                <a:lnTo>
                  <a:pt x="3522" y="8144"/>
                </a:lnTo>
                <a:lnTo>
                  <a:pt x="3522" y="8181"/>
                </a:lnTo>
                <a:lnTo>
                  <a:pt x="3485" y="8291"/>
                </a:lnTo>
                <a:lnTo>
                  <a:pt x="3485" y="8401"/>
                </a:lnTo>
                <a:lnTo>
                  <a:pt x="3559" y="8474"/>
                </a:lnTo>
                <a:lnTo>
                  <a:pt x="3669" y="8511"/>
                </a:lnTo>
                <a:lnTo>
                  <a:pt x="3669" y="8621"/>
                </a:lnTo>
                <a:lnTo>
                  <a:pt x="3669" y="8658"/>
                </a:lnTo>
                <a:lnTo>
                  <a:pt x="3595" y="8695"/>
                </a:lnTo>
                <a:lnTo>
                  <a:pt x="3229" y="8731"/>
                </a:lnTo>
                <a:lnTo>
                  <a:pt x="3009" y="8474"/>
                </a:lnTo>
                <a:lnTo>
                  <a:pt x="2825" y="8254"/>
                </a:lnTo>
                <a:lnTo>
                  <a:pt x="2165" y="7484"/>
                </a:lnTo>
                <a:lnTo>
                  <a:pt x="1615" y="6897"/>
                </a:lnTo>
                <a:lnTo>
                  <a:pt x="1321" y="6604"/>
                </a:lnTo>
                <a:lnTo>
                  <a:pt x="1174" y="6494"/>
                </a:lnTo>
                <a:lnTo>
                  <a:pt x="991" y="6420"/>
                </a:lnTo>
                <a:lnTo>
                  <a:pt x="1101" y="6127"/>
                </a:lnTo>
                <a:close/>
                <a:moveTo>
                  <a:pt x="8731" y="1"/>
                </a:moveTo>
                <a:lnTo>
                  <a:pt x="8474" y="74"/>
                </a:lnTo>
                <a:lnTo>
                  <a:pt x="8217" y="184"/>
                </a:lnTo>
                <a:lnTo>
                  <a:pt x="7997" y="331"/>
                </a:lnTo>
                <a:lnTo>
                  <a:pt x="7777" y="478"/>
                </a:lnTo>
                <a:lnTo>
                  <a:pt x="7154" y="1028"/>
                </a:lnTo>
                <a:lnTo>
                  <a:pt x="6530" y="1578"/>
                </a:lnTo>
                <a:lnTo>
                  <a:pt x="4036" y="3779"/>
                </a:lnTo>
                <a:lnTo>
                  <a:pt x="2825" y="4843"/>
                </a:lnTo>
                <a:lnTo>
                  <a:pt x="2312" y="5283"/>
                </a:lnTo>
                <a:lnTo>
                  <a:pt x="2092" y="5540"/>
                </a:lnTo>
                <a:lnTo>
                  <a:pt x="1871" y="5797"/>
                </a:lnTo>
                <a:lnTo>
                  <a:pt x="1761" y="5833"/>
                </a:lnTo>
                <a:lnTo>
                  <a:pt x="1725" y="5943"/>
                </a:lnTo>
                <a:lnTo>
                  <a:pt x="1541" y="5833"/>
                </a:lnTo>
                <a:lnTo>
                  <a:pt x="1358" y="5797"/>
                </a:lnTo>
                <a:lnTo>
                  <a:pt x="1174" y="5760"/>
                </a:lnTo>
                <a:lnTo>
                  <a:pt x="954" y="5760"/>
                </a:lnTo>
                <a:lnTo>
                  <a:pt x="844" y="5797"/>
                </a:lnTo>
                <a:lnTo>
                  <a:pt x="771" y="5907"/>
                </a:lnTo>
                <a:lnTo>
                  <a:pt x="624" y="6420"/>
                </a:lnTo>
                <a:lnTo>
                  <a:pt x="624" y="6494"/>
                </a:lnTo>
                <a:lnTo>
                  <a:pt x="661" y="6567"/>
                </a:lnTo>
                <a:lnTo>
                  <a:pt x="698" y="6604"/>
                </a:lnTo>
                <a:lnTo>
                  <a:pt x="771" y="6640"/>
                </a:lnTo>
                <a:lnTo>
                  <a:pt x="918" y="6860"/>
                </a:lnTo>
                <a:lnTo>
                  <a:pt x="1101" y="7081"/>
                </a:lnTo>
                <a:lnTo>
                  <a:pt x="1505" y="7484"/>
                </a:lnTo>
                <a:lnTo>
                  <a:pt x="2385" y="8511"/>
                </a:lnTo>
                <a:lnTo>
                  <a:pt x="2715" y="8951"/>
                </a:lnTo>
                <a:lnTo>
                  <a:pt x="2935" y="9171"/>
                </a:lnTo>
                <a:lnTo>
                  <a:pt x="3155" y="9318"/>
                </a:lnTo>
                <a:lnTo>
                  <a:pt x="3302" y="9355"/>
                </a:lnTo>
                <a:lnTo>
                  <a:pt x="3412" y="9355"/>
                </a:lnTo>
                <a:lnTo>
                  <a:pt x="3522" y="9281"/>
                </a:lnTo>
                <a:lnTo>
                  <a:pt x="3595" y="9171"/>
                </a:lnTo>
                <a:lnTo>
                  <a:pt x="3816" y="9135"/>
                </a:lnTo>
                <a:lnTo>
                  <a:pt x="3962" y="9061"/>
                </a:lnTo>
                <a:lnTo>
                  <a:pt x="4072" y="8951"/>
                </a:lnTo>
                <a:lnTo>
                  <a:pt x="4146" y="8805"/>
                </a:lnTo>
                <a:lnTo>
                  <a:pt x="4146" y="8548"/>
                </a:lnTo>
                <a:lnTo>
                  <a:pt x="4109" y="8328"/>
                </a:lnTo>
                <a:lnTo>
                  <a:pt x="5320" y="7557"/>
                </a:lnTo>
                <a:lnTo>
                  <a:pt x="6530" y="6750"/>
                </a:lnTo>
                <a:lnTo>
                  <a:pt x="7667" y="5907"/>
                </a:lnTo>
                <a:lnTo>
                  <a:pt x="8804" y="5026"/>
                </a:lnTo>
                <a:lnTo>
                  <a:pt x="9281" y="4660"/>
                </a:lnTo>
                <a:lnTo>
                  <a:pt x="9721" y="4219"/>
                </a:lnTo>
                <a:lnTo>
                  <a:pt x="10125" y="3743"/>
                </a:lnTo>
                <a:lnTo>
                  <a:pt x="10308" y="3486"/>
                </a:lnTo>
                <a:lnTo>
                  <a:pt x="10455" y="3229"/>
                </a:lnTo>
                <a:lnTo>
                  <a:pt x="10602" y="2972"/>
                </a:lnTo>
                <a:lnTo>
                  <a:pt x="10712" y="2679"/>
                </a:lnTo>
                <a:lnTo>
                  <a:pt x="10785" y="2385"/>
                </a:lnTo>
                <a:lnTo>
                  <a:pt x="10822" y="2129"/>
                </a:lnTo>
                <a:lnTo>
                  <a:pt x="10822" y="1835"/>
                </a:lnTo>
                <a:lnTo>
                  <a:pt x="10785" y="1542"/>
                </a:lnTo>
                <a:lnTo>
                  <a:pt x="10675" y="1248"/>
                </a:lnTo>
                <a:lnTo>
                  <a:pt x="10528" y="955"/>
                </a:lnTo>
                <a:lnTo>
                  <a:pt x="10382" y="735"/>
                </a:lnTo>
                <a:lnTo>
                  <a:pt x="10198" y="515"/>
                </a:lnTo>
                <a:lnTo>
                  <a:pt x="9978" y="368"/>
                </a:lnTo>
                <a:lnTo>
                  <a:pt x="9758" y="221"/>
                </a:lnTo>
                <a:lnTo>
                  <a:pt x="9501" y="111"/>
                </a:lnTo>
                <a:lnTo>
                  <a:pt x="9281" y="38"/>
                </a:lnTo>
                <a:lnTo>
                  <a:pt x="8988" y="1"/>
                </a:lnTo>
                <a:close/>
                <a:moveTo>
                  <a:pt x="1981" y="12399"/>
                </a:moveTo>
                <a:lnTo>
                  <a:pt x="1981" y="12509"/>
                </a:lnTo>
                <a:lnTo>
                  <a:pt x="1981" y="12656"/>
                </a:lnTo>
                <a:lnTo>
                  <a:pt x="1908" y="12913"/>
                </a:lnTo>
                <a:lnTo>
                  <a:pt x="1798" y="12913"/>
                </a:lnTo>
                <a:lnTo>
                  <a:pt x="1871" y="12656"/>
                </a:lnTo>
                <a:lnTo>
                  <a:pt x="1981" y="12399"/>
                </a:lnTo>
                <a:close/>
                <a:moveTo>
                  <a:pt x="1651" y="9391"/>
                </a:moveTo>
                <a:lnTo>
                  <a:pt x="1688" y="9575"/>
                </a:lnTo>
                <a:lnTo>
                  <a:pt x="1908" y="10198"/>
                </a:lnTo>
                <a:lnTo>
                  <a:pt x="2348" y="11372"/>
                </a:lnTo>
                <a:lnTo>
                  <a:pt x="2422" y="11739"/>
                </a:lnTo>
                <a:lnTo>
                  <a:pt x="2458" y="12106"/>
                </a:lnTo>
                <a:lnTo>
                  <a:pt x="2422" y="12436"/>
                </a:lnTo>
                <a:lnTo>
                  <a:pt x="2348" y="12619"/>
                </a:lnTo>
                <a:lnTo>
                  <a:pt x="2275" y="12766"/>
                </a:lnTo>
                <a:lnTo>
                  <a:pt x="2312" y="12583"/>
                </a:lnTo>
                <a:lnTo>
                  <a:pt x="2275" y="12436"/>
                </a:lnTo>
                <a:lnTo>
                  <a:pt x="2202" y="12326"/>
                </a:lnTo>
                <a:lnTo>
                  <a:pt x="2128" y="12216"/>
                </a:lnTo>
                <a:lnTo>
                  <a:pt x="2018" y="12179"/>
                </a:lnTo>
                <a:lnTo>
                  <a:pt x="1871" y="12179"/>
                </a:lnTo>
                <a:lnTo>
                  <a:pt x="1835" y="12253"/>
                </a:lnTo>
                <a:lnTo>
                  <a:pt x="1835" y="12326"/>
                </a:lnTo>
                <a:lnTo>
                  <a:pt x="1578" y="12656"/>
                </a:lnTo>
                <a:lnTo>
                  <a:pt x="1505" y="12840"/>
                </a:lnTo>
                <a:lnTo>
                  <a:pt x="1431" y="13023"/>
                </a:lnTo>
                <a:lnTo>
                  <a:pt x="1358" y="13023"/>
                </a:lnTo>
                <a:lnTo>
                  <a:pt x="1578" y="12509"/>
                </a:lnTo>
                <a:lnTo>
                  <a:pt x="1761" y="11996"/>
                </a:lnTo>
                <a:lnTo>
                  <a:pt x="1761" y="11959"/>
                </a:lnTo>
                <a:lnTo>
                  <a:pt x="1725" y="11922"/>
                </a:lnTo>
                <a:lnTo>
                  <a:pt x="1688" y="11922"/>
                </a:lnTo>
                <a:lnTo>
                  <a:pt x="1651" y="11959"/>
                </a:lnTo>
                <a:lnTo>
                  <a:pt x="1321" y="12399"/>
                </a:lnTo>
                <a:lnTo>
                  <a:pt x="1028" y="12913"/>
                </a:lnTo>
                <a:lnTo>
                  <a:pt x="881" y="12840"/>
                </a:lnTo>
                <a:lnTo>
                  <a:pt x="881" y="12729"/>
                </a:lnTo>
                <a:lnTo>
                  <a:pt x="1028" y="12436"/>
                </a:lnTo>
                <a:lnTo>
                  <a:pt x="1174" y="12143"/>
                </a:lnTo>
                <a:lnTo>
                  <a:pt x="1358" y="11849"/>
                </a:lnTo>
                <a:lnTo>
                  <a:pt x="1541" y="11556"/>
                </a:lnTo>
                <a:lnTo>
                  <a:pt x="1541" y="11519"/>
                </a:lnTo>
                <a:lnTo>
                  <a:pt x="1505" y="11482"/>
                </a:lnTo>
                <a:lnTo>
                  <a:pt x="1468" y="11519"/>
                </a:lnTo>
                <a:lnTo>
                  <a:pt x="1138" y="11812"/>
                </a:lnTo>
                <a:lnTo>
                  <a:pt x="954" y="11996"/>
                </a:lnTo>
                <a:lnTo>
                  <a:pt x="808" y="12179"/>
                </a:lnTo>
                <a:lnTo>
                  <a:pt x="698" y="12399"/>
                </a:lnTo>
                <a:lnTo>
                  <a:pt x="588" y="12619"/>
                </a:lnTo>
                <a:lnTo>
                  <a:pt x="551" y="12583"/>
                </a:lnTo>
                <a:lnTo>
                  <a:pt x="624" y="12473"/>
                </a:lnTo>
                <a:lnTo>
                  <a:pt x="661" y="12363"/>
                </a:lnTo>
                <a:lnTo>
                  <a:pt x="1138" y="11629"/>
                </a:lnTo>
                <a:lnTo>
                  <a:pt x="1321" y="11262"/>
                </a:lnTo>
                <a:lnTo>
                  <a:pt x="1468" y="10859"/>
                </a:lnTo>
                <a:lnTo>
                  <a:pt x="1431" y="10822"/>
                </a:lnTo>
                <a:lnTo>
                  <a:pt x="1395" y="10822"/>
                </a:lnTo>
                <a:lnTo>
                  <a:pt x="1064" y="11189"/>
                </a:lnTo>
                <a:lnTo>
                  <a:pt x="734" y="11556"/>
                </a:lnTo>
                <a:lnTo>
                  <a:pt x="844" y="11372"/>
                </a:lnTo>
                <a:lnTo>
                  <a:pt x="1248" y="10749"/>
                </a:lnTo>
                <a:lnTo>
                  <a:pt x="1651" y="10125"/>
                </a:lnTo>
                <a:lnTo>
                  <a:pt x="1651" y="10052"/>
                </a:lnTo>
                <a:lnTo>
                  <a:pt x="1615" y="9978"/>
                </a:lnTo>
                <a:lnTo>
                  <a:pt x="1505" y="9978"/>
                </a:lnTo>
                <a:lnTo>
                  <a:pt x="1321" y="10162"/>
                </a:lnTo>
                <a:lnTo>
                  <a:pt x="1505" y="9795"/>
                </a:lnTo>
                <a:lnTo>
                  <a:pt x="1651" y="9391"/>
                </a:lnTo>
                <a:close/>
                <a:moveTo>
                  <a:pt x="1541" y="8768"/>
                </a:moveTo>
                <a:lnTo>
                  <a:pt x="1468" y="8805"/>
                </a:lnTo>
                <a:lnTo>
                  <a:pt x="1395" y="8915"/>
                </a:lnTo>
                <a:lnTo>
                  <a:pt x="1395" y="9025"/>
                </a:lnTo>
                <a:lnTo>
                  <a:pt x="1395" y="9061"/>
                </a:lnTo>
                <a:lnTo>
                  <a:pt x="1211" y="9355"/>
                </a:lnTo>
                <a:lnTo>
                  <a:pt x="1101" y="9648"/>
                </a:lnTo>
                <a:lnTo>
                  <a:pt x="661" y="10602"/>
                </a:lnTo>
                <a:lnTo>
                  <a:pt x="294" y="11409"/>
                </a:lnTo>
                <a:lnTo>
                  <a:pt x="147" y="11812"/>
                </a:lnTo>
                <a:lnTo>
                  <a:pt x="37" y="12253"/>
                </a:lnTo>
                <a:lnTo>
                  <a:pt x="1" y="12399"/>
                </a:lnTo>
                <a:lnTo>
                  <a:pt x="1" y="12509"/>
                </a:lnTo>
                <a:lnTo>
                  <a:pt x="74" y="12729"/>
                </a:lnTo>
                <a:lnTo>
                  <a:pt x="221" y="12913"/>
                </a:lnTo>
                <a:lnTo>
                  <a:pt x="404" y="13096"/>
                </a:lnTo>
                <a:lnTo>
                  <a:pt x="441" y="13170"/>
                </a:lnTo>
                <a:lnTo>
                  <a:pt x="514" y="13206"/>
                </a:lnTo>
                <a:lnTo>
                  <a:pt x="588" y="13243"/>
                </a:lnTo>
                <a:lnTo>
                  <a:pt x="661" y="13243"/>
                </a:lnTo>
                <a:lnTo>
                  <a:pt x="734" y="13280"/>
                </a:lnTo>
                <a:lnTo>
                  <a:pt x="881" y="13353"/>
                </a:lnTo>
                <a:lnTo>
                  <a:pt x="954" y="13426"/>
                </a:lnTo>
                <a:lnTo>
                  <a:pt x="1101" y="13426"/>
                </a:lnTo>
                <a:lnTo>
                  <a:pt x="1431" y="13536"/>
                </a:lnTo>
                <a:lnTo>
                  <a:pt x="1468" y="13573"/>
                </a:lnTo>
                <a:lnTo>
                  <a:pt x="1688" y="13573"/>
                </a:lnTo>
                <a:lnTo>
                  <a:pt x="1908" y="13536"/>
                </a:lnTo>
                <a:lnTo>
                  <a:pt x="2128" y="13463"/>
                </a:lnTo>
                <a:lnTo>
                  <a:pt x="2312" y="13390"/>
                </a:lnTo>
                <a:lnTo>
                  <a:pt x="2495" y="13280"/>
                </a:lnTo>
                <a:lnTo>
                  <a:pt x="2605" y="13133"/>
                </a:lnTo>
                <a:lnTo>
                  <a:pt x="2715" y="12986"/>
                </a:lnTo>
                <a:lnTo>
                  <a:pt x="2788" y="12840"/>
                </a:lnTo>
                <a:lnTo>
                  <a:pt x="2862" y="12693"/>
                </a:lnTo>
                <a:lnTo>
                  <a:pt x="2935" y="12326"/>
                </a:lnTo>
                <a:lnTo>
                  <a:pt x="2935" y="11959"/>
                </a:lnTo>
                <a:lnTo>
                  <a:pt x="2862" y="11592"/>
                </a:lnTo>
                <a:lnTo>
                  <a:pt x="2788" y="11226"/>
                </a:lnTo>
                <a:lnTo>
                  <a:pt x="2678" y="10895"/>
                </a:lnTo>
                <a:lnTo>
                  <a:pt x="2055" y="9061"/>
                </a:lnTo>
                <a:lnTo>
                  <a:pt x="1981" y="8951"/>
                </a:lnTo>
                <a:lnTo>
                  <a:pt x="1871" y="8878"/>
                </a:lnTo>
                <a:lnTo>
                  <a:pt x="1761" y="8805"/>
                </a:lnTo>
                <a:lnTo>
                  <a:pt x="1651" y="8768"/>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4" name="Google Shape;554;p22"/>
          <p:cNvSpPr/>
          <p:nvPr/>
        </p:nvSpPr>
        <p:spPr>
          <a:xfrm>
            <a:off x="91624" y="4552927"/>
            <a:ext cx="416228" cy="409988"/>
          </a:xfrm>
          <a:custGeom>
            <a:avLst/>
            <a:gdLst/>
            <a:ahLst/>
            <a:cxnLst/>
            <a:rect l="l" t="t" r="r" b="b"/>
            <a:pathLst>
              <a:path w="14674" h="14454" extrusionOk="0">
                <a:moveTo>
                  <a:pt x="7887" y="3779"/>
                </a:moveTo>
                <a:lnTo>
                  <a:pt x="7961" y="3816"/>
                </a:lnTo>
                <a:lnTo>
                  <a:pt x="8071" y="3889"/>
                </a:lnTo>
                <a:lnTo>
                  <a:pt x="8218" y="4072"/>
                </a:lnTo>
                <a:lnTo>
                  <a:pt x="8291" y="4292"/>
                </a:lnTo>
                <a:lnTo>
                  <a:pt x="8364" y="4513"/>
                </a:lnTo>
                <a:lnTo>
                  <a:pt x="8401" y="4696"/>
                </a:lnTo>
                <a:lnTo>
                  <a:pt x="8401" y="4916"/>
                </a:lnTo>
                <a:lnTo>
                  <a:pt x="8401" y="5099"/>
                </a:lnTo>
                <a:lnTo>
                  <a:pt x="8291" y="5283"/>
                </a:lnTo>
                <a:lnTo>
                  <a:pt x="8144" y="4659"/>
                </a:lnTo>
                <a:lnTo>
                  <a:pt x="8034" y="4219"/>
                </a:lnTo>
                <a:lnTo>
                  <a:pt x="7961" y="3999"/>
                </a:lnTo>
                <a:lnTo>
                  <a:pt x="7887" y="3779"/>
                </a:lnTo>
                <a:close/>
                <a:moveTo>
                  <a:pt x="4329" y="5063"/>
                </a:moveTo>
                <a:lnTo>
                  <a:pt x="4476" y="5209"/>
                </a:lnTo>
                <a:lnTo>
                  <a:pt x="4586" y="5356"/>
                </a:lnTo>
                <a:lnTo>
                  <a:pt x="4696" y="5503"/>
                </a:lnTo>
                <a:lnTo>
                  <a:pt x="4769" y="5686"/>
                </a:lnTo>
                <a:lnTo>
                  <a:pt x="4769" y="5870"/>
                </a:lnTo>
                <a:lnTo>
                  <a:pt x="4769" y="6053"/>
                </a:lnTo>
                <a:lnTo>
                  <a:pt x="4659" y="6126"/>
                </a:lnTo>
                <a:lnTo>
                  <a:pt x="4549" y="6237"/>
                </a:lnTo>
                <a:lnTo>
                  <a:pt x="4439" y="5980"/>
                </a:lnTo>
                <a:lnTo>
                  <a:pt x="4329" y="5686"/>
                </a:lnTo>
                <a:lnTo>
                  <a:pt x="4293" y="5393"/>
                </a:lnTo>
                <a:lnTo>
                  <a:pt x="4293" y="5209"/>
                </a:lnTo>
                <a:lnTo>
                  <a:pt x="4293" y="5136"/>
                </a:lnTo>
                <a:lnTo>
                  <a:pt x="4329" y="5063"/>
                </a:lnTo>
                <a:close/>
                <a:moveTo>
                  <a:pt x="6604" y="7594"/>
                </a:moveTo>
                <a:lnTo>
                  <a:pt x="6714" y="7667"/>
                </a:lnTo>
                <a:lnTo>
                  <a:pt x="6787" y="7814"/>
                </a:lnTo>
                <a:lnTo>
                  <a:pt x="6934" y="8071"/>
                </a:lnTo>
                <a:lnTo>
                  <a:pt x="7337" y="8694"/>
                </a:lnTo>
                <a:lnTo>
                  <a:pt x="7117" y="8878"/>
                </a:lnTo>
                <a:lnTo>
                  <a:pt x="7080" y="8768"/>
                </a:lnTo>
                <a:lnTo>
                  <a:pt x="6860" y="8474"/>
                </a:lnTo>
                <a:lnTo>
                  <a:pt x="6677" y="8144"/>
                </a:lnTo>
                <a:lnTo>
                  <a:pt x="6567" y="7887"/>
                </a:lnTo>
                <a:lnTo>
                  <a:pt x="6420" y="7667"/>
                </a:lnTo>
                <a:lnTo>
                  <a:pt x="6604" y="7594"/>
                </a:lnTo>
                <a:close/>
                <a:moveTo>
                  <a:pt x="5283" y="8107"/>
                </a:moveTo>
                <a:lnTo>
                  <a:pt x="5356" y="8144"/>
                </a:lnTo>
                <a:lnTo>
                  <a:pt x="5833" y="9428"/>
                </a:lnTo>
                <a:lnTo>
                  <a:pt x="5650" y="9501"/>
                </a:lnTo>
                <a:lnTo>
                  <a:pt x="5686" y="9318"/>
                </a:lnTo>
                <a:lnTo>
                  <a:pt x="5650" y="9208"/>
                </a:lnTo>
                <a:lnTo>
                  <a:pt x="5613" y="9061"/>
                </a:lnTo>
                <a:lnTo>
                  <a:pt x="5503" y="8768"/>
                </a:lnTo>
                <a:lnTo>
                  <a:pt x="5246" y="8107"/>
                </a:lnTo>
                <a:close/>
                <a:moveTo>
                  <a:pt x="7337" y="9905"/>
                </a:moveTo>
                <a:lnTo>
                  <a:pt x="7337" y="10235"/>
                </a:lnTo>
                <a:lnTo>
                  <a:pt x="7190" y="9978"/>
                </a:lnTo>
                <a:lnTo>
                  <a:pt x="7337" y="9905"/>
                </a:lnTo>
                <a:close/>
                <a:moveTo>
                  <a:pt x="9721" y="9061"/>
                </a:moveTo>
                <a:lnTo>
                  <a:pt x="9832" y="9281"/>
                </a:lnTo>
                <a:lnTo>
                  <a:pt x="9942" y="9501"/>
                </a:lnTo>
                <a:lnTo>
                  <a:pt x="10052" y="9685"/>
                </a:lnTo>
                <a:lnTo>
                  <a:pt x="10162" y="9868"/>
                </a:lnTo>
                <a:lnTo>
                  <a:pt x="10198" y="10015"/>
                </a:lnTo>
                <a:lnTo>
                  <a:pt x="10198" y="10161"/>
                </a:lnTo>
                <a:lnTo>
                  <a:pt x="10198" y="10308"/>
                </a:lnTo>
                <a:lnTo>
                  <a:pt x="10125" y="10455"/>
                </a:lnTo>
                <a:lnTo>
                  <a:pt x="10052" y="10345"/>
                </a:lnTo>
                <a:lnTo>
                  <a:pt x="9978" y="10308"/>
                </a:lnTo>
                <a:lnTo>
                  <a:pt x="9758" y="9758"/>
                </a:lnTo>
                <a:lnTo>
                  <a:pt x="9685" y="9464"/>
                </a:lnTo>
                <a:lnTo>
                  <a:pt x="9575" y="9171"/>
                </a:lnTo>
                <a:lnTo>
                  <a:pt x="9648" y="9134"/>
                </a:lnTo>
                <a:lnTo>
                  <a:pt x="9721" y="9061"/>
                </a:lnTo>
                <a:close/>
                <a:moveTo>
                  <a:pt x="7667" y="9758"/>
                </a:moveTo>
                <a:lnTo>
                  <a:pt x="7777" y="9795"/>
                </a:lnTo>
                <a:lnTo>
                  <a:pt x="7924" y="9868"/>
                </a:lnTo>
                <a:lnTo>
                  <a:pt x="8071" y="10015"/>
                </a:lnTo>
                <a:lnTo>
                  <a:pt x="8181" y="10235"/>
                </a:lnTo>
                <a:lnTo>
                  <a:pt x="8291" y="10638"/>
                </a:lnTo>
                <a:lnTo>
                  <a:pt x="8328" y="10822"/>
                </a:lnTo>
                <a:lnTo>
                  <a:pt x="8328" y="10968"/>
                </a:lnTo>
                <a:lnTo>
                  <a:pt x="8291" y="11115"/>
                </a:lnTo>
                <a:lnTo>
                  <a:pt x="8181" y="11189"/>
                </a:lnTo>
                <a:lnTo>
                  <a:pt x="8181" y="11115"/>
                </a:lnTo>
                <a:lnTo>
                  <a:pt x="8144" y="11005"/>
                </a:lnTo>
                <a:lnTo>
                  <a:pt x="8071" y="10968"/>
                </a:lnTo>
                <a:lnTo>
                  <a:pt x="7997" y="10895"/>
                </a:lnTo>
                <a:lnTo>
                  <a:pt x="7887" y="10675"/>
                </a:lnTo>
                <a:lnTo>
                  <a:pt x="7814" y="10382"/>
                </a:lnTo>
                <a:lnTo>
                  <a:pt x="7741" y="9831"/>
                </a:lnTo>
                <a:lnTo>
                  <a:pt x="7667" y="9758"/>
                </a:lnTo>
                <a:close/>
                <a:moveTo>
                  <a:pt x="10162" y="1321"/>
                </a:moveTo>
                <a:lnTo>
                  <a:pt x="10198" y="1541"/>
                </a:lnTo>
                <a:lnTo>
                  <a:pt x="10272" y="1725"/>
                </a:lnTo>
                <a:lnTo>
                  <a:pt x="10455" y="2092"/>
                </a:lnTo>
                <a:lnTo>
                  <a:pt x="10932" y="3229"/>
                </a:lnTo>
                <a:lnTo>
                  <a:pt x="10969" y="3302"/>
                </a:lnTo>
                <a:lnTo>
                  <a:pt x="10749" y="3375"/>
                </a:lnTo>
                <a:lnTo>
                  <a:pt x="10528" y="3449"/>
                </a:lnTo>
                <a:lnTo>
                  <a:pt x="9758" y="3742"/>
                </a:lnTo>
                <a:lnTo>
                  <a:pt x="8988" y="4146"/>
                </a:lnTo>
                <a:lnTo>
                  <a:pt x="8841" y="4219"/>
                </a:lnTo>
                <a:lnTo>
                  <a:pt x="8731" y="4329"/>
                </a:lnTo>
                <a:lnTo>
                  <a:pt x="8658" y="4072"/>
                </a:lnTo>
                <a:lnTo>
                  <a:pt x="8511" y="3816"/>
                </a:lnTo>
                <a:lnTo>
                  <a:pt x="8364" y="3595"/>
                </a:lnTo>
                <a:lnTo>
                  <a:pt x="8254" y="3522"/>
                </a:lnTo>
                <a:lnTo>
                  <a:pt x="8144" y="3449"/>
                </a:lnTo>
                <a:lnTo>
                  <a:pt x="7997" y="3412"/>
                </a:lnTo>
                <a:lnTo>
                  <a:pt x="7851" y="3375"/>
                </a:lnTo>
                <a:lnTo>
                  <a:pt x="7777" y="3375"/>
                </a:lnTo>
                <a:lnTo>
                  <a:pt x="7704" y="3412"/>
                </a:lnTo>
                <a:lnTo>
                  <a:pt x="7667" y="3485"/>
                </a:lnTo>
                <a:lnTo>
                  <a:pt x="7667" y="3559"/>
                </a:lnTo>
                <a:lnTo>
                  <a:pt x="7484" y="3595"/>
                </a:lnTo>
                <a:lnTo>
                  <a:pt x="7337" y="3706"/>
                </a:lnTo>
                <a:lnTo>
                  <a:pt x="7190" y="3852"/>
                </a:lnTo>
                <a:lnTo>
                  <a:pt x="7044" y="3999"/>
                </a:lnTo>
                <a:lnTo>
                  <a:pt x="7007" y="4109"/>
                </a:lnTo>
                <a:lnTo>
                  <a:pt x="7044" y="4219"/>
                </a:lnTo>
                <a:lnTo>
                  <a:pt x="7264" y="4696"/>
                </a:lnTo>
                <a:lnTo>
                  <a:pt x="7080" y="4769"/>
                </a:lnTo>
                <a:lnTo>
                  <a:pt x="6310" y="5026"/>
                </a:lnTo>
                <a:lnTo>
                  <a:pt x="5576" y="5283"/>
                </a:lnTo>
                <a:lnTo>
                  <a:pt x="5320" y="5356"/>
                </a:lnTo>
                <a:lnTo>
                  <a:pt x="5210" y="5393"/>
                </a:lnTo>
                <a:lnTo>
                  <a:pt x="5136" y="5466"/>
                </a:lnTo>
                <a:lnTo>
                  <a:pt x="5100" y="5356"/>
                </a:lnTo>
                <a:lnTo>
                  <a:pt x="4916" y="5063"/>
                </a:lnTo>
                <a:lnTo>
                  <a:pt x="4806" y="4879"/>
                </a:lnTo>
                <a:lnTo>
                  <a:pt x="4659" y="4733"/>
                </a:lnTo>
                <a:lnTo>
                  <a:pt x="4513" y="4623"/>
                </a:lnTo>
                <a:lnTo>
                  <a:pt x="4329" y="4549"/>
                </a:lnTo>
                <a:lnTo>
                  <a:pt x="4183" y="4513"/>
                </a:lnTo>
                <a:lnTo>
                  <a:pt x="4036" y="4586"/>
                </a:lnTo>
                <a:lnTo>
                  <a:pt x="3852" y="4586"/>
                </a:lnTo>
                <a:lnTo>
                  <a:pt x="3779" y="4623"/>
                </a:lnTo>
                <a:lnTo>
                  <a:pt x="3742" y="4696"/>
                </a:lnTo>
                <a:lnTo>
                  <a:pt x="3706" y="4989"/>
                </a:lnTo>
                <a:lnTo>
                  <a:pt x="3706" y="5283"/>
                </a:lnTo>
                <a:lnTo>
                  <a:pt x="3742" y="5576"/>
                </a:lnTo>
                <a:lnTo>
                  <a:pt x="3816" y="5870"/>
                </a:lnTo>
                <a:lnTo>
                  <a:pt x="3596" y="5833"/>
                </a:lnTo>
                <a:lnTo>
                  <a:pt x="3376" y="5870"/>
                </a:lnTo>
                <a:lnTo>
                  <a:pt x="2972" y="6016"/>
                </a:lnTo>
                <a:lnTo>
                  <a:pt x="2422" y="6163"/>
                </a:lnTo>
                <a:lnTo>
                  <a:pt x="2165" y="6273"/>
                </a:lnTo>
                <a:lnTo>
                  <a:pt x="2055" y="6347"/>
                </a:lnTo>
                <a:lnTo>
                  <a:pt x="1945" y="6457"/>
                </a:lnTo>
                <a:lnTo>
                  <a:pt x="1945" y="6530"/>
                </a:lnTo>
                <a:lnTo>
                  <a:pt x="1982" y="6567"/>
                </a:lnTo>
                <a:lnTo>
                  <a:pt x="2238" y="6603"/>
                </a:lnTo>
                <a:lnTo>
                  <a:pt x="2459" y="6567"/>
                </a:lnTo>
                <a:lnTo>
                  <a:pt x="2972" y="6457"/>
                </a:lnTo>
                <a:lnTo>
                  <a:pt x="3449" y="6347"/>
                </a:lnTo>
                <a:lnTo>
                  <a:pt x="3706" y="6237"/>
                </a:lnTo>
                <a:lnTo>
                  <a:pt x="3816" y="6163"/>
                </a:lnTo>
                <a:lnTo>
                  <a:pt x="3889" y="6090"/>
                </a:lnTo>
                <a:lnTo>
                  <a:pt x="4073" y="6383"/>
                </a:lnTo>
                <a:lnTo>
                  <a:pt x="4256" y="6677"/>
                </a:lnTo>
                <a:lnTo>
                  <a:pt x="4293" y="6713"/>
                </a:lnTo>
                <a:lnTo>
                  <a:pt x="4366" y="6823"/>
                </a:lnTo>
                <a:lnTo>
                  <a:pt x="4549" y="6970"/>
                </a:lnTo>
                <a:lnTo>
                  <a:pt x="4659" y="7007"/>
                </a:lnTo>
                <a:lnTo>
                  <a:pt x="4733" y="7044"/>
                </a:lnTo>
                <a:lnTo>
                  <a:pt x="4806" y="7007"/>
                </a:lnTo>
                <a:lnTo>
                  <a:pt x="4879" y="6933"/>
                </a:lnTo>
                <a:lnTo>
                  <a:pt x="5063" y="6640"/>
                </a:lnTo>
                <a:lnTo>
                  <a:pt x="5173" y="6347"/>
                </a:lnTo>
                <a:lnTo>
                  <a:pt x="5210" y="6053"/>
                </a:lnTo>
                <a:lnTo>
                  <a:pt x="5210" y="5760"/>
                </a:lnTo>
                <a:lnTo>
                  <a:pt x="5320" y="5760"/>
                </a:lnTo>
                <a:lnTo>
                  <a:pt x="5430" y="5723"/>
                </a:lnTo>
                <a:lnTo>
                  <a:pt x="5686" y="5650"/>
                </a:lnTo>
                <a:lnTo>
                  <a:pt x="6457" y="5430"/>
                </a:lnTo>
                <a:lnTo>
                  <a:pt x="7190" y="5173"/>
                </a:lnTo>
                <a:lnTo>
                  <a:pt x="7447" y="5063"/>
                </a:lnTo>
                <a:lnTo>
                  <a:pt x="7631" y="5430"/>
                </a:lnTo>
                <a:lnTo>
                  <a:pt x="7704" y="5613"/>
                </a:lnTo>
                <a:lnTo>
                  <a:pt x="7814" y="5760"/>
                </a:lnTo>
                <a:lnTo>
                  <a:pt x="7924" y="5833"/>
                </a:lnTo>
                <a:lnTo>
                  <a:pt x="8218" y="5833"/>
                </a:lnTo>
                <a:lnTo>
                  <a:pt x="8328" y="5760"/>
                </a:lnTo>
                <a:lnTo>
                  <a:pt x="8548" y="5576"/>
                </a:lnTo>
                <a:lnTo>
                  <a:pt x="8731" y="5356"/>
                </a:lnTo>
                <a:lnTo>
                  <a:pt x="8804" y="5173"/>
                </a:lnTo>
                <a:lnTo>
                  <a:pt x="8841" y="4989"/>
                </a:lnTo>
                <a:lnTo>
                  <a:pt x="8841" y="4806"/>
                </a:lnTo>
                <a:lnTo>
                  <a:pt x="8804" y="4586"/>
                </a:lnTo>
                <a:lnTo>
                  <a:pt x="8914" y="4586"/>
                </a:lnTo>
                <a:lnTo>
                  <a:pt x="9061" y="4513"/>
                </a:lnTo>
                <a:lnTo>
                  <a:pt x="9942" y="4109"/>
                </a:lnTo>
                <a:lnTo>
                  <a:pt x="10639" y="3852"/>
                </a:lnTo>
                <a:lnTo>
                  <a:pt x="10895" y="3742"/>
                </a:lnTo>
                <a:lnTo>
                  <a:pt x="11115" y="3669"/>
                </a:lnTo>
                <a:lnTo>
                  <a:pt x="11519" y="4586"/>
                </a:lnTo>
                <a:lnTo>
                  <a:pt x="11849" y="5540"/>
                </a:lnTo>
                <a:lnTo>
                  <a:pt x="12069" y="6237"/>
                </a:lnTo>
                <a:lnTo>
                  <a:pt x="12032" y="6347"/>
                </a:lnTo>
                <a:lnTo>
                  <a:pt x="11996" y="6457"/>
                </a:lnTo>
                <a:lnTo>
                  <a:pt x="11959" y="6457"/>
                </a:lnTo>
                <a:lnTo>
                  <a:pt x="11592" y="6603"/>
                </a:lnTo>
                <a:lnTo>
                  <a:pt x="10969" y="6787"/>
                </a:lnTo>
                <a:lnTo>
                  <a:pt x="9685" y="7227"/>
                </a:lnTo>
                <a:lnTo>
                  <a:pt x="8438" y="7630"/>
                </a:lnTo>
                <a:lnTo>
                  <a:pt x="7887" y="7777"/>
                </a:lnTo>
                <a:lnTo>
                  <a:pt x="7631" y="7924"/>
                </a:lnTo>
                <a:lnTo>
                  <a:pt x="7521" y="7997"/>
                </a:lnTo>
                <a:lnTo>
                  <a:pt x="7447" y="8107"/>
                </a:lnTo>
                <a:lnTo>
                  <a:pt x="7447" y="8144"/>
                </a:lnTo>
                <a:lnTo>
                  <a:pt x="7631" y="8181"/>
                </a:lnTo>
                <a:lnTo>
                  <a:pt x="7997" y="8181"/>
                </a:lnTo>
                <a:lnTo>
                  <a:pt x="8181" y="8107"/>
                </a:lnTo>
                <a:lnTo>
                  <a:pt x="8914" y="7887"/>
                </a:lnTo>
                <a:lnTo>
                  <a:pt x="10565" y="7374"/>
                </a:lnTo>
                <a:lnTo>
                  <a:pt x="12216" y="6860"/>
                </a:lnTo>
                <a:lnTo>
                  <a:pt x="12289" y="6823"/>
                </a:lnTo>
                <a:lnTo>
                  <a:pt x="12546" y="7777"/>
                </a:lnTo>
                <a:lnTo>
                  <a:pt x="12766" y="8474"/>
                </a:lnTo>
                <a:lnTo>
                  <a:pt x="12729" y="8511"/>
                </a:lnTo>
                <a:lnTo>
                  <a:pt x="12693" y="8584"/>
                </a:lnTo>
                <a:lnTo>
                  <a:pt x="11629" y="8988"/>
                </a:lnTo>
                <a:lnTo>
                  <a:pt x="11042" y="9208"/>
                </a:lnTo>
                <a:lnTo>
                  <a:pt x="10859" y="9281"/>
                </a:lnTo>
                <a:lnTo>
                  <a:pt x="10749" y="9391"/>
                </a:lnTo>
                <a:lnTo>
                  <a:pt x="10455" y="9575"/>
                </a:lnTo>
                <a:lnTo>
                  <a:pt x="10455" y="9611"/>
                </a:lnTo>
                <a:lnTo>
                  <a:pt x="10418" y="9501"/>
                </a:lnTo>
                <a:lnTo>
                  <a:pt x="10198" y="9024"/>
                </a:lnTo>
                <a:lnTo>
                  <a:pt x="10052" y="8804"/>
                </a:lnTo>
                <a:lnTo>
                  <a:pt x="9942" y="8731"/>
                </a:lnTo>
                <a:lnTo>
                  <a:pt x="9832" y="8694"/>
                </a:lnTo>
                <a:lnTo>
                  <a:pt x="9758" y="8694"/>
                </a:lnTo>
                <a:lnTo>
                  <a:pt x="9721" y="8768"/>
                </a:lnTo>
                <a:lnTo>
                  <a:pt x="9685" y="8841"/>
                </a:lnTo>
                <a:lnTo>
                  <a:pt x="9501" y="8841"/>
                </a:lnTo>
                <a:lnTo>
                  <a:pt x="9355" y="8804"/>
                </a:lnTo>
                <a:lnTo>
                  <a:pt x="9208" y="8841"/>
                </a:lnTo>
                <a:lnTo>
                  <a:pt x="9061" y="8878"/>
                </a:lnTo>
                <a:lnTo>
                  <a:pt x="8988" y="8988"/>
                </a:lnTo>
                <a:lnTo>
                  <a:pt x="8914" y="9098"/>
                </a:lnTo>
                <a:lnTo>
                  <a:pt x="8914" y="9208"/>
                </a:lnTo>
                <a:lnTo>
                  <a:pt x="9025" y="9611"/>
                </a:lnTo>
                <a:lnTo>
                  <a:pt x="9135" y="10051"/>
                </a:lnTo>
                <a:lnTo>
                  <a:pt x="8694" y="10161"/>
                </a:lnTo>
                <a:lnTo>
                  <a:pt x="8658" y="10198"/>
                </a:lnTo>
                <a:lnTo>
                  <a:pt x="8621" y="10235"/>
                </a:lnTo>
                <a:lnTo>
                  <a:pt x="8584" y="10345"/>
                </a:lnTo>
                <a:lnTo>
                  <a:pt x="8511" y="10125"/>
                </a:lnTo>
                <a:lnTo>
                  <a:pt x="8401" y="9905"/>
                </a:lnTo>
                <a:lnTo>
                  <a:pt x="8254" y="9685"/>
                </a:lnTo>
                <a:lnTo>
                  <a:pt x="8034" y="9501"/>
                </a:lnTo>
                <a:lnTo>
                  <a:pt x="7777" y="9391"/>
                </a:lnTo>
                <a:lnTo>
                  <a:pt x="7557" y="9391"/>
                </a:lnTo>
                <a:lnTo>
                  <a:pt x="7411" y="9428"/>
                </a:lnTo>
                <a:lnTo>
                  <a:pt x="7300" y="9464"/>
                </a:lnTo>
                <a:lnTo>
                  <a:pt x="7190" y="9538"/>
                </a:lnTo>
                <a:lnTo>
                  <a:pt x="7080" y="9611"/>
                </a:lnTo>
                <a:lnTo>
                  <a:pt x="7044" y="9721"/>
                </a:lnTo>
                <a:lnTo>
                  <a:pt x="7007" y="9868"/>
                </a:lnTo>
                <a:lnTo>
                  <a:pt x="7044" y="9941"/>
                </a:lnTo>
                <a:lnTo>
                  <a:pt x="7117" y="9978"/>
                </a:lnTo>
                <a:lnTo>
                  <a:pt x="7044" y="10235"/>
                </a:lnTo>
                <a:lnTo>
                  <a:pt x="7080" y="10492"/>
                </a:lnTo>
                <a:lnTo>
                  <a:pt x="4806" y="11152"/>
                </a:lnTo>
                <a:lnTo>
                  <a:pt x="4219" y="11335"/>
                </a:lnTo>
                <a:lnTo>
                  <a:pt x="3632" y="11519"/>
                </a:lnTo>
                <a:lnTo>
                  <a:pt x="3449" y="11629"/>
                </a:lnTo>
                <a:lnTo>
                  <a:pt x="3192" y="10602"/>
                </a:lnTo>
                <a:lnTo>
                  <a:pt x="2862" y="9611"/>
                </a:lnTo>
                <a:lnTo>
                  <a:pt x="3339" y="9538"/>
                </a:lnTo>
                <a:lnTo>
                  <a:pt x="3816" y="9428"/>
                </a:lnTo>
                <a:lnTo>
                  <a:pt x="4769" y="9134"/>
                </a:lnTo>
                <a:lnTo>
                  <a:pt x="4843" y="9318"/>
                </a:lnTo>
                <a:lnTo>
                  <a:pt x="4953" y="9501"/>
                </a:lnTo>
                <a:lnTo>
                  <a:pt x="5063" y="9685"/>
                </a:lnTo>
                <a:lnTo>
                  <a:pt x="5246" y="9831"/>
                </a:lnTo>
                <a:lnTo>
                  <a:pt x="5356" y="9868"/>
                </a:lnTo>
                <a:lnTo>
                  <a:pt x="5466" y="9905"/>
                </a:lnTo>
                <a:lnTo>
                  <a:pt x="5613" y="9905"/>
                </a:lnTo>
                <a:lnTo>
                  <a:pt x="5723" y="9868"/>
                </a:lnTo>
                <a:lnTo>
                  <a:pt x="5980" y="9758"/>
                </a:lnTo>
                <a:lnTo>
                  <a:pt x="6163" y="9648"/>
                </a:lnTo>
                <a:lnTo>
                  <a:pt x="6237" y="9538"/>
                </a:lnTo>
                <a:lnTo>
                  <a:pt x="6273" y="9501"/>
                </a:lnTo>
                <a:lnTo>
                  <a:pt x="6237" y="9428"/>
                </a:lnTo>
                <a:lnTo>
                  <a:pt x="5980" y="8731"/>
                </a:lnTo>
                <a:lnTo>
                  <a:pt x="6200" y="8731"/>
                </a:lnTo>
                <a:lnTo>
                  <a:pt x="6383" y="8658"/>
                </a:lnTo>
                <a:lnTo>
                  <a:pt x="6604" y="9244"/>
                </a:lnTo>
                <a:lnTo>
                  <a:pt x="6677" y="9318"/>
                </a:lnTo>
                <a:lnTo>
                  <a:pt x="6714" y="9354"/>
                </a:lnTo>
                <a:lnTo>
                  <a:pt x="6787" y="9354"/>
                </a:lnTo>
                <a:lnTo>
                  <a:pt x="7044" y="9318"/>
                </a:lnTo>
                <a:lnTo>
                  <a:pt x="7300" y="9208"/>
                </a:lnTo>
                <a:lnTo>
                  <a:pt x="7521" y="9061"/>
                </a:lnTo>
                <a:lnTo>
                  <a:pt x="7704" y="8878"/>
                </a:lnTo>
                <a:lnTo>
                  <a:pt x="7741" y="8841"/>
                </a:lnTo>
                <a:lnTo>
                  <a:pt x="7777" y="8768"/>
                </a:lnTo>
                <a:lnTo>
                  <a:pt x="7741" y="8658"/>
                </a:lnTo>
                <a:lnTo>
                  <a:pt x="7264" y="7887"/>
                </a:lnTo>
                <a:lnTo>
                  <a:pt x="7080" y="7520"/>
                </a:lnTo>
                <a:lnTo>
                  <a:pt x="6970" y="7337"/>
                </a:lnTo>
                <a:lnTo>
                  <a:pt x="6824" y="7227"/>
                </a:lnTo>
                <a:lnTo>
                  <a:pt x="6640" y="7154"/>
                </a:lnTo>
                <a:lnTo>
                  <a:pt x="6457" y="7190"/>
                </a:lnTo>
                <a:lnTo>
                  <a:pt x="6383" y="7227"/>
                </a:lnTo>
                <a:lnTo>
                  <a:pt x="6310" y="7264"/>
                </a:lnTo>
                <a:lnTo>
                  <a:pt x="6237" y="7337"/>
                </a:lnTo>
                <a:lnTo>
                  <a:pt x="6200" y="7410"/>
                </a:lnTo>
                <a:lnTo>
                  <a:pt x="6017" y="7447"/>
                </a:lnTo>
                <a:lnTo>
                  <a:pt x="5980" y="7484"/>
                </a:lnTo>
                <a:lnTo>
                  <a:pt x="5943" y="7520"/>
                </a:lnTo>
                <a:lnTo>
                  <a:pt x="5907" y="7594"/>
                </a:lnTo>
                <a:lnTo>
                  <a:pt x="5907" y="7667"/>
                </a:lnTo>
                <a:lnTo>
                  <a:pt x="6200" y="8291"/>
                </a:lnTo>
                <a:lnTo>
                  <a:pt x="6163" y="8364"/>
                </a:lnTo>
                <a:lnTo>
                  <a:pt x="6127" y="8401"/>
                </a:lnTo>
                <a:lnTo>
                  <a:pt x="6090" y="8401"/>
                </a:lnTo>
                <a:lnTo>
                  <a:pt x="6053" y="8437"/>
                </a:lnTo>
                <a:lnTo>
                  <a:pt x="5943" y="8474"/>
                </a:lnTo>
                <a:lnTo>
                  <a:pt x="5907" y="8511"/>
                </a:lnTo>
                <a:lnTo>
                  <a:pt x="5613" y="7814"/>
                </a:lnTo>
                <a:lnTo>
                  <a:pt x="5576" y="7777"/>
                </a:lnTo>
                <a:lnTo>
                  <a:pt x="5540" y="7704"/>
                </a:lnTo>
                <a:lnTo>
                  <a:pt x="5393" y="7704"/>
                </a:lnTo>
                <a:lnTo>
                  <a:pt x="5356" y="7667"/>
                </a:lnTo>
                <a:lnTo>
                  <a:pt x="5173" y="7667"/>
                </a:lnTo>
                <a:lnTo>
                  <a:pt x="4990" y="7704"/>
                </a:lnTo>
                <a:lnTo>
                  <a:pt x="4843" y="7814"/>
                </a:lnTo>
                <a:lnTo>
                  <a:pt x="4733" y="7961"/>
                </a:lnTo>
                <a:lnTo>
                  <a:pt x="4659" y="8144"/>
                </a:lnTo>
                <a:lnTo>
                  <a:pt x="4623" y="8327"/>
                </a:lnTo>
                <a:lnTo>
                  <a:pt x="4623" y="8511"/>
                </a:lnTo>
                <a:lnTo>
                  <a:pt x="4623" y="8694"/>
                </a:lnTo>
                <a:lnTo>
                  <a:pt x="3669" y="8951"/>
                </a:lnTo>
                <a:lnTo>
                  <a:pt x="3229" y="9134"/>
                </a:lnTo>
                <a:lnTo>
                  <a:pt x="2752" y="9318"/>
                </a:lnTo>
                <a:lnTo>
                  <a:pt x="2348" y="7997"/>
                </a:lnTo>
                <a:lnTo>
                  <a:pt x="1908" y="6677"/>
                </a:lnTo>
                <a:lnTo>
                  <a:pt x="1541" y="5356"/>
                </a:lnTo>
                <a:lnTo>
                  <a:pt x="1395" y="4696"/>
                </a:lnTo>
                <a:lnTo>
                  <a:pt x="1285" y="3999"/>
                </a:lnTo>
                <a:lnTo>
                  <a:pt x="1505" y="3962"/>
                </a:lnTo>
                <a:lnTo>
                  <a:pt x="1725" y="3926"/>
                </a:lnTo>
                <a:lnTo>
                  <a:pt x="2165" y="3816"/>
                </a:lnTo>
                <a:lnTo>
                  <a:pt x="3302" y="3485"/>
                </a:lnTo>
                <a:lnTo>
                  <a:pt x="5760" y="2825"/>
                </a:lnTo>
                <a:lnTo>
                  <a:pt x="6934" y="2495"/>
                </a:lnTo>
                <a:lnTo>
                  <a:pt x="8071" y="2092"/>
                </a:lnTo>
                <a:lnTo>
                  <a:pt x="9135" y="1725"/>
                </a:lnTo>
                <a:lnTo>
                  <a:pt x="9758" y="1505"/>
                </a:lnTo>
                <a:lnTo>
                  <a:pt x="9978" y="1395"/>
                </a:lnTo>
                <a:lnTo>
                  <a:pt x="10088" y="1358"/>
                </a:lnTo>
                <a:lnTo>
                  <a:pt x="10162" y="1321"/>
                </a:lnTo>
                <a:close/>
                <a:moveTo>
                  <a:pt x="12876" y="8988"/>
                </a:moveTo>
                <a:lnTo>
                  <a:pt x="13023" y="9575"/>
                </a:lnTo>
                <a:lnTo>
                  <a:pt x="13096" y="9905"/>
                </a:lnTo>
                <a:lnTo>
                  <a:pt x="13206" y="10198"/>
                </a:lnTo>
                <a:lnTo>
                  <a:pt x="12619" y="10271"/>
                </a:lnTo>
                <a:lnTo>
                  <a:pt x="12069" y="10418"/>
                </a:lnTo>
                <a:lnTo>
                  <a:pt x="11519" y="10565"/>
                </a:lnTo>
                <a:lnTo>
                  <a:pt x="10969" y="10748"/>
                </a:lnTo>
                <a:lnTo>
                  <a:pt x="9685" y="11225"/>
                </a:lnTo>
                <a:lnTo>
                  <a:pt x="8438" y="11702"/>
                </a:lnTo>
                <a:lnTo>
                  <a:pt x="5980" y="12619"/>
                </a:lnTo>
                <a:lnTo>
                  <a:pt x="4879" y="13023"/>
                </a:lnTo>
                <a:lnTo>
                  <a:pt x="4329" y="13243"/>
                </a:lnTo>
                <a:lnTo>
                  <a:pt x="3816" y="13499"/>
                </a:lnTo>
                <a:lnTo>
                  <a:pt x="3669" y="12692"/>
                </a:lnTo>
                <a:lnTo>
                  <a:pt x="3522" y="11885"/>
                </a:lnTo>
                <a:lnTo>
                  <a:pt x="3742" y="11885"/>
                </a:lnTo>
                <a:lnTo>
                  <a:pt x="3999" y="11812"/>
                </a:lnTo>
                <a:lnTo>
                  <a:pt x="5173" y="11482"/>
                </a:lnTo>
                <a:lnTo>
                  <a:pt x="7190" y="10932"/>
                </a:lnTo>
                <a:lnTo>
                  <a:pt x="7374" y="11335"/>
                </a:lnTo>
                <a:lnTo>
                  <a:pt x="7594" y="11702"/>
                </a:lnTo>
                <a:lnTo>
                  <a:pt x="7631" y="11775"/>
                </a:lnTo>
                <a:lnTo>
                  <a:pt x="7814" y="11775"/>
                </a:lnTo>
                <a:lnTo>
                  <a:pt x="7887" y="11702"/>
                </a:lnTo>
                <a:lnTo>
                  <a:pt x="7961" y="11629"/>
                </a:lnTo>
                <a:lnTo>
                  <a:pt x="8107" y="11592"/>
                </a:lnTo>
                <a:lnTo>
                  <a:pt x="8401" y="11519"/>
                </a:lnTo>
                <a:lnTo>
                  <a:pt x="8474" y="11445"/>
                </a:lnTo>
                <a:lnTo>
                  <a:pt x="8548" y="11372"/>
                </a:lnTo>
                <a:lnTo>
                  <a:pt x="8658" y="11189"/>
                </a:lnTo>
                <a:lnTo>
                  <a:pt x="8694" y="11005"/>
                </a:lnTo>
                <a:lnTo>
                  <a:pt x="8694" y="10785"/>
                </a:lnTo>
                <a:lnTo>
                  <a:pt x="8658" y="10602"/>
                </a:lnTo>
                <a:lnTo>
                  <a:pt x="8621" y="10418"/>
                </a:lnTo>
                <a:lnTo>
                  <a:pt x="8658" y="10492"/>
                </a:lnTo>
                <a:lnTo>
                  <a:pt x="8768" y="10528"/>
                </a:lnTo>
                <a:lnTo>
                  <a:pt x="9025" y="10492"/>
                </a:lnTo>
                <a:lnTo>
                  <a:pt x="9281" y="10418"/>
                </a:lnTo>
                <a:lnTo>
                  <a:pt x="9428" y="10638"/>
                </a:lnTo>
                <a:lnTo>
                  <a:pt x="9611" y="10822"/>
                </a:lnTo>
                <a:lnTo>
                  <a:pt x="9758" y="10895"/>
                </a:lnTo>
                <a:lnTo>
                  <a:pt x="9942" y="10932"/>
                </a:lnTo>
                <a:lnTo>
                  <a:pt x="10088" y="10932"/>
                </a:lnTo>
                <a:lnTo>
                  <a:pt x="10235" y="10858"/>
                </a:lnTo>
                <a:lnTo>
                  <a:pt x="10382" y="10785"/>
                </a:lnTo>
                <a:lnTo>
                  <a:pt x="10492" y="10638"/>
                </a:lnTo>
                <a:lnTo>
                  <a:pt x="10565" y="10492"/>
                </a:lnTo>
                <a:lnTo>
                  <a:pt x="10602" y="10345"/>
                </a:lnTo>
                <a:lnTo>
                  <a:pt x="10639" y="10161"/>
                </a:lnTo>
                <a:lnTo>
                  <a:pt x="10602" y="9978"/>
                </a:lnTo>
                <a:lnTo>
                  <a:pt x="10492" y="9648"/>
                </a:lnTo>
                <a:lnTo>
                  <a:pt x="10749" y="9648"/>
                </a:lnTo>
                <a:lnTo>
                  <a:pt x="11005" y="9611"/>
                </a:lnTo>
                <a:lnTo>
                  <a:pt x="11629" y="9428"/>
                </a:lnTo>
                <a:lnTo>
                  <a:pt x="12876" y="8988"/>
                </a:lnTo>
                <a:close/>
                <a:moveTo>
                  <a:pt x="13206" y="10675"/>
                </a:moveTo>
                <a:lnTo>
                  <a:pt x="13096" y="10712"/>
                </a:lnTo>
                <a:lnTo>
                  <a:pt x="11592" y="11262"/>
                </a:lnTo>
                <a:lnTo>
                  <a:pt x="8731" y="12362"/>
                </a:lnTo>
                <a:lnTo>
                  <a:pt x="7300" y="12876"/>
                </a:lnTo>
                <a:lnTo>
                  <a:pt x="6604" y="13133"/>
                </a:lnTo>
                <a:lnTo>
                  <a:pt x="5870" y="13316"/>
                </a:lnTo>
                <a:lnTo>
                  <a:pt x="4696" y="13573"/>
                </a:lnTo>
                <a:lnTo>
                  <a:pt x="5393" y="13279"/>
                </a:lnTo>
                <a:lnTo>
                  <a:pt x="6090" y="13023"/>
                </a:lnTo>
                <a:lnTo>
                  <a:pt x="8438" y="12179"/>
                </a:lnTo>
                <a:lnTo>
                  <a:pt x="9611" y="11702"/>
                </a:lnTo>
                <a:lnTo>
                  <a:pt x="10822" y="11299"/>
                </a:lnTo>
                <a:lnTo>
                  <a:pt x="11409" y="11078"/>
                </a:lnTo>
                <a:lnTo>
                  <a:pt x="11996" y="10895"/>
                </a:lnTo>
                <a:lnTo>
                  <a:pt x="12619" y="10748"/>
                </a:lnTo>
                <a:lnTo>
                  <a:pt x="13206" y="10675"/>
                </a:lnTo>
                <a:close/>
                <a:moveTo>
                  <a:pt x="10492" y="478"/>
                </a:moveTo>
                <a:lnTo>
                  <a:pt x="10712" y="1064"/>
                </a:lnTo>
                <a:lnTo>
                  <a:pt x="10969" y="1688"/>
                </a:lnTo>
                <a:lnTo>
                  <a:pt x="11482" y="2862"/>
                </a:lnTo>
                <a:lnTo>
                  <a:pt x="11996" y="4182"/>
                </a:lnTo>
                <a:lnTo>
                  <a:pt x="12473" y="5466"/>
                </a:lnTo>
                <a:lnTo>
                  <a:pt x="12876" y="6713"/>
                </a:lnTo>
                <a:lnTo>
                  <a:pt x="13280" y="7924"/>
                </a:lnTo>
                <a:lnTo>
                  <a:pt x="13683" y="9171"/>
                </a:lnTo>
                <a:lnTo>
                  <a:pt x="14013" y="10418"/>
                </a:lnTo>
                <a:lnTo>
                  <a:pt x="13793" y="10418"/>
                </a:lnTo>
                <a:lnTo>
                  <a:pt x="13573" y="10492"/>
                </a:lnTo>
                <a:lnTo>
                  <a:pt x="13573" y="10418"/>
                </a:lnTo>
                <a:lnTo>
                  <a:pt x="13573" y="10308"/>
                </a:lnTo>
                <a:lnTo>
                  <a:pt x="13646" y="10235"/>
                </a:lnTo>
                <a:lnTo>
                  <a:pt x="13646" y="10125"/>
                </a:lnTo>
                <a:lnTo>
                  <a:pt x="13610" y="9831"/>
                </a:lnTo>
                <a:lnTo>
                  <a:pt x="13610" y="9758"/>
                </a:lnTo>
                <a:lnTo>
                  <a:pt x="13610" y="9721"/>
                </a:lnTo>
                <a:lnTo>
                  <a:pt x="13426" y="9024"/>
                </a:lnTo>
                <a:lnTo>
                  <a:pt x="13096" y="7777"/>
                </a:lnTo>
                <a:lnTo>
                  <a:pt x="12693" y="6603"/>
                </a:lnTo>
                <a:lnTo>
                  <a:pt x="12289" y="5430"/>
                </a:lnTo>
                <a:lnTo>
                  <a:pt x="11849" y="4256"/>
                </a:lnTo>
                <a:lnTo>
                  <a:pt x="11372" y="3119"/>
                </a:lnTo>
                <a:lnTo>
                  <a:pt x="10859" y="1981"/>
                </a:lnTo>
                <a:lnTo>
                  <a:pt x="10675" y="1651"/>
                </a:lnTo>
                <a:lnTo>
                  <a:pt x="10492" y="1358"/>
                </a:lnTo>
                <a:lnTo>
                  <a:pt x="10602" y="1285"/>
                </a:lnTo>
                <a:lnTo>
                  <a:pt x="10639" y="1174"/>
                </a:lnTo>
                <a:lnTo>
                  <a:pt x="10602" y="1064"/>
                </a:lnTo>
                <a:lnTo>
                  <a:pt x="10565" y="991"/>
                </a:lnTo>
                <a:lnTo>
                  <a:pt x="10528" y="954"/>
                </a:lnTo>
                <a:lnTo>
                  <a:pt x="10455" y="918"/>
                </a:lnTo>
                <a:lnTo>
                  <a:pt x="10272" y="881"/>
                </a:lnTo>
                <a:lnTo>
                  <a:pt x="10088" y="918"/>
                </a:lnTo>
                <a:lnTo>
                  <a:pt x="9391" y="1138"/>
                </a:lnTo>
                <a:lnTo>
                  <a:pt x="8658" y="1431"/>
                </a:lnTo>
                <a:lnTo>
                  <a:pt x="7924" y="1688"/>
                </a:lnTo>
                <a:lnTo>
                  <a:pt x="7190" y="1945"/>
                </a:lnTo>
                <a:lnTo>
                  <a:pt x="5650" y="2422"/>
                </a:lnTo>
                <a:lnTo>
                  <a:pt x="4109" y="2862"/>
                </a:lnTo>
                <a:lnTo>
                  <a:pt x="2569" y="3265"/>
                </a:lnTo>
                <a:lnTo>
                  <a:pt x="1762" y="3485"/>
                </a:lnTo>
                <a:lnTo>
                  <a:pt x="1358" y="3632"/>
                </a:lnTo>
                <a:lnTo>
                  <a:pt x="1175" y="3706"/>
                </a:lnTo>
                <a:lnTo>
                  <a:pt x="1028" y="3816"/>
                </a:lnTo>
                <a:lnTo>
                  <a:pt x="991" y="3816"/>
                </a:lnTo>
                <a:lnTo>
                  <a:pt x="955" y="3889"/>
                </a:lnTo>
                <a:lnTo>
                  <a:pt x="918" y="3962"/>
                </a:lnTo>
                <a:lnTo>
                  <a:pt x="991" y="4586"/>
                </a:lnTo>
                <a:lnTo>
                  <a:pt x="1101" y="5209"/>
                </a:lnTo>
                <a:lnTo>
                  <a:pt x="1248" y="5796"/>
                </a:lnTo>
                <a:lnTo>
                  <a:pt x="1395" y="6420"/>
                </a:lnTo>
                <a:lnTo>
                  <a:pt x="1725" y="7594"/>
                </a:lnTo>
                <a:lnTo>
                  <a:pt x="2128" y="8768"/>
                </a:lnTo>
                <a:lnTo>
                  <a:pt x="2532" y="9978"/>
                </a:lnTo>
                <a:lnTo>
                  <a:pt x="2899" y="11152"/>
                </a:lnTo>
                <a:lnTo>
                  <a:pt x="3045" y="11739"/>
                </a:lnTo>
                <a:lnTo>
                  <a:pt x="3192" y="12362"/>
                </a:lnTo>
                <a:lnTo>
                  <a:pt x="3302" y="12949"/>
                </a:lnTo>
                <a:lnTo>
                  <a:pt x="3412" y="13573"/>
                </a:lnTo>
                <a:lnTo>
                  <a:pt x="3412" y="13683"/>
                </a:lnTo>
                <a:lnTo>
                  <a:pt x="3486" y="13720"/>
                </a:lnTo>
                <a:lnTo>
                  <a:pt x="3559" y="13756"/>
                </a:lnTo>
                <a:lnTo>
                  <a:pt x="3632" y="13793"/>
                </a:lnTo>
                <a:lnTo>
                  <a:pt x="3669" y="13830"/>
                </a:lnTo>
                <a:lnTo>
                  <a:pt x="3742" y="13830"/>
                </a:lnTo>
                <a:lnTo>
                  <a:pt x="4036" y="13756"/>
                </a:lnTo>
                <a:lnTo>
                  <a:pt x="3706" y="13903"/>
                </a:lnTo>
                <a:lnTo>
                  <a:pt x="3412" y="14086"/>
                </a:lnTo>
                <a:lnTo>
                  <a:pt x="2569" y="11115"/>
                </a:lnTo>
                <a:lnTo>
                  <a:pt x="2128" y="9611"/>
                </a:lnTo>
                <a:lnTo>
                  <a:pt x="1725" y="8144"/>
                </a:lnTo>
                <a:lnTo>
                  <a:pt x="955" y="5136"/>
                </a:lnTo>
                <a:lnTo>
                  <a:pt x="808" y="4439"/>
                </a:lnTo>
                <a:lnTo>
                  <a:pt x="661" y="3999"/>
                </a:lnTo>
                <a:lnTo>
                  <a:pt x="588" y="3779"/>
                </a:lnTo>
                <a:lnTo>
                  <a:pt x="478" y="3632"/>
                </a:lnTo>
                <a:lnTo>
                  <a:pt x="1065" y="3522"/>
                </a:lnTo>
                <a:lnTo>
                  <a:pt x="1652" y="3412"/>
                </a:lnTo>
                <a:lnTo>
                  <a:pt x="2825" y="3045"/>
                </a:lnTo>
                <a:lnTo>
                  <a:pt x="4183" y="2642"/>
                </a:lnTo>
                <a:lnTo>
                  <a:pt x="5503" y="2202"/>
                </a:lnTo>
                <a:lnTo>
                  <a:pt x="8034" y="1358"/>
                </a:lnTo>
                <a:lnTo>
                  <a:pt x="9281" y="918"/>
                </a:lnTo>
                <a:lnTo>
                  <a:pt x="9905" y="734"/>
                </a:lnTo>
                <a:lnTo>
                  <a:pt x="10198" y="624"/>
                </a:lnTo>
                <a:lnTo>
                  <a:pt x="10492" y="478"/>
                </a:lnTo>
                <a:close/>
                <a:moveTo>
                  <a:pt x="10455" y="1"/>
                </a:moveTo>
                <a:lnTo>
                  <a:pt x="10162" y="37"/>
                </a:lnTo>
                <a:lnTo>
                  <a:pt x="9832" y="147"/>
                </a:lnTo>
                <a:lnTo>
                  <a:pt x="9245" y="367"/>
                </a:lnTo>
                <a:lnTo>
                  <a:pt x="7997" y="808"/>
                </a:lnTo>
                <a:lnTo>
                  <a:pt x="5503" y="1651"/>
                </a:lnTo>
                <a:lnTo>
                  <a:pt x="2935" y="2495"/>
                </a:lnTo>
                <a:lnTo>
                  <a:pt x="1615" y="2899"/>
                </a:lnTo>
                <a:lnTo>
                  <a:pt x="918" y="3082"/>
                </a:lnTo>
                <a:lnTo>
                  <a:pt x="258" y="3339"/>
                </a:lnTo>
                <a:lnTo>
                  <a:pt x="184" y="3412"/>
                </a:lnTo>
                <a:lnTo>
                  <a:pt x="148" y="3522"/>
                </a:lnTo>
                <a:lnTo>
                  <a:pt x="38" y="3559"/>
                </a:lnTo>
                <a:lnTo>
                  <a:pt x="1" y="3595"/>
                </a:lnTo>
                <a:lnTo>
                  <a:pt x="1" y="3632"/>
                </a:lnTo>
                <a:lnTo>
                  <a:pt x="38" y="3779"/>
                </a:lnTo>
                <a:lnTo>
                  <a:pt x="111" y="3926"/>
                </a:lnTo>
                <a:lnTo>
                  <a:pt x="184" y="4036"/>
                </a:lnTo>
                <a:lnTo>
                  <a:pt x="221" y="4146"/>
                </a:lnTo>
                <a:lnTo>
                  <a:pt x="294" y="4366"/>
                </a:lnTo>
                <a:lnTo>
                  <a:pt x="588" y="5796"/>
                </a:lnTo>
                <a:lnTo>
                  <a:pt x="955" y="7227"/>
                </a:lnTo>
                <a:lnTo>
                  <a:pt x="1285" y="8658"/>
                </a:lnTo>
                <a:lnTo>
                  <a:pt x="2055" y="11482"/>
                </a:lnTo>
                <a:lnTo>
                  <a:pt x="2459" y="12876"/>
                </a:lnTo>
                <a:lnTo>
                  <a:pt x="2899" y="14233"/>
                </a:lnTo>
                <a:lnTo>
                  <a:pt x="2935" y="14380"/>
                </a:lnTo>
                <a:lnTo>
                  <a:pt x="3045" y="14416"/>
                </a:lnTo>
                <a:lnTo>
                  <a:pt x="3155" y="14453"/>
                </a:lnTo>
                <a:lnTo>
                  <a:pt x="3302" y="14416"/>
                </a:lnTo>
                <a:lnTo>
                  <a:pt x="3596" y="14343"/>
                </a:lnTo>
                <a:lnTo>
                  <a:pt x="3889" y="14270"/>
                </a:lnTo>
                <a:lnTo>
                  <a:pt x="4513" y="14086"/>
                </a:lnTo>
                <a:lnTo>
                  <a:pt x="5980" y="13793"/>
                </a:lnTo>
                <a:lnTo>
                  <a:pt x="6714" y="13610"/>
                </a:lnTo>
                <a:lnTo>
                  <a:pt x="7447" y="13353"/>
                </a:lnTo>
                <a:lnTo>
                  <a:pt x="8878" y="12839"/>
                </a:lnTo>
                <a:lnTo>
                  <a:pt x="11739" y="11775"/>
                </a:lnTo>
                <a:lnTo>
                  <a:pt x="13133" y="11225"/>
                </a:lnTo>
                <a:lnTo>
                  <a:pt x="13646" y="11078"/>
                </a:lnTo>
                <a:lnTo>
                  <a:pt x="13903" y="10968"/>
                </a:lnTo>
                <a:lnTo>
                  <a:pt x="14160" y="10822"/>
                </a:lnTo>
                <a:lnTo>
                  <a:pt x="14197" y="10932"/>
                </a:lnTo>
                <a:lnTo>
                  <a:pt x="14270" y="10968"/>
                </a:lnTo>
                <a:lnTo>
                  <a:pt x="14380" y="11005"/>
                </a:lnTo>
                <a:lnTo>
                  <a:pt x="14490" y="11005"/>
                </a:lnTo>
                <a:lnTo>
                  <a:pt x="14563" y="10932"/>
                </a:lnTo>
                <a:lnTo>
                  <a:pt x="14637" y="10895"/>
                </a:lnTo>
                <a:lnTo>
                  <a:pt x="14674" y="10785"/>
                </a:lnTo>
                <a:lnTo>
                  <a:pt x="14637" y="10675"/>
                </a:lnTo>
                <a:lnTo>
                  <a:pt x="14270" y="9318"/>
                </a:lnTo>
                <a:lnTo>
                  <a:pt x="13867" y="7997"/>
                </a:lnTo>
                <a:lnTo>
                  <a:pt x="13426" y="6640"/>
                </a:lnTo>
                <a:lnTo>
                  <a:pt x="12949" y="5356"/>
                </a:lnTo>
                <a:lnTo>
                  <a:pt x="12473" y="4036"/>
                </a:lnTo>
                <a:lnTo>
                  <a:pt x="11922" y="2752"/>
                </a:lnTo>
                <a:lnTo>
                  <a:pt x="11409" y="1468"/>
                </a:lnTo>
                <a:lnTo>
                  <a:pt x="11115" y="881"/>
                </a:lnTo>
                <a:lnTo>
                  <a:pt x="10785" y="257"/>
                </a:lnTo>
                <a:lnTo>
                  <a:pt x="10749" y="221"/>
                </a:lnTo>
                <a:lnTo>
                  <a:pt x="10675" y="184"/>
                </a:lnTo>
                <a:lnTo>
                  <a:pt x="10639" y="111"/>
                </a:lnTo>
                <a:lnTo>
                  <a:pt x="10602" y="74"/>
                </a:lnTo>
                <a:lnTo>
                  <a:pt x="10528" y="37"/>
                </a:lnTo>
                <a:lnTo>
                  <a:pt x="10455"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5" name="Google Shape;555;p22"/>
          <p:cNvSpPr/>
          <p:nvPr/>
        </p:nvSpPr>
        <p:spPr>
          <a:xfrm>
            <a:off x="1525678" y="4911343"/>
            <a:ext cx="391238" cy="289295"/>
          </a:xfrm>
          <a:custGeom>
            <a:avLst/>
            <a:gdLst/>
            <a:ahLst/>
            <a:cxnLst/>
            <a:rect l="l" t="t" r="r" b="b"/>
            <a:pathLst>
              <a:path w="13793" h="10199" extrusionOk="0">
                <a:moveTo>
                  <a:pt x="5649" y="2128"/>
                </a:moveTo>
                <a:lnTo>
                  <a:pt x="5503" y="2165"/>
                </a:lnTo>
                <a:lnTo>
                  <a:pt x="5356" y="2238"/>
                </a:lnTo>
                <a:lnTo>
                  <a:pt x="5209" y="2312"/>
                </a:lnTo>
                <a:lnTo>
                  <a:pt x="5099" y="2422"/>
                </a:lnTo>
                <a:lnTo>
                  <a:pt x="4989" y="2532"/>
                </a:lnTo>
                <a:lnTo>
                  <a:pt x="4916" y="2642"/>
                </a:lnTo>
                <a:lnTo>
                  <a:pt x="4879" y="2788"/>
                </a:lnTo>
                <a:lnTo>
                  <a:pt x="4842" y="2935"/>
                </a:lnTo>
                <a:lnTo>
                  <a:pt x="4842" y="3119"/>
                </a:lnTo>
                <a:lnTo>
                  <a:pt x="4879" y="3265"/>
                </a:lnTo>
                <a:lnTo>
                  <a:pt x="4916" y="3375"/>
                </a:lnTo>
                <a:lnTo>
                  <a:pt x="5026" y="3485"/>
                </a:lnTo>
                <a:lnTo>
                  <a:pt x="5136" y="3522"/>
                </a:lnTo>
                <a:lnTo>
                  <a:pt x="5209" y="3522"/>
                </a:lnTo>
                <a:lnTo>
                  <a:pt x="5319" y="3449"/>
                </a:lnTo>
                <a:lnTo>
                  <a:pt x="5356" y="3375"/>
                </a:lnTo>
                <a:lnTo>
                  <a:pt x="5393" y="3119"/>
                </a:lnTo>
                <a:lnTo>
                  <a:pt x="5393" y="2899"/>
                </a:lnTo>
                <a:lnTo>
                  <a:pt x="5429" y="3045"/>
                </a:lnTo>
                <a:lnTo>
                  <a:pt x="5466" y="3229"/>
                </a:lnTo>
                <a:lnTo>
                  <a:pt x="5503" y="3632"/>
                </a:lnTo>
                <a:lnTo>
                  <a:pt x="5576" y="3926"/>
                </a:lnTo>
                <a:lnTo>
                  <a:pt x="5613" y="4072"/>
                </a:lnTo>
                <a:lnTo>
                  <a:pt x="5723" y="4219"/>
                </a:lnTo>
                <a:lnTo>
                  <a:pt x="5796" y="4256"/>
                </a:lnTo>
                <a:lnTo>
                  <a:pt x="5833" y="4256"/>
                </a:lnTo>
                <a:lnTo>
                  <a:pt x="5906" y="4219"/>
                </a:lnTo>
                <a:lnTo>
                  <a:pt x="5943" y="4146"/>
                </a:lnTo>
                <a:lnTo>
                  <a:pt x="5980" y="4036"/>
                </a:lnTo>
                <a:lnTo>
                  <a:pt x="5980" y="3926"/>
                </a:lnTo>
                <a:lnTo>
                  <a:pt x="5943" y="3669"/>
                </a:lnTo>
                <a:lnTo>
                  <a:pt x="5833" y="3082"/>
                </a:lnTo>
                <a:lnTo>
                  <a:pt x="5759" y="2825"/>
                </a:lnTo>
                <a:lnTo>
                  <a:pt x="5686" y="2715"/>
                </a:lnTo>
                <a:lnTo>
                  <a:pt x="5613" y="2642"/>
                </a:lnTo>
                <a:lnTo>
                  <a:pt x="5723" y="2605"/>
                </a:lnTo>
                <a:lnTo>
                  <a:pt x="6016" y="2605"/>
                </a:lnTo>
                <a:lnTo>
                  <a:pt x="6163" y="2642"/>
                </a:lnTo>
                <a:lnTo>
                  <a:pt x="6310" y="3045"/>
                </a:lnTo>
                <a:lnTo>
                  <a:pt x="6456" y="3522"/>
                </a:lnTo>
                <a:lnTo>
                  <a:pt x="6603" y="3999"/>
                </a:lnTo>
                <a:lnTo>
                  <a:pt x="6640" y="4072"/>
                </a:lnTo>
                <a:lnTo>
                  <a:pt x="6677" y="4109"/>
                </a:lnTo>
                <a:lnTo>
                  <a:pt x="6750" y="4146"/>
                </a:lnTo>
                <a:lnTo>
                  <a:pt x="6823" y="4109"/>
                </a:lnTo>
                <a:lnTo>
                  <a:pt x="6897" y="4072"/>
                </a:lnTo>
                <a:lnTo>
                  <a:pt x="6970" y="4036"/>
                </a:lnTo>
                <a:lnTo>
                  <a:pt x="7007" y="3926"/>
                </a:lnTo>
                <a:lnTo>
                  <a:pt x="7007" y="3852"/>
                </a:lnTo>
                <a:lnTo>
                  <a:pt x="6860" y="3412"/>
                </a:lnTo>
                <a:lnTo>
                  <a:pt x="6750" y="3009"/>
                </a:lnTo>
                <a:lnTo>
                  <a:pt x="6677" y="2862"/>
                </a:lnTo>
                <a:lnTo>
                  <a:pt x="6970" y="3045"/>
                </a:lnTo>
                <a:lnTo>
                  <a:pt x="7227" y="3229"/>
                </a:lnTo>
                <a:lnTo>
                  <a:pt x="7227" y="3449"/>
                </a:lnTo>
                <a:lnTo>
                  <a:pt x="7263" y="3669"/>
                </a:lnTo>
                <a:lnTo>
                  <a:pt x="7410" y="4072"/>
                </a:lnTo>
                <a:lnTo>
                  <a:pt x="7484" y="4146"/>
                </a:lnTo>
                <a:lnTo>
                  <a:pt x="7520" y="4182"/>
                </a:lnTo>
                <a:lnTo>
                  <a:pt x="7667" y="4182"/>
                </a:lnTo>
                <a:lnTo>
                  <a:pt x="7740" y="4146"/>
                </a:lnTo>
                <a:lnTo>
                  <a:pt x="7777" y="4109"/>
                </a:lnTo>
                <a:lnTo>
                  <a:pt x="7814" y="4036"/>
                </a:lnTo>
                <a:lnTo>
                  <a:pt x="7777" y="3926"/>
                </a:lnTo>
                <a:lnTo>
                  <a:pt x="7704" y="3669"/>
                </a:lnTo>
                <a:lnTo>
                  <a:pt x="8034" y="3962"/>
                </a:lnTo>
                <a:lnTo>
                  <a:pt x="8070" y="3999"/>
                </a:lnTo>
                <a:lnTo>
                  <a:pt x="8107" y="3999"/>
                </a:lnTo>
                <a:lnTo>
                  <a:pt x="8144" y="3962"/>
                </a:lnTo>
                <a:lnTo>
                  <a:pt x="8144" y="3926"/>
                </a:lnTo>
                <a:lnTo>
                  <a:pt x="8144" y="3742"/>
                </a:lnTo>
                <a:lnTo>
                  <a:pt x="8107" y="3595"/>
                </a:lnTo>
                <a:lnTo>
                  <a:pt x="7960" y="3302"/>
                </a:lnTo>
                <a:lnTo>
                  <a:pt x="7740" y="3009"/>
                </a:lnTo>
                <a:lnTo>
                  <a:pt x="7484" y="2788"/>
                </a:lnTo>
                <a:lnTo>
                  <a:pt x="7190" y="2568"/>
                </a:lnTo>
                <a:lnTo>
                  <a:pt x="6897" y="2422"/>
                </a:lnTo>
                <a:lnTo>
                  <a:pt x="6566" y="2275"/>
                </a:lnTo>
                <a:lnTo>
                  <a:pt x="6273" y="2165"/>
                </a:lnTo>
                <a:lnTo>
                  <a:pt x="5943" y="2128"/>
                </a:lnTo>
                <a:close/>
                <a:moveTo>
                  <a:pt x="12215" y="3485"/>
                </a:moveTo>
                <a:lnTo>
                  <a:pt x="12142" y="3522"/>
                </a:lnTo>
                <a:lnTo>
                  <a:pt x="12142" y="3559"/>
                </a:lnTo>
                <a:lnTo>
                  <a:pt x="12142" y="3742"/>
                </a:lnTo>
                <a:lnTo>
                  <a:pt x="12142" y="3926"/>
                </a:lnTo>
                <a:lnTo>
                  <a:pt x="12252" y="4292"/>
                </a:lnTo>
                <a:lnTo>
                  <a:pt x="12436" y="4769"/>
                </a:lnTo>
                <a:lnTo>
                  <a:pt x="12582" y="5136"/>
                </a:lnTo>
                <a:lnTo>
                  <a:pt x="12546" y="5209"/>
                </a:lnTo>
                <a:lnTo>
                  <a:pt x="12546" y="5320"/>
                </a:lnTo>
                <a:lnTo>
                  <a:pt x="12582" y="5356"/>
                </a:lnTo>
                <a:lnTo>
                  <a:pt x="12582" y="5430"/>
                </a:lnTo>
                <a:lnTo>
                  <a:pt x="11885" y="5613"/>
                </a:lnTo>
                <a:lnTo>
                  <a:pt x="11885" y="5430"/>
                </a:lnTo>
                <a:lnTo>
                  <a:pt x="11849" y="5246"/>
                </a:lnTo>
                <a:lnTo>
                  <a:pt x="11702" y="4843"/>
                </a:lnTo>
                <a:lnTo>
                  <a:pt x="11629" y="4549"/>
                </a:lnTo>
                <a:lnTo>
                  <a:pt x="11482" y="4256"/>
                </a:lnTo>
                <a:lnTo>
                  <a:pt x="11335" y="3999"/>
                </a:lnTo>
                <a:lnTo>
                  <a:pt x="11115" y="3742"/>
                </a:lnTo>
                <a:lnTo>
                  <a:pt x="11005" y="3742"/>
                </a:lnTo>
                <a:lnTo>
                  <a:pt x="10968" y="3779"/>
                </a:lnTo>
                <a:lnTo>
                  <a:pt x="10932" y="3852"/>
                </a:lnTo>
                <a:lnTo>
                  <a:pt x="10968" y="4109"/>
                </a:lnTo>
                <a:lnTo>
                  <a:pt x="11078" y="4366"/>
                </a:lnTo>
                <a:lnTo>
                  <a:pt x="11262" y="4879"/>
                </a:lnTo>
                <a:lnTo>
                  <a:pt x="11372" y="5320"/>
                </a:lnTo>
                <a:lnTo>
                  <a:pt x="11445" y="5540"/>
                </a:lnTo>
                <a:lnTo>
                  <a:pt x="11555" y="5686"/>
                </a:lnTo>
                <a:lnTo>
                  <a:pt x="11482" y="5723"/>
                </a:lnTo>
                <a:lnTo>
                  <a:pt x="11372" y="5723"/>
                </a:lnTo>
                <a:lnTo>
                  <a:pt x="11262" y="5686"/>
                </a:lnTo>
                <a:lnTo>
                  <a:pt x="11152" y="5650"/>
                </a:lnTo>
                <a:lnTo>
                  <a:pt x="11078" y="5576"/>
                </a:lnTo>
                <a:lnTo>
                  <a:pt x="10895" y="5393"/>
                </a:lnTo>
                <a:lnTo>
                  <a:pt x="10785" y="5209"/>
                </a:lnTo>
                <a:lnTo>
                  <a:pt x="10712" y="5173"/>
                </a:lnTo>
                <a:lnTo>
                  <a:pt x="10675" y="4916"/>
                </a:lnTo>
                <a:lnTo>
                  <a:pt x="10601" y="4696"/>
                </a:lnTo>
                <a:lnTo>
                  <a:pt x="10418" y="4292"/>
                </a:lnTo>
                <a:lnTo>
                  <a:pt x="10381" y="4256"/>
                </a:lnTo>
                <a:lnTo>
                  <a:pt x="10345" y="4219"/>
                </a:lnTo>
                <a:lnTo>
                  <a:pt x="10198" y="4219"/>
                </a:lnTo>
                <a:lnTo>
                  <a:pt x="10125" y="4292"/>
                </a:lnTo>
                <a:lnTo>
                  <a:pt x="10088" y="4366"/>
                </a:lnTo>
                <a:lnTo>
                  <a:pt x="10088" y="4402"/>
                </a:lnTo>
                <a:lnTo>
                  <a:pt x="10125" y="4659"/>
                </a:lnTo>
                <a:lnTo>
                  <a:pt x="10051" y="4623"/>
                </a:lnTo>
                <a:lnTo>
                  <a:pt x="9941" y="4586"/>
                </a:lnTo>
                <a:lnTo>
                  <a:pt x="9868" y="4623"/>
                </a:lnTo>
                <a:lnTo>
                  <a:pt x="9794" y="4696"/>
                </a:lnTo>
                <a:lnTo>
                  <a:pt x="9721" y="4806"/>
                </a:lnTo>
                <a:lnTo>
                  <a:pt x="9684" y="4916"/>
                </a:lnTo>
                <a:lnTo>
                  <a:pt x="9721" y="5026"/>
                </a:lnTo>
                <a:lnTo>
                  <a:pt x="9758" y="5099"/>
                </a:lnTo>
                <a:lnTo>
                  <a:pt x="9905" y="5246"/>
                </a:lnTo>
                <a:lnTo>
                  <a:pt x="10125" y="5356"/>
                </a:lnTo>
                <a:lnTo>
                  <a:pt x="10271" y="5430"/>
                </a:lnTo>
                <a:lnTo>
                  <a:pt x="10345" y="5540"/>
                </a:lnTo>
                <a:lnTo>
                  <a:pt x="10528" y="5796"/>
                </a:lnTo>
                <a:lnTo>
                  <a:pt x="10712" y="5980"/>
                </a:lnTo>
                <a:lnTo>
                  <a:pt x="10932" y="6163"/>
                </a:lnTo>
                <a:lnTo>
                  <a:pt x="11078" y="6200"/>
                </a:lnTo>
                <a:lnTo>
                  <a:pt x="11225" y="6237"/>
                </a:lnTo>
                <a:lnTo>
                  <a:pt x="11519" y="6237"/>
                </a:lnTo>
                <a:lnTo>
                  <a:pt x="11849" y="6163"/>
                </a:lnTo>
                <a:lnTo>
                  <a:pt x="12142" y="6090"/>
                </a:lnTo>
                <a:lnTo>
                  <a:pt x="12986" y="5833"/>
                </a:lnTo>
                <a:lnTo>
                  <a:pt x="13353" y="5686"/>
                </a:lnTo>
                <a:lnTo>
                  <a:pt x="13536" y="5613"/>
                </a:lnTo>
                <a:lnTo>
                  <a:pt x="13719" y="5540"/>
                </a:lnTo>
                <a:lnTo>
                  <a:pt x="13793" y="5466"/>
                </a:lnTo>
                <a:lnTo>
                  <a:pt x="13793" y="5356"/>
                </a:lnTo>
                <a:lnTo>
                  <a:pt x="13756" y="5283"/>
                </a:lnTo>
                <a:lnTo>
                  <a:pt x="13646" y="5246"/>
                </a:lnTo>
                <a:lnTo>
                  <a:pt x="13353" y="5246"/>
                </a:lnTo>
                <a:lnTo>
                  <a:pt x="13059" y="5320"/>
                </a:lnTo>
                <a:lnTo>
                  <a:pt x="13059" y="5099"/>
                </a:lnTo>
                <a:lnTo>
                  <a:pt x="12986" y="4879"/>
                </a:lnTo>
                <a:lnTo>
                  <a:pt x="12839" y="4513"/>
                </a:lnTo>
                <a:lnTo>
                  <a:pt x="12619" y="3962"/>
                </a:lnTo>
                <a:lnTo>
                  <a:pt x="12509" y="3706"/>
                </a:lnTo>
                <a:lnTo>
                  <a:pt x="12326" y="3485"/>
                </a:lnTo>
                <a:close/>
                <a:moveTo>
                  <a:pt x="12069" y="1"/>
                </a:moveTo>
                <a:lnTo>
                  <a:pt x="11702" y="37"/>
                </a:lnTo>
                <a:lnTo>
                  <a:pt x="11335" y="147"/>
                </a:lnTo>
                <a:lnTo>
                  <a:pt x="10638" y="368"/>
                </a:lnTo>
                <a:lnTo>
                  <a:pt x="9905" y="588"/>
                </a:lnTo>
                <a:lnTo>
                  <a:pt x="9538" y="698"/>
                </a:lnTo>
                <a:lnTo>
                  <a:pt x="9171" y="844"/>
                </a:lnTo>
                <a:lnTo>
                  <a:pt x="8914" y="1028"/>
                </a:lnTo>
                <a:lnTo>
                  <a:pt x="8694" y="1211"/>
                </a:lnTo>
                <a:lnTo>
                  <a:pt x="8547" y="1431"/>
                </a:lnTo>
                <a:lnTo>
                  <a:pt x="8437" y="1688"/>
                </a:lnTo>
                <a:lnTo>
                  <a:pt x="8401" y="1945"/>
                </a:lnTo>
                <a:lnTo>
                  <a:pt x="8401" y="2238"/>
                </a:lnTo>
                <a:lnTo>
                  <a:pt x="8401" y="2532"/>
                </a:lnTo>
                <a:lnTo>
                  <a:pt x="8474" y="2825"/>
                </a:lnTo>
                <a:lnTo>
                  <a:pt x="8804" y="4402"/>
                </a:lnTo>
                <a:lnTo>
                  <a:pt x="8951" y="5173"/>
                </a:lnTo>
                <a:lnTo>
                  <a:pt x="9098" y="5980"/>
                </a:lnTo>
                <a:lnTo>
                  <a:pt x="9134" y="6347"/>
                </a:lnTo>
                <a:lnTo>
                  <a:pt x="9134" y="6713"/>
                </a:lnTo>
                <a:lnTo>
                  <a:pt x="8914" y="6126"/>
                </a:lnTo>
                <a:lnTo>
                  <a:pt x="8841" y="5796"/>
                </a:lnTo>
                <a:lnTo>
                  <a:pt x="8731" y="5430"/>
                </a:lnTo>
                <a:lnTo>
                  <a:pt x="8657" y="5246"/>
                </a:lnTo>
                <a:lnTo>
                  <a:pt x="8547" y="5099"/>
                </a:lnTo>
                <a:lnTo>
                  <a:pt x="8437" y="4953"/>
                </a:lnTo>
                <a:lnTo>
                  <a:pt x="8327" y="4879"/>
                </a:lnTo>
                <a:lnTo>
                  <a:pt x="8254" y="4879"/>
                </a:lnTo>
                <a:lnTo>
                  <a:pt x="8217" y="4916"/>
                </a:lnTo>
                <a:lnTo>
                  <a:pt x="8180" y="5026"/>
                </a:lnTo>
                <a:lnTo>
                  <a:pt x="8180" y="5136"/>
                </a:lnTo>
                <a:lnTo>
                  <a:pt x="8217" y="5393"/>
                </a:lnTo>
                <a:lnTo>
                  <a:pt x="8364" y="5906"/>
                </a:lnTo>
                <a:lnTo>
                  <a:pt x="8584" y="6567"/>
                </a:lnTo>
                <a:lnTo>
                  <a:pt x="8767" y="7227"/>
                </a:lnTo>
                <a:lnTo>
                  <a:pt x="8731" y="7374"/>
                </a:lnTo>
                <a:lnTo>
                  <a:pt x="8731" y="7447"/>
                </a:lnTo>
                <a:lnTo>
                  <a:pt x="8731" y="7520"/>
                </a:lnTo>
                <a:lnTo>
                  <a:pt x="8804" y="7594"/>
                </a:lnTo>
                <a:lnTo>
                  <a:pt x="8694" y="7740"/>
                </a:lnTo>
                <a:lnTo>
                  <a:pt x="8547" y="7887"/>
                </a:lnTo>
                <a:lnTo>
                  <a:pt x="8401" y="7997"/>
                </a:lnTo>
                <a:lnTo>
                  <a:pt x="8180" y="8107"/>
                </a:lnTo>
                <a:lnTo>
                  <a:pt x="8144" y="8034"/>
                </a:lnTo>
                <a:lnTo>
                  <a:pt x="8144" y="7997"/>
                </a:lnTo>
                <a:lnTo>
                  <a:pt x="8070" y="7961"/>
                </a:lnTo>
                <a:lnTo>
                  <a:pt x="7630" y="6530"/>
                </a:lnTo>
                <a:lnTo>
                  <a:pt x="7337" y="5650"/>
                </a:lnTo>
                <a:lnTo>
                  <a:pt x="7153" y="5283"/>
                </a:lnTo>
                <a:lnTo>
                  <a:pt x="7080" y="5026"/>
                </a:lnTo>
                <a:lnTo>
                  <a:pt x="7080" y="4953"/>
                </a:lnTo>
                <a:lnTo>
                  <a:pt x="7080" y="4879"/>
                </a:lnTo>
                <a:lnTo>
                  <a:pt x="7117" y="4806"/>
                </a:lnTo>
                <a:lnTo>
                  <a:pt x="7153" y="4733"/>
                </a:lnTo>
                <a:lnTo>
                  <a:pt x="7117" y="4659"/>
                </a:lnTo>
                <a:lnTo>
                  <a:pt x="7080" y="4623"/>
                </a:lnTo>
                <a:lnTo>
                  <a:pt x="6860" y="4476"/>
                </a:lnTo>
                <a:lnTo>
                  <a:pt x="6750" y="4439"/>
                </a:lnTo>
                <a:lnTo>
                  <a:pt x="6640" y="4476"/>
                </a:lnTo>
                <a:lnTo>
                  <a:pt x="6603" y="4549"/>
                </a:lnTo>
                <a:lnTo>
                  <a:pt x="6603" y="4623"/>
                </a:lnTo>
                <a:lnTo>
                  <a:pt x="6640" y="4659"/>
                </a:lnTo>
                <a:lnTo>
                  <a:pt x="6677" y="4769"/>
                </a:lnTo>
                <a:lnTo>
                  <a:pt x="6640" y="4879"/>
                </a:lnTo>
                <a:lnTo>
                  <a:pt x="6640" y="5063"/>
                </a:lnTo>
                <a:lnTo>
                  <a:pt x="6713" y="5320"/>
                </a:lnTo>
                <a:lnTo>
                  <a:pt x="6787" y="5576"/>
                </a:lnTo>
                <a:lnTo>
                  <a:pt x="6970" y="6090"/>
                </a:lnTo>
                <a:lnTo>
                  <a:pt x="7667" y="8254"/>
                </a:lnTo>
                <a:lnTo>
                  <a:pt x="7300" y="8254"/>
                </a:lnTo>
                <a:lnTo>
                  <a:pt x="6970" y="8181"/>
                </a:lnTo>
                <a:lnTo>
                  <a:pt x="6970" y="8107"/>
                </a:lnTo>
                <a:lnTo>
                  <a:pt x="6970" y="8034"/>
                </a:lnTo>
                <a:lnTo>
                  <a:pt x="6897" y="7997"/>
                </a:lnTo>
                <a:lnTo>
                  <a:pt x="6530" y="6383"/>
                </a:lnTo>
                <a:lnTo>
                  <a:pt x="6310" y="5503"/>
                </a:lnTo>
                <a:lnTo>
                  <a:pt x="6200" y="5099"/>
                </a:lnTo>
                <a:lnTo>
                  <a:pt x="6090" y="4916"/>
                </a:lnTo>
                <a:lnTo>
                  <a:pt x="5980" y="4733"/>
                </a:lnTo>
                <a:lnTo>
                  <a:pt x="5943" y="4696"/>
                </a:lnTo>
                <a:lnTo>
                  <a:pt x="5906" y="4696"/>
                </a:lnTo>
                <a:lnTo>
                  <a:pt x="5833" y="4733"/>
                </a:lnTo>
                <a:lnTo>
                  <a:pt x="5833" y="4769"/>
                </a:lnTo>
                <a:lnTo>
                  <a:pt x="5796" y="4989"/>
                </a:lnTo>
                <a:lnTo>
                  <a:pt x="5796" y="5173"/>
                </a:lnTo>
                <a:lnTo>
                  <a:pt x="5870" y="5576"/>
                </a:lnTo>
                <a:lnTo>
                  <a:pt x="6053" y="6383"/>
                </a:lnTo>
                <a:lnTo>
                  <a:pt x="6420" y="7887"/>
                </a:lnTo>
                <a:lnTo>
                  <a:pt x="6420" y="7887"/>
                </a:lnTo>
                <a:lnTo>
                  <a:pt x="6163" y="7740"/>
                </a:lnTo>
                <a:lnTo>
                  <a:pt x="5980" y="7520"/>
                </a:lnTo>
                <a:lnTo>
                  <a:pt x="5759" y="7227"/>
                </a:lnTo>
                <a:lnTo>
                  <a:pt x="5576" y="6897"/>
                </a:lnTo>
                <a:lnTo>
                  <a:pt x="5466" y="6567"/>
                </a:lnTo>
                <a:lnTo>
                  <a:pt x="5393" y="6237"/>
                </a:lnTo>
                <a:lnTo>
                  <a:pt x="5246" y="5540"/>
                </a:lnTo>
                <a:lnTo>
                  <a:pt x="5173" y="5209"/>
                </a:lnTo>
                <a:lnTo>
                  <a:pt x="5063" y="4879"/>
                </a:lnTo>
                <a:lnTo>
                  <a:pt x="4916" y="4586"/>
                </a:lnTo>
                <a:lnTo>
                  <a:pt x="4732" y="4366"/>
                </a:lnTo>
                <a:lnTo>
                  <a:pt x="4512" y="4146"/>
                </a:lnTo>
                <a:lnTo>
                  <a:pt x="4292" y="3962"/>
                </a:lnTo>
                <a:lnTo>
                  <a:pt x="4035" y="3816"/>
                </a:lnTo>
                <a:lnTo>
                  <a:pt x="3779" y="3706"/>
                </a:lnTo>
                <a:lnTo>
                  <a:pt x="3485" y="3595"/>
                </a:lnTo>
                <a:lnTo>
                  <a:pt x="3192" y="3522"/>
                </a:lnTo>
                <a:lnTo>
                  <a:pt x="2862" y="3449"/>
                </a:lnTo>
                <a:lnTo>
                  <a:pt x="2128" y="3449"/>
                </a:lnTo>
                <a:lnTo>
                  <a:pt x="1798" y="3522"/>
                </a:lnTo>
                <a:lnTo>
                  <a:pt x="1101" y="3669"/>
                </a:lnTo>
                <a:lnTo>
                  <a:pt x="404" y="3889"/>
                </a:lnTo>
                <a:lnTo>
                  <a:pt x="184" y="3962"/>
                </a:lnTo>
                <a:lnTo>
                  <a:pt x="74" y="4036"/>
                </a:lnTo>
                <a:lnTo>
                  <a:pt x="0" y="4109"/>
                </a:lnTo>
                <a:lnTo>
                  <a:pt x="0" y="4182"/>
                </a:lnTo>
                <a:lnTo>
                  <a:pt x="0" y="4219"/>
                </a:lnTo>
                <a:lnTo>
                  <a:pt x="0" y="4402"/>
                </a:lnTo>
                <a:lnTo>
                  <a:pt x="37" y="4439"/>
                </a:lnTo>
                <a:lnTo>
                  <a:pt x="74" y="4513"/>
                </a:lnTo>
                <a:lnTo>
                  <a:pt x="257" y="4586"/>
                </a:lnTo>
                <a:lnTo>
                  <a:pt x="404" y="4586"/>
                </a:lnTo>
                <a:lnTo>
                  <a:pt x="514" y="4513"/>
                </a:lnTo>
                <a:lnTo>
                  <a:pt x="624" y="4439"/>
                </a:lnTo>
                <a:lnTo>
                  <a:pt x="881" y="4329"/>
                </a:lnTo>
                <a:lnTo>
                  <a:pt x="881" y="4366"/>
                </a:lnTo>
                <a:lnTo>
                  <a:pt x="881" y="4549"/>
                </a:lnTo>
                <a:lnTo>
                  <a:pt x="881" y="4696"/>
                </a:lnTo>
                <a:lnTo>
                  <a:pt x="954" y="5026"/>
                </a:lnTo>
                <a:lnTo>
                  <a:pt x="1211" y="5686"/>
                </a:lnTo>
                <a:lnTo>
                  <a:pt x="1468" y="6493"/>
                </a:lnTo>
                <a:lnTo>
                  <a:pt x="1761" y="7300"/>
                </a:lnTo>
                <a:lnTo>
                  <a:pt x="1798" y="7374"/>
                </a:lnTo>
                <a:lnTo>
                  <a:pt x="1871" y="7447"/>
                </a:lnTo>
                <a:lnTo>
                  <a:pt x="2055" y="7447"/>
                </a:lnTo>
                <a:lnTo>
                  <a:pt x="2128" y="7410"/>
                </a:lnTo>
                <a:lnTo>
                  <a:pt x="2165" y="7337"/>
                </a:lnTo>
                <a:lnTo>
                  <a:pt x="2201" y="7227"/>
                </a:lnTo>
                <a:lnTo>
                  <a:pt x="2201" y="7154"/>
                </a:lnTo>
                <a:lnTo>
                  <a:pt x="1945" y="6383"/>
                </a:lnTo>
                <a:lnTo>
                  <a:pt x="1688" y="5650"/>
                </a:lnTo>
                <a:lnTo>
                  <a:pt x="1468" y="4989"/>
                </a:lnTo>
                <a:lnTo>
                  <a:pt x="1321" y="4696"/>
                </a:lnTo>
                <a:lnTo>
                  <a:pt x="1138" y="4402"/>
                </a:lnTo>
                <a:lnTo>
                  <a:pt x="1211" y="4329"/>
                </a:lnTo>
                <a:lnTo>
                  <a:pt x="1248" y="4329"/>
                </a:lnTo>
                <a:lnTo>
                  <a:pt x="1248" y="4292"/>
                </a:lnTo>
                <a:lnTo>
                  <a:pt x="1211" y="4292"/>
                </a:lnTo>
                <a:lnTo>
                  <a:pt x="1174" y="4256"/>
                </a:lnTo>
                <a:lnTo>
                  <a:pt x="1138" y="4256"/>
                </a:lnTo>
                <a:lnTo>
                  <a:pt x="1504" y="4182"/>
                </a:lnTo>
                <a:lnTo>
                  <a:pt x="1871" y="4109"/>
                </a:lnTo>
                <a:lnTo>
                  <a:pt x="1945" y="4256"/>
                </a:lnTo>
                <a:lnTo>
                  <a:pt x="2055" y="4439"/>
                </a:lnTo>
                <a:lnTo>
                  <a:pt x="2238" y="4879"/>
                </a:lnTo>
                <a:lnTo>
                  <a:pt x="2421" y="5320"/>
                </a:lnTo>
                <a:lnTo>
                  <a:pt x="2495" y="5760"/>
                </a:lnTo>
                <a:lnTo>
                  <a:pt x="2605" y="6200"/>
                </a:lnTo>
                <a:lnTo>
                  <a:pt x="2715" y="6420"/>
                </a:lnTo>
                <a:lnTo>
                  <a:pt x="2788" y="6603"/>
                </a:lnTo>
                <a:lnTo>
                  <a:pt x="2935" y="6787"/>
                </a:lnTo>
                <a:lnTo>
                  <a:pt x="3082" y="6933"/>
                </a:lnTo>
                <a:lnTo>
                  <a:pt x="3228" y="6970"/>
                </a:lnTo>
                <a:lnTo>
                  <a:pt x="3302" y="6933"/>
                </a:lnTo>
                <a:lnTo>
                  <a:pt x="3375" y="6860"/>
                </a:lnTo>
                <a:lnTo>
                  <a:pt x="3375" y="6750"/>
                </a:lnTo>
                <a:lnTo>
                  <a:pt x="3302" y="6530"/>
                </a:lnTo>
                <a:lnTo>
                  <a:pt x="3192" y="6347"/>
                </a:lnTo>
                <a:lnTo>
                  <a:pt x="3082" y="6126"/>
                </a:lnTo>
                <a:lnTo>
                  <a:pt x="3008" y="5943"/>
                </a:lnTo>
                <a:lnTo>
                  <a:pt x="2898" y="5503"/>
                </a:lnTo>
                <a:lnTo>
                  <a:pt x="2788" y="5063"/>
                </a:lnTo>
                <a:lnTo>
                  <a:pt x="2605" y="4549"/>
                </a:lnTo>
                <a:lnTo>
                  <a:pt x="2458" y="4292"/>
                </a:lnTo>
                <a:lnTo>
                  <a:pt x="2311" y="4036"/>
                </a:lnTo>
                <a:lnTo>
                  <a:pt x="2752" y="4036"/>
                </a:lnTo>
                <a:lnTo>
                  <a:pt x="3192" y="4109"/>
                </a:lnTo>
                <a:lnTo>
                  <a:pt x="3192" y="4219"/>
                </a:lnTo>
                <a:lnTo>
                  <a:pt x="3228" y="4366"/>
                </a:lnTo>
                <a:lnTo>
                  <a:pt x="3302" y="4623"/>
                </a:lnTo>
                <a:lnTo>
                  <a:pt x="3522" y="5063"/>
                </a:lnTo>
                <a:lnTo>
                  <a:pt x="3779" y="5833"/>
                </a:lnTo>
                <a:lnTo>
                  <a:pt x="3852" y="5943"/>
                </a:lnTo>
                <a:lnTo>
                  <a:pt x="3889" y="6016"/>
                </a:lnTo>
                <a:lnTo>
                  <a:pt x="3962" y="6090"/>
                </a:lnTo>
                <a:lnTo>
                  <a:pt x="4109" y="6126"/>
                </a:lnTo>
                <a:lnTo>
                  <a:pt x="4146" y="6090"/>
                </a:lnTo>
                <a:lnTo>
                  <a:pt x="4219" y="6053"/>
                </a:lnTo>
                <a:lnTo>
                  <a:pt x="4292" y="5943"/>
                </a:lnTo>
                <a:lnTo>
                  <a:pt x="4292" y="5796"/>
                </a:lnTo>
                <a:lnTo>
                  <a:pt x="4256" y="5686"/>
                </a:lnTo>
                <a:lnTo>
                  <a:pt x="4182" y="5540"/>
                </a:lnTo>
                <a:lnTo>
                  <a:pt x="3852" y="4659"/>
                </a:lnTo>
                <a:lnTo>
                  <a:pt x="3669" y="4292"/>
                </a:lnTo>
                <a:lnTo>
                  <a:pt x="4035" y="4513"/>
                </a:lnTo>
                <a:lnTo>
                  <a:pt x="4182" y="4623"/>
                </a:lnTo>
                <a:lnTo>
                  <a:pt x="4329" y="4769"/>
                </a:lnTo>
                <a:lnTo>
                  <a:pt x="4439" y="4953"/>
                </a:lnTo>
                <a:lnTo>
                  <a:pt x="4512" y="5136"/>
                </a:lnTo>
                <a:lnTo>
                  <a:pt x="4659" y="5540"/>
                </a:lnTo>
                <a:lnTo>
                  <a:pt x="4806" y="6347"/>
                </a:lnTo>
                <a:lnTo>
                  <a:pt x="4842" y="6640"/>
                </a:lnTo>
                <a:lnTo>
                  <a:pt x="4952" y="6933"/>
                </a:lnTo>
                <a:lnTo>
                  <a:pt x="5063" y="7190"/>
                </a:lnTo>
                <a:lnTo>
                  <a:pt x="5209" y="7447"/>
                </a:lnTo>
                <a:lnTo>
                  <a:pt x="5393" y="7704"/>
                </a:lnTo>
                <a:lnTo>
                  <a:pt x="5576" y="7924"/>
                </a:lnTo>
                <a:lnTo>
                  <a:pt x="5759" y="8144"/>
                </a:lnTo>
                <a:lnTo>
                  <a:pt x="5980" y="8327"/>
                </a:lnTo>
                <a:lnTo>
                  <a:pt x="6236" y="8474"/>
                </a:lnTo>
                <a:lnTo>
                  <a:pt x="6493" y="8621"/>
                </a:lnTo>
                <a:lnTo>
                  <a:pt x="6750" y="8694"/>
                </a:lnTo>
                <a:lnTo>
                  <a:pt x="7043" y="8768"/>
                </a:lnTo>
                <a:lnTo>
                  <a:pt x="7300" y="8804"/>
                </a:lnTo>
                <a:lnTo>
                  <a:pt x="7924" y="8804"/>
                </a:lnTo>
                <a:lnTo>
                  <a:pt x="8217" y="8694"/>
                </a:lnTo>
                <a:lnTo>
                  <a:pt x="8511" y="8621"/>
                </a:lnTo>
                <a:lnTo>
                  <a:pt x="8731" y="8474"/>
                </a:lnTo>
                <a:lnTo>
                  <a:pt x="8951" y="8291"/>
                </a:lnTo>
                <a:lnTo>
                  <a:pt x="9171" y="8107"/>
                </a:lnTo>
                <a:lnTo>
                  <a:pt x="9354" y="7887"/>
                </a:lnTo>
                <a:lnTo>
                  <a:pt x="9464" y="7667"/>
                </a:lnTo>
                <a:lnTo>
                  <a:pt x="9611" y="7410"/>
                </a:lnTo>
                <a:lnTo>
                  <a:pt x="9684" y="7117"/>
                </a:lnTo>
                <a:lnTo>
                  <a:pt x="9721" y="6787"/>
                </a:lnTo>
                <a:lnTo>
                  <a:pt x="9758" y="6457"/>
                </a:lnTo>
                <a:lnTo>
                  <a:pt x="9721" y="6090"/>
                </a:lnTo>
                <a:lnTo>
                  <a:pt x="9684" y="5760"/>
                </a:lnTo>
                <a:lnTo>
                  <a:pt x="9538" y="5063"/>
                </a:lnTo>
                <a:lnTo>
                  <a:pt x="9354" y="4366"/>
                </a:lnTo>
                <a:lnTo>
                  <a:pt x="9024" y="2788"/>
                </a:lnTo>
                <a:lnTo>
                  <a:pt x="8951" y="2422"/>
                </a:lnTo>
                <a:lnTo>
                  <a:pt x="8951" y="2238"/>
                </a:lnTo>
                <a:lnTo>
                  <a:pt x="8951" y="2055"/>
                </a:lnTo>
                <a:lnTo>
                  <a:pt x="9024" y="2348"/>
                </a:lnTo>
                <a:lnTo>
                  <a:pt x="9098" y="2568"/>
                </a:lnTo>
                <a:lnTo>
                  <a:pt x="9244" y="2788"/>
                </a:lnTo>
                <a:lnTo>
                  <a:pt x="9391" y="3009"/>
                </a:lnTo>
                <a:lnTo>
                  <a:pt x="9501" y="3082"/>
                </a:lnTo>
                <a:lnTo>
                  <a:pt x="9611" y="3119"/>
                </a:lnTo>
                <a:lnTo>
                  <a:pt x="9684" y="3119"/>
                </a:lnTo>
                <a:lnTo>
                  <a:pt x="9758" y="3082"/>
                </a:lnTo>
                <a:lnTo>
                  <a:pt x="9794" y="3045"/>
                </a:lnTo>
                <a:lnTo>
                  <a:pt x="9831" y="2972"/>
                </a:lnTo>
                <a:lnTo>
                  <a:pt x="9758" y="2788"/>
                </a:lnTo>
                <a:lnTo>
                  <a:pt x="9648" y="2605"/>
                </a:lnTo>
                <a:lnTo>
                  <a:pt x="9464" y="2275"/>
                </a:lnTo>
                <a:lnTo>
                  <a:pt x="9318" y="1908"/>
                </a:lnTo>
                <a:lnTo>
                  <a:pt x="9244" y="1725"/>
                </a:lnTo>
                <a:lnTo>
                  <a:pt x="9134" y="1541"/>
                </a:lnTo>
                <a:lnTo>
                  <a:pt x="9171" y="1505"/>
                </a:lnTo>
                <a:lnTo>
                  <a:pt x="9354" y="1358"/>
                </a:lnTo>
                <a:lnTo>
                  <a:pt x="9538" y="1248"/>
                </a:lnTo>
                <a:lnTo>
                  <a:pt x="9978" y="1101"/>
                </a:lnTo>
                <a:lnTo>
                  <a:pt x="10051" y="1395"/>
                </a:lnTo>
                <a:lnTo>
                  <a:pt x="10125" y="1688"/>
                </a:lnTo>
                <a:lnTo>
                  <a:pt x="10345" y="2238"/>
                </a:lnTo>
                <a:lnTo>
                  <a:pt x="10418" y="2495"/>
                </a:lnTo>
                <a:lnTo>
                  <a:pt x="10491" y="2825"/>
                </a:lnTo>
                <a:lnTo>
                  <a:pt x="10565" y="2972"/>
                </a:lnTo>
                <a:lnTo>
                  <a:pt x="10638" y="3082"/>
                </a:lnTo>
                <a:lnTo>
                  <a:pt x="10748" y="3192"/>
                </a:lnTo>
                <a:lnTo>
                  <a:pt x="10858" y="3229"/>
                </a:lnTo>
                <a:lnTo>
                  <a:pt x="10968" y="3229"/>
                </a:lnTo>
                <a:lnTo>
                  <a:pt x="11042" y="3192"/>
                </a:lnTo>
                <a:lnTo>
                  <a:pt x="11115" y="3119"/>
                </a:lnTo>
                <a:lnTo>
                  <a:pt x="11115" y="3009"/>
                </a:lnTo>
                <a:lnTo>
                  <a:pt x="11115" y="2972"/>
                </a:lnTo>
                <a:lnTo>
                  <a:pt x="11078" y="2899"/>
                </a:lnTo>
                <a:lnTo>
                  <a:pt x="11005" y="2825"/>
                </a:lnTo>
                <a:lnTo>
                  <a:pt x="10932" y="2642"/>
                </a:lnTo>
                <a:lnTo>
                  <a:pt x="10895" y="2458"/>
                </a:lnTo>
                <a:lnTo>
                  <a:pt x="10675" y="1835"/>
                </a:lnTo>
                <a:lnTo>
                  <a:pt x="10528" y="1395"/>
                </a:lnTo>
                <a:lnTo>
                  <a:pt x="10418" y="1174"/>
                </a:lnTo>
                <a:lnTo>
                  <a:pt x="10308" y="991"/>
                </a:lnTo>
                <a:lnTo>
                  <a:pt x="10455" y="918"/>
                </a:lnTo>
                <a:lnTo>
                  <a:pt x="11005" y="734"/>
                </a:lnTo>
                <a:lnTo>
                  <a:pt x="11152" y="1174"/>
                </a:lnTo>
                <a:lnTo>
                  <a:pt x="11298" y="1615"/>
                </a:lnTo>
                <a:lnTo>
                  <a:pt x="11555" y="2348"/>
                </a:lnTo>
                <a:lnTo>
                  <a:pt x="11702" y="2678"/>
                </a:lnTo>
                <a:lnTo>
                  <a:pt x="11775" y="2788"/>
                </a:lnTo>
                <a:lnTo>
                  <a:pt x="11922" y="2899"/>
                </a:lnTo>
                <a:lnTo>
                  <a:pt x="11959" y="2935"/>
                </a:lnTo>
                <a:lnTo>
                  <a:pt x="12032" y="2899"/>
                </a:lnTo>
                <a:lnTo>
                  <a:pt x="12069" y="2899"/>
                </a:lnTo>
                <a:lnTo>
                  <a:pt x="12105" y="2825"/>
                </a:lnTo>
                <a:lnTo>
                  <a:pt x="12142" y="2715"/>
                </a:lnTo>
                <a:lnTo>
                  <a:pt x="12142" y="2568"/>
                </a:lnTo>
                <a:lnTo>
                  <a:pt x="12069" y="2275"/>
                </a:lnTo>
                <a:lnTo>
                  <a:pt x="11812" y="1688"/>
                </a:lnTo>
                <a:lnTo>
                  <a:pt x="11592" y="1101"/>
                </a:lnTo>
                <a:lnTo>
                  <a:pt x="11445" y="698"/>
                </a:lnTo>
                <a:lnTo>
                  <a:pt x="11372" y="588"/>
                </a:lnTo>
                <a:lnTo>
                  <a:pt x="11665" y="441"/>
                </a:lnTo>
                <a:lnTo>
                  <a:pt x="11922" y="294"/>
                </a:lnTo>
                <a:lnTo>
                  <a:pt x="12105" y="147"/>
                </a:lnTo>
                <a:lnTo>
                  <a:pt x="12142" y="111"/>
                </a:lnTo>
                <a:lnTo>
                  <a:pt x="12142" y="74"/>
                </a:lnTo>
                <a:lnTo>
                  <a:pt x="12105" y="37"/>
                </a:lnTo>
                <a:lnTo>
                  <a:pt x="12069" y="1"/>
                </a:lnTo>
                <a:close/>
                <a:moveTo>
                  <a:pt x="4072" y="7080"/>
                </a:moveTo>
                <a:lnTo>
                  <a:pt x="4035" y="7117"/>
                </a:lnTo>
                <a:lnTo>
                  <a:pt x="3999" y="7154"/>
                </a:lnTo>
                <a:lnTo>
                  <a:pt x="3999" y="7337"/>
                </a:lnTo>
                <a:lnTo>
                  <a:pt x="3999" y="7557"/>
                </a:lnTo>
                <a:lnTo>
                  <a:pt x="4072" y="7961"/>
                </a:lnTo>
                <a:lnTo>
                  <a:pt x="4219" y="8327"/>
                </a:lnTo>
                <a:lnTo>
                  <a:pt x="4366" y="8731"/>
                </a:lnTo>
                <a:lnTo>
                  <a:pt x="4439" y="8804"/>
                </a:lnTo>
                <a:lnTo>
                  <a:pt x="4182" y="8988"/>
                </a:lnTo>
                <a:lnTo>
                  <a:pt x="3889" y="9098"/>
                </a:lnTo>
                <a:lnTo>
                  <a:pt x="3852" y="8951"/>
                </a:lnTo>
                <a:lnTo>
                  <a:pt x="3815" y="8804"/>
                </a:lnTo>
                <a:lnTo>
                  <a:pt x="3669" y="8511"/>
                </a:lnTo>
                <a:lnTo>
                  <a:pt x="3522" y="8071"/>
                </a:lnTo>
                <a:lnTo>
                  <a:pt x="3449" y="7887"/>
                </a:lnTo>
                <a:lnTo>
                  <a:pt x="3339" y="7667"/>
                </a:lnTo>
                <a:lnTo>
                  <a:pt x="3228" y="7630"/>
                </a:lnTo>
                <a:lnTo>
                  <a:pt x="3155" y="7630"/>
                </a:lnTo>
                <a:lnTo>
                  <a:pt x="3045" y="7704"/>
                </a:lnTo>
                <a:lnTo>
                  <a:pt x="3045" y="7777"/>
                </a:lnTo>
                <a:lnTo>
                  <a:pt x="3082" y="7997"/>
                </a:lnTo>
                <a:lnTo>
                  <a:pt x="3118" y="8217"/>
                </a:lnTo>
                <a:lnTo>
                  <a:pt x="3265" y="8658"/>
                </a:lnTo>
                <a:lnTo>
                  <a:pt x="3339" y="8951"/>
                </a:lnTo>
                <a:lnTo>
                  <a:pt x="3412" y="9098"/>
                </a:lnTo>
                <a:lnTo>
                  <a:pt x="3485" y="9244"/>
                </a:lnTo>
                <a:lnTo>
                  <a:pt x="2825" y="9428"/>
                </a:lnTo>
                <a:lnTo>
                  <a:pt x="2788" y="9281"/>
                </a:lnTo>
                <a:lnTo>
                  <a:pt x="2642" y="8768"/>
                </a:lnTo>
                <a:lnTo>
                  <a:pt x="2532" y="8547"/>
                </a:lnTo>
                <a:lnTo>
                  <a:pt x="2385" y="8327"/>
                </a:lnTo>
                <a:lnTo>
                  <a:pt x="2385" y="8254"/>
                </a:lnTo>
                <a:lnTo>
                  <a:pt x="2385" y="8217"/>
                </a:lnTo>
                <a:lnTo>
                  <a:pt x="2421" y="8181"/>
                </a:lnTo>
                <a:lnTo>
                  <a:pt x="2421" y="8144"/>
                </a:lnTo>
                <a:lnTo>
                  <a:pt x="2421" y="8107"/>
                </a:lnTo>
                <a:lnTo>
                  <a:pt x="2385" y="8107"/>
                </a:lnTo>
                <a:lnTo>
                  <a:pt x="2275" y="8144"/>
                </a:lnTo>
                <a:lnTo>
                  <a:pt x="2128" y="8144"/>
                </a:lnTo>
                <a:lnTo>
                  <a:pt x="2055" y="8181"/>
                </a:lnTo>
                <a:lnTo>
                  <a:pt x="2018" y="8254"/>
                </a:lnTo>
                <a:lnTo>
                  <a:pt x="1981" y="8327"/>
                </a:lnTo>
                <a:lnTo>
                  <a:pt x="1981" y="8401"/>
                </a:lnTo>
                <a:lnTo>
                  <a:pt x="2165" y="8841"/>
                </a:lnTo>
                <a:lnTo>
                  <a:pt x="2348" y="9318"/>
                </a:lnTo>
                <a:lnTo>
                  <a:pt x="2385" y="9575"/>
                </a:lnTo>
                <a:lnTo>
                  <a:pt x="1945" y="9685"/>
                </a:lnTo>
                <a:lnTo>
                  <a:pt x="1871" y="9721"/>
                </a:lnTo>
                <a:lnTo>
                  <a:pt x="1798" y="9795"/>
                </a:lnTo>
                <a:lnTo>
                  <a:pt x="1798" y="9868"/>
                </a:lnTo>
                <a:lnTo>
                  <a:pt x="1761" y="9941"/>
                </a:lnTo>
                <a:lnTo>
                  <a:pt x="1798" y="10015"/>
                </a:lnTo>
                <a:lnTo>
                  <a:pt x="1835" y="10088"/>
                </a:lnTo>
                <a:lnTo>
                  <a:pt x="1908" y="10161"/>
                </a:lnTo>
                <a:lnTo>
                  <a:pt x="1981" y="10198"/>
                </a:lnTo>
                <a:lnTo>
                  <a:pt x="2275" y="10198"/>
                </a:lnTo>
                <a:lnTo>
                  <a:pt x="2385" y="10125"/>
                </a:lnTo>
                <a:lnTo>
                  <a:pt x="2495" y="10088"/>
                </a:lnTo>
                <a:lnTo>
                  <a:pt x="2532" y="10051"/>
                </a:lnTo>
                <a:lnTo>
                  <a:pt x="2568" y="10088"/>
                </a:lnTo>
                <a:lnTo>
                  <a:pt x="2605" y="10125"/>
                </a:lnTo>
                <a:lnTo>
                  <a:pt x="2678" y="10125"/>
                </a:lnTo>
                <a:lnTo>
                  <a:pt x="2788" y="10088"/>
                </a:lnTo>
                <a:lnTo>
                  <a:pt x="2825" y="9978"/>
                </a:lnTo>
                <a:lnTo>
                  <a:pt x="3265" y="9868"/>
                </a:lnTo>
                <a:lnTo>
                  <a:pt x="3742" y="9721"/>
                </a:lnTo>
                <a:lnTo>
                  <a:pt x="4146" y="9575"/>
                </a:lnTo>
                <a:lnTo>
                  <a:pt x="4549" y="9354"/>
                </a:lnTo>
                <a:lnTo>
                  <a:pt x="4732" y="9208"/>
                </a:lnTo>
                <a:lnTo>
                  <a:pt x="4879" y="9061"/>
                </a:lnTo>
                <a:lnTo>
                  <a:pt x="5026" y="8841"/>
                </a:lnTo>
                <a:lnTo>
                  <a:pt x="5136" y="8621"/>
                </a:lnTo>
                <a:lnTo>
                  <a:pt x="5209" y="8401"/>
                </a:lnTo>
                <a:lnTo>
                  <a:pt x="5173" y="8181"/>
                </a:lnTo>
                <a:lnTo>
                  <a:pt x="5099" y="7997"/>
                </a:lnTo>
                <a:lnTo>
                  <a:pt x="5026" y="7887"/>
                </a:lnTo>
                <a:lnTo>
                  <a:pt x="4952" y="7814"/>
                </a:lnTo>
                <a:lnTo>
                  <a:pt x="4842" y="7814"/>
                </a:lnTo>
                <a:lnTo>
                  <a:pt x="4806" y="7851"/>
                </a:lnTo>
                <a:lnTo>
                  <a:pt x="4806" y="7887"/>
                </a:lnTo>
                <a:lnTo>
                  <a:pt x="4732" y="8327"/>
                </a:lnTo>
                <a:lnTo>
                  <a:pt x="4512" y="7667"/>
                </a:lnTo>
                <a:lnTo>
                  <a:pt x="4366" y="7374"/>
                </a:lnTo>
                <a:lnTo>
                  <a:pt x="4182" y="7117"/>
                </a:lnTo>
                <a:lnTo>
                  <a:pt x="4146" y="708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6" name="Google Shape;556;p22"/>
          <p:cNvSpPr/>
          <p:nvPr/>
        </p:nvSpPr>
        <p:spPr>
          <a:xfrm>
            <a:off x="2704" y="4900231"/>
            <a:ext cx="180033" cy="373539"/>
          </a:xfrm>
          <a:custGeom>
            <a:avLst/>
            <a:gdLst/>
            <a:ahLst/>
            <a:cxnLst/>
            <a:rect l="l" t="t" r="r" b="b"/>
            <a:pathLst>
              <a:path w="6347" h="13169" extrusionOk="0">
                <a:moveTo>
                  <a:pt x="588" y="330"/>
                </a:moveTo>
                <a:lnTo>
                  <a:pt x="808" y="367"/>
                </a:lnTo>
                <a:lnTo>
                  <a:pt x="1028" y="440"/>
                </a:lnTo>
                <a:lnTo>
                  <a:pt x="1211" y="550"/>
                </a:lnTo>
                <a:lnTo>
                  <a:pt x="1395" y="734"/>
                </a:lnTo>
                <a:lnTo>
                  <a:pt x="1578" y="917"/>
                </a:lnTo>
                <a:lnTo>
                  <a:pt x="1688" y="1101"/>
                </a:lnTo>
                <a:lnTo>
                  <a:pt x="1798" y="1321"/>
                </a:lnTo>
                <a:lnTo>
                  <a:pt x="1908" y="1541"/>
                </a:lnTo>
                <a:lnTo>
                  <a:pt x="1982" y="1761"/>
                </a:lnTo>
                <a:lnTo>
                  <a:pt x="2018" y="2018"/>
                </a:lnTo>
                <a:lnTo>
                  <a:pt x="2018" y="2458"/>
                </a:lnTo>
                <a:lnTo>
                  <a:pt x="2018" y="2495"/>
                </a:lnTo>
                <a:lnTo>
                  <a:pt x="1982" y="2421"/>
                </a:lnTo>
                <a:lnTo>
                  <a:pt x="1762" y="1944"/>
                </a:lnTo>
                <a:lnTo>
                  <a:pt x="1615" y="1724"/>
                </a:lnTo>
                <a:lnTo>
                  <a:pt x="1432" y="1504"/>
                </a:lnTo>
                <a:lnTo>
                  <a:pt x="1395" y="1467"/>
                </a:lnTo>
                <a:lnTo>
                  <a:pt x="1322" y="1467"/>
                </a:lnTo>
                <a:lnTo>
                  <a:pt x="1285" y="1504"/>
                </a:lnTo>
                <a:lnTo>
                  <a:pt x="1285" y="1578"/>
                </a:lnTo>
                <a:lnTo>
                  <a:pt x="1322" y="1834"/>
                </a:lnTo>
                <a:lnTo>
                  <a:pt x="1395" y="2128"/>
                </a:lnTo>
                <a:lnTo>
                  <a:pt x="1615" y="2641"/>
                </a:lnTo>
                <a:lnTo>
                  <a:pt x="1725" y="2935"/>
                </a:lnTo>
                <a:lnTo>
                  <a:pt x="1615" y="2861"/>
                </a:lnTo>
                <a:lnTo>
                  <a:pt x="1468" y="2715"/>
                </a:lnTo>
                <a:lnTo>
                  <a:pt x="1248" y="2348"/>
                </a:lnTo>
                <a:lnTo>
                  <a:pt x="1065" y="1981"/>
                </a:lnTo>
                <a:lnTo>
                  <a:pt x="955" y="1724"/>
                </a:lnTo>
                <a:lnTo>
                  <a:pt x="845" y="1394"/>
                </a:lnTo>
                <a:lnTo>
                  <a:pt x="735" y="1027"/>
                </a:lnTo>
                <a:lnTo>
                  <a:pt x="661" y="697"/>
                </a:lnTo>
                <a:lnTo>
                  <a:pt x="588" y="330"/>
                </a:lnTo>
                <a:close/>
                <a:moveTo>
                  <a:pt x="3706" y="2825"/>
                </a:moveTo>
                <a:lnTo>
                  <a:pt x="3926" y="2861"/>
                </a:lnTo>
                <a:lnTo>
                  <a:pt x="4109" y="2935"/>
                </a:lnTo>
                <a:lnTo>
                  <a:pt x="4733" y="3118"/>
                </a:lnTo>
                <a:lnTo>
                  <a:pt x="4990" y="3228"/>
                </a:lnTo>
                <a:lnTo>
                  <a:pt x="5283" y="3375"/>
                </a:lnTo>
                <a:lnTo>
                  <a:pt x="5503" y="3522"/>
                </a:lnTo>
                <a:lnTo>
                  <a:pt x="5687" y="3668"/>
                </a:lnTo>
                <a:lnTo>
                  <a:pt x="5687" y="3668"/>
                </a:lnTo>
                <a:lnTo>
                  <a:pt x="5540" y="3632"/>
                </a:lnTo>
                <a:lnTo>
                  <a:pt x="5467" y="3632"/>
                </a:lnTo>
                <a:lnTo>
                  <a:pt x="5393" y="3705"/>
                </a:lnTo>
                <a:lnTo>
                  <a:pt x="5356" y="3778"/>
                </a:lnTo>
                <a:lnTo>
                  <a:pt x="5393" y="3888"/>
                </a:lnTo>
                <a:lnTo>
                  <a:pt x="5026" y="4035"/>
                </a:lnTo>
                <a:lnTo>
                  <a:pt x="4660" y="4109"/>
                </a:lnTo>
                <a:lnTo>
                  <a:pt x="4293" y="4182"/>
                </a:lnTo>
                <a:lnTo>
                  <a:pt x="3889" y="4182"/>
                </a:lnTo>
                <a:lnTo>
                  <a:pt x="3449" y="4109"/>
                </a:lnTo>
                <a:lnTo>
                  <a:pt x="3046" y="3999"/>
                </a:lnTo>
                <a:lnTo>
                  <a:pt x="2862" y="3925"/>
                </a:lnTo>
                <a:lnTo>
                  <a:pt x="2642" y="3815"/>
                </a:lnTo>
                <a:lnTo>
                  <a:pt x="2459" y="3668"/>
                </a:lnTo>
                <a:lnTo>
                  <a:pt x="2349" y="3595"/>
                </a:lnTo>
                <a:lnTo>
                  <a:pt x="2312" y="3522"/>
                </a:lnTo>
                <a:lnTo>
                  <a:pt x="2532" y="3668"/>
                </a:lnTo>
                <a:lnTo>
                  <a:pt x="2789" y="3815"/>
                </a:lnTo>
                <a:lnTo>
                  <a:pt x="3046" y="3888"/>
                </a:lnTo>
                <a:lnTo>
                  <a:pt x="3339" y="3999"/>
                </a:lnTo>
                <a:lnTo>
                  <a:pt x="3596" y="4035"/>
                </a:lnTo>
                <a:lnTo>
                  <a:pt x="3889" y="4109"/>
                </a:lnTo>
                <a:lnTo>
                  <a:pt x="4073" y="4109"/>
                </a:lnTo>
                <a:lnTo>
                  <a:pt x="4183" y="4072"/>
                </a:lnTo>
                <a:lnTo>
                  <a:pt x="4329" y="4035"/>
                </a:lnTo>
                <a:lnTo>
                  <a:pt x="4439" y="3962"/>
                </a:lnTo>
                <a:lnTo>
                  <a:pt x="4476" y="3888"/>
                </a:lnTo>
                <a:lnTo>
                  <a:pt x="4439" y="3778"/>
                </a:lnTo>
                <a:lnTo>
                  <a:pt x="4329" y="3705"/>
                </a:lnTo>
                <a:lnTo>
                  <a:pt x="4219" y="3632"/>
                </a:lnTo>
                <a:lnTo>
                  <a:pt x="3963" y="3595"/>
                </a:lnTo>
                <a:lnTo>
                  <a:pt x="3706" y="3558"/>
                </a:lnTo>
                <a:lnTo>
                  <a:pt x="3449" y="3522"/>
                </a:lnTo>
                <a:lnTo>
                  <a:pt x="2715" y="3338"/>
                </a:lnTo>
                <a:lnTo>
                  <a:pt x="2862" y="3228"/>
                </a:lnTo>
                <a:lnTo>
                  <a:pt x="3082" y="3081"/>
                </a:lnTo>
                <a:lnTo>
                  <a:pt x="3302" y="2935"/>
                </a:lnTo>
                <a:lnTo>
                  <a:pt x="3486" y="2861"/>
                </a:lnTo>
                <a:lnTo>
                  <a:pt x="3706" y="2825"/>
                </a:lnTo>
                <a:close/>
                <a:moveTo>
                  <a:pt x="1285" y="5686"/>
                </a:moveTo>
                <a:lnTo>
                  <a:pt x="1725" y="5723"/>
                </a:lnTo>
                <a:lnTo>
                  <a:pt x="1762" y="5723"/>
                </a:lnTo>
                <a:lnTo>
                  <a:pt x="1835" y="5869"/>
                </a:lnTo>
                <a:lnTo>
                  <a:pt x="1908" y="5943"/>
                </a:lnTo>
                <a:lnTo>
                  <a:pt x="2018" y="5943"/>
                </a:lnTo>
                <a:lnTo>
                  <a:pt x="2129" y="5869"/>
                </a:lnTo>
                <a:lnTo>
                  <a:pt x="2165" y="5759"/>
                </a:lnTo>
                <a:lnTo>
                  <a:pt x="2642" y="5796"/>
                </a:lnTo>
                <a:lnTo>
                  <a:pt x="3082" y="5796"/>
                </a:lnTo>
                <a:lnTo>
                  <a:pt x="3339" y="5833"/>
                </a:lnTo>
                <a:lnTo>
                  <a:pt x="3522" y="5869"/>
                </a:lnTo>
                <a:lnTo>
                  <a:pt x="3522" y="6016"/>
                </a:lnTo>
                <a:lnTo>
                  <a:pt x="3376" y="5979"/>
                </a:lnTo>
                <a:lnTo>
                  <a:pt x="3266" y="6016"/>
                </a:lnTo>
                <a:lnTo>
                  <a:pt x="3119" y="6089"/>
                </a:lnTo>
                <a:lnTo>
                  <a:pt x="3082" y="6163"/>
                </a:lnTo>
                <a:lnTo>
                  <a:pt x="3082" y="6236"/>
                </a:lnTo>
                <a:lnTo>
                  <a:pt x="2752" y="6236"/>
                </a:lnTo>
                <a:lnTo>
                  <a:pt x="1322" y="6163"/>
                </a:lnTo>
                <a:lnTo>
                  <a:pt x="808" y="6089"/>
                </a:lnTo>
                <a:lnTo>
                  <a:pt x="515" y="6053"/>
                </a:lnTo>
                <a:lnTo>
                  <a:pt x="258" y="6089"/>
                </a:lnTo>
                <a:lnTo>
                  <a:pt x="368" y="5943"/>
                </a:lnTo>
                <a:lnTo>
                  <a:pt x="515" y="5833"/>
                </a:lnTo>
                <a:lnTo>
                  <a:pt x="661" y="5723"/>
                </a:lnTo>
                <a:lnTo>
                  <a:pt x="808" y="5686"/>
                </a:lnTo>
                <a:close/>
                <a:moveTo>
                  <a:pt x="2239" y="6676"/>
                </a:moveTo>
                <a:lnTo>
                  <a:pt x="3009" y="6713"/>
                </a:lnTo>
                <a:lnTo>
                  <a:pt x="3156" y="6750"/>
                </a:lnTo>
                <a:lnTo>
                  <a:pt x="3156" y="7997"/>
                </a:lnTo>
                <a:lnTo>
                  <a:pt x="3119" y="9244"/>
                </a:lnTo>
                <a:lnTo>
                  <a:pt x="2422" y="9354"/>
                </a:lnTo>
                <a:lnTo>
                  <a:pt x="2422" y="8951"/>
                </a:lnTo>
                <a:lnTo>
                  <a:pt x="2312" y="7630"/>
                </a:lnTo>
                <a:lnTo>
                  <a:pt x="2275" y="6933"/>
                </a:lnTo>
                <a:lnTo>
                  <a:pt x="2239" y="6676"/>
                </a:lnTo>
                <a:close/>
                <a:moveTo>
                  <a:pt x="1065" y="6566"/>
                </a:moveTo>
                <a:lnTo>
                  <a:pt x="1872" y="6676"/>
                </a:lnTo>
                <a:lnTo>
                  <a:pt x="1835" y="6786"/>
                </a:lnTo>
                <a:lnTo>
                  <a:pt x="1835" y="6933"/>
                </a:lnTo>
                <a:lnTo>
                  <a:pt x="1872" y="7226"/>
                </a:lnTo>
                <a:lnTo>
                  <a:pt x="1945" y="8804"/>
                </a:lnTo>
                <a:lnTo>
                  <a:pt x="1982" y="9391"/>
                </a:lnTo>
                <a:lnTo>
                  <a:pt x="1542" y="9391"/>
                </a:lnTo>
                <a:lnTo>
                  <a:pt x="1101" y="9427"/>
                </a:lnTo>
                <a:lnTo>
                  <a:pt x="1028" y="8254"/>
                </a:lnTo>
                <a:lnTo>
                  <a:pt x="955" y="7410"/>
                </a:lnTo>
                <a:lnTo>
                  <a:pt x="918" y="6970"/>
                </a:lnTo>
                <a:lnTo>
                  <a:pt x="808" y="6566"/>
                </a:lnTo>
                <a:close/>
                <a:moveTo>
                  <a:pt x="3082" y="9721"/>
                </a:moveTo>
                <a:lnTo>
                  <a:pt x="3009" y="10454"/>
                </a:lnTo>
                <a:lnTo>
                  <a:pt x="2972" y="10454"/>
                </a:lnTo>
                <a:lnTo>
                  <a:pt x="2862" y="10418"/>
                </a:lnTo>
                <a:lnTo>
                  <a:pt x="2752" y="10418"/>
                </a:lnTo>
                <a:lnTo>
                  <a:pt x="2605" y="10454"/>
                </a:lnTo>
                <a:lnTo>
                  <a:pt x="2495" y="10528"/>
                </a:lnTo>
                <a:lnTo>
                  <a:pt x="2495" y="10418"/>
                </a:lnTo>
                <a:lnTo>
                  <a:pt x="2459" y="9831"/>
                </a:lnTo>
                <a:lnTo>
                  <a:pt x="2789" y="9794"/>
                </a:lnTo>
                <a:lnTo>
                  <a:pt x="3082" y="9721"/>
                </a:lnTo>
                <a:close/>
                <a:moveTo>
                  <a:pt x="1138" y="9758"/>
                </a:moveTo>
                <a:lnTo>
                  <a:pt x="1358" y="9831"/>
                </a:lnTo>
                <a:lnTo>
                  <a:pt x="1542" y="9831"/>
                </a:lnTo>
                <a:lnTo>
                  <a:pt x="1982" y="9868"/>
                </a:lnTo>
                <a:lnTo>
                  <a:pt x="2018" y="10088"/>
                </a:lnTo>
                <a:lnTo>
                  <a:pt x="1982" y="10124"/>
                </a:lnTo>
                <a:lnTo>
                  <a:pt x="1688" y="10088"/>
                </a:lnTo>
                <a:lnTo>
                  <a:pt x="1615" y="10124"/>
                </a:lnTo>
                <a:lnTo>
                  <a:pt x="1542" y="10161"/>
                </a:lnTo>
                <a:lnTo>
                  <a:pt x="1542" y="10234"/>
                </a:lnTo>
                <a:lnTo>
                  <a:pt x="1578" y="10308"/>
                </a:lnTo>
                <a:lnTo>
                  <a:pt x="1725" y="10454"/>
                </a:lnTo>
                <a:lnTo>
                  <a:pt x="1945" y="10491"/>
                </a:lnTo>
                <a:lnTo>
                  <a:pt x="2018" y="10491"/>
                </a:lnTo>
                <a:lnTo>
                  <a:pt x="2018" y="10748"/>
                </a:lnTo>
                <a:lnTo>
                  <a:pt x="1798" y="10785"/>
                </a:lnTo>
                <a:lnTo>
                  <a:pt x="1798" y="10748"/>
                </a:lnTo>
                <a:lnTo>
                  <a:pt x="1762" y="10748"/>
                </a:lnTo>
                <a:lnTo>
                  <a:pt x="1688" y="10785"/>
                </a:lnTo>
                <a:lnTo>
                  <a:pt x="1615" y="10821"/>
                </a:lnTo>
                <a:lnTo>
                  <a:pt x="1542" y="10895"/>
                </a:lnTo>
                <a:lnTo>
                  <a:pt x="1505" y="11005"/>
                </a:lnTo>
                <a:lnTo>
                  <a:pt x="1542" y="11078"/>
                </a:lnTo>
                <a:lnTo>
                  <a:pt x="1652" y="11151"/>
                </a:lnTo>
                <a:lnTo>
                  <a:pt x="2055" y="11151"/>
                </a:lnTo>
                <a:lnTo>
                  <a:pt x="2129" y="11408"/>
                </a:lnTo>
                <a:lnTo>
                  <a:pt x="2239" y="11592"/>
                </a:lnTo>
                <a:lnTo>
                  <a:pt x="2275" y="11628"/>
                </a:lnTo>
                <a:lnTo>
                  <a:pt x="2349" y="11628"/>
                </a:lnTo>
                <a:lnTo>
                  <a:pt x="2422" y="11592"/>
                </a:lnTo>
                <a:lnTo>
                  <a:pt x="2459" y="11555"/>
                </a:lnTo>
                <a:lnTo>
                  <a:pt x="2532" y="11371"/>
                </a:lnTo>
                <a:lnTo>
                  <a:pt x="2569" y="11188"/>
                </a:lnTo>
                <a:lnTo>
                  <a:pt x="2569" y="11005"/>
                </a:lnTo>
                <a:lnTo>
                  <a:pt x="2532" y="10785"/>
                </a:lnTo>
                <a:lnTo>
                  <a:pt x="2679" y="10821"/>
                </a:lnTo>
                <a:lnTo>
                  <a:pt x="3009" y="10821"/>
                </a:lnTo>
                <a:lnTo>
                  <a:pt x="2936" y="11408"/>
                </a:lnTo>
                <a:lnTo>
                  <a:pt x="2862" y="11812"/>
                </a:lnTo>
                <a:lnTo>
                  <a:pt x="2825" y="11995"/>
                </a:lnTo>
                <a:lnTo>
                  <a:pt x="2752" y="12178"/>
                </a:lnTo>
                <a:lnTo>
                  <a:pt x="2642" y="12362"/>
                </a:lnTo>
                <a:lnTo>
                  <a:pt x="2532" y="12472"/>
                </a:lnTo>
                <a:lnTo>
                  <a:pt x="2349" y="12582"/>
                </a:lnTo>
                <a:lnTo>
                  <a:pt x="2129" y="12619"/>
                </a:lnTo>
                <a:lnTo>
                  <a:pt x="1945" y="12619"/>
                </a:lnTo>
                <a:lnTo>
                  <a:pt x="1798" y="12582"/>
                </a:lnTo>
                <a:lnTo>
                  <a:pt x="1652" y="12472"/>
                </a:lnTo>
                <a:lnTo>
                  <a:pt x="1505" y="12362"/>
                </a:lnTo>
                <a:lnTo>
                  <a:pt x="1432" y="12215"/>
                </a:lnTo>
                <a:lnTo>
                  <a:pt x="1322" y="12068"/>
                </a:lnTo>
                <a:lnTo>
                  <a:pt x="1211" y="11738"/>
                </a:lnTo>
                <a:lnTo>
                  <a:pt x="1138" y="11335"/>
                </a:lnTo>
                <a:lnTo>
                  <a:pt x="1138" y="10858"/>
                </a:lnTo>
                <a:lnTo>
                  <a:pt x="1138" y="10014"/>
                </a:lnTo>
                <a:lnTo>
                  <a:pt x="1138" y="9758"/>
                </a:lnTo>
                <a:close/>
                <a:moveTo>
                  <a:pt x="625" y="0"/>
                </a:moveTo>
                <a:lnTo>
                  <a:pt x="478" y="37"/>
                </a:lnTo>
                <a:lnTo>
                  <a:pt x="331" y="110"/>
                </a:lnTo>
                <a:lnTo>
                  <a:pt x="294" y="184"/>
                </a:lnTo>
                <a:lnTo>
                  <a:pt x="294" y="220"/>
                </a:lnTo>
                <a:lnTo>
                  <a:pt x="294" y="294"/>
                </a:lnTo>
                <a:lnTo>
                  <a:pt x="331" y="330"/>
                </a:lnTo>
                <a:lnTo>
                  <a:pt x="294" y="587"/>
                </a:lnTo>
                <a:lnTo>
                  <a:pt x="294" y="844"/>
                </a:lnTo>
                <a:lnTo>
                  <a:pt x="331" y="1101"/>
                </a:lnTo>
                <a:lnTo>
                  <a:pt x="368" y="1321"/>
                </a:lnTo>
                <a:lnTo>
                  <a:pt x="551" y="1834"/>
                </a:lnTo>
                <a:lnTo>
                  <a:pt x="735" y="2274"/>
                </a:lnTo>
                <a:lnTo>
                  <a:pt x="918" y="2641"/>
                </a:lnTo>
                <a:lnTo>
                  <a:pt x="1175" y="3008"/>
                </a:lnTo>
                <a:lnTo>
                  <a:pt x="1322" y="3155"/>
                </a:lnTo>
                <a:lnTo>
                  <a:pt x="1505" y="3265"/>
                </a:lnTo>
                <a:lnTo>
                  <a:pt x="1652" y="3375"/>
                </a:lnTo>
                <a:lnTo>
                  <a:pt x="1872" y="3375"/>
                </a:lnTo>
                <a:lnTo>
                  <a:pt x="1798" y="3815"/>
                </a:lnTo>
                <a:lnTo>
                  <a:pt x="1725" y="4365"/>
                </a:lnTo>
                <a:lnTo>
                  <a:pt x="1725" y="4659"/>
                </a:lnTo>
                <a:lnTo>
                  <a:pt x="1762" y="4806"/>
                </a:lnTo>
                <a:lnTo>
                  <a:pt x="1798" y="4916"/>
                </a:lnTo>
                <a:lnTo>
                  <a:pt x="1762" y="5319"/>
                </a:lnTo>
                <a:lnTo>
                  <a:pt x="1615" y="5319"/>
                </a:lnTo>
                <a:lnTo>
                  <a:pt x="1138" y="5282"/>
                </a:lnTo>
                <a:lnTo>
                  <a:pt x="918" y="5246"/>
                </a:lnTo>
                <a:lnTo>
                  <a:pt x="698" y="5282"/>
                </a:lnTo>
                <a:lnTo>
                  <a:pt x="404" y="5392"/>
                </a:lnTo>
                <a:lnTo>
                  <a:pt x="294" y="5466"/>
                </a:lnTo>
                <a:lnTo>
                  <a:pt x="184" y="5576"/>
                </a:lnTo>
                <a:lnTo>
                  <a:pt x="111" y="5686"/>
                </a:lnTo>
                <a:lnTo>
                  <a:pt x="74" y="5796"/>
                </a:lnTo>
                <a:lnTo>
                  <a:pt x="38" y="5943"/>
                </a:lnTo>
                <a:lnTo>
                  <a:pt x="1" y="6089"/>
                </a:lnTo>
                <a:lnTo>
                  <a:pt x="38" y="6163"/>
                </a:lnTo>
                <a:lnTo>
                  <a:pt x="111" y="6199"/>
                </a:lnTo>
                <a:lnTo>
                  <a:pt x="38" y="6273"/>
                </a:lnTo>
                <a:lnTo>
                  <a:pt x="38" y="6346"/>
                </a:lnTo>
                <a:lnTo>
                  <a:pt x="38" y="6456"/>
                </a:lnTo>
                <a:lnTo>
                  <a:pt x="111" y="6530"/>
                </a:lnTo>
                <a:lnTo>
                  <a:pt x="184" y="6566"/>
                </a:lnTo>
                <a:lnTo>
                  <a:pt x="294" y="6566"/>
                </a:lnTo>
                <a:lnTo>
                  <a:pt x="368" y="6493"/>
                </a:lnTo>
                <a:lnTo>
                  <a:pt x="441" y="6493"/>
                </a:lnTo>
                <a:lnTo>
                  <a:pt x="441" y="6530"/>
                </a:lnTo>
                <a:lnTo>
                  <a:pt x="441" y="6786"/>
                </a:lnTo>
                <a:lnTo>
                  <a:pt x="441" y="7080"/>
                </a:lnTo>
                <a:lnTo>
                  <a:pt x="515" y="7593"/>
                </a:lnTo>
                <a:lnTo>
                  <a:pt x="588" y="8657"/>
                </a:lnTo>
                <a:lnTo>
                  <a:pt x="625" y="9721"/>
                </a:lnTo>
                <a:lnTo>
                  <a:pt x="625" y="10785"/>
                </a:lnTo>
                <a:lnTo>
                  <a:pt x="661" y="11225"/>
                </a:lnTo>
                <a:lnTo>
                  <a:pt x="698" y="11665"/>
                </a:lnTo>
                <a:lnTo>
                  <a:pt x="808" y="12105"/>
                </a:lnTo>
                <a:lnTo>
                  <a:pt x="881" y="12289"/>
                </a:lnTo>
                <a:lnTo>
                  <a:pt x="991" y="12509"/>
                </a:lnTo>
                <a:lnTo>
                  <a:pt x="1065" y="12655"/>
                </a:lnTo>
                <a:lnTo>
                  <a:pt x="1175" y="12765"/>
                </a:lnTo>
                <a:lnTo>
                  <a:pt x="1322" y="12912"/>
                </a:lnTo>
                <a:lnTo>
                  <a:pt x="1468" y="12985"/>
                </a:lnTo>
                <a:lnTo>
                  <a:pt x="1615" y="13059"/>
                </a:lnTo>
                <a:lnTo>
                  <a:pt x="1798" y="13096"/>
                </a:lnTo>
                <a:lnTo>
                  <a:pt x="1945" y="13132"/>
                </a:lnTo>
                <a:lnTo>
                  <a:pt x="2129" y="13169"/>
                </a:lnTo>
                <a:lnTo>
                  <a:pt x="2349" y="13132"/>
                </a:lnTo>
                <a:lnTo>
                  <a:pt x="2569" y="13096"/>
                </a:lnTo>
                <a:lnTo>
                  <a:pt x="2752" y="12985"/>
                </a:lnTo>
                <a:lnTo>
                  <a:pt x="2899" y="12875"/>
                </a:lnTo>
                <a:lnTo>
                  <a:pt x="3009" y="12765"/>
                </a:lnTo>
                <a:lnTo>
                  <a:pt x="3119" y="12582"/>
                </a:lnTo>
                <a:lnTo>
                  <a:pt x="3302" y="12215"/>
                </a:lnTo>
                <a:lnTo>
                  <a:pt x="3412" y="11812"/>
                </a:lnTo>
                <a:lnTo>
                  <a:pt x="3449" y="11408"/>
                </a:lnTo>
                <a:lnTo>
                  <a:pt x="3522" y="10601"/>
                </a:lnTo>
                <a:lnTo>
                  <a:pt x="3632" y="9647"/>
                </a:lnTo>
                <a:lnTo>
                  <a:pt x="3669" y="8657"/>
                </a:lnTo>
                <a:lnTo>
                  <a:pt x="3669" y="7667"/>
                </a:lnTo>
                <a:lnTo>
                  <a:pt x="3669" y="6676"/>
                </a:lnTo>
                <a:lnTo>
                  <a:pt x="3743" y="6603"/>
                </a:lnTo>
                <a:lnTo>
                  <a:pt x="3779" y="6530"/>
                </a:lnTo>
                <a:lnTo>
                  <a:pt x="3779" y="6456"/>
                </a:lnTo>
                <a:lnTo>
                  <a:pt x="3889" y="6273"/>
                </a:lnTo>
                <a:lnTo>
                  <a:pt x="3963" y="6053"/>
                </a:lnTo>
                <a:lnTo>
                  <a:pt x="3999" y="5833"/>
                </a:lnTo>
                <a:lnTo>
                  <a:pt x="3963" y="5723"/>
                </a:lnTo>
                <a:lnTo>
                  <a:pt x="3926" y="5612"/>
                </a:lnTo>
                <a:lnTo>
                  <a:pt x="3816" y="5502"/>
                </a:lnTo>
                <a:lnTo>
                  <a:pt x="3669" y="5429"/>
                </a:lnTo>
                <a:lnTo>
                  <a:pt x="3486" y="5392"/>
                </a:lnTo>
                <a:lnTo>
                  <a:pt x="3266" y="5356"/>
                </a:lnTo>
                <a:lnTo>
                  <a:pt x="2532" y="5356"/>
                </a:lnTo>
                <a:lnTo>
                  <a:pt x="2165" y="5319"/>
                </a:lnTo>
                <a:lnTo>
                  <a:pt x="2092" y="4806"/>
                </a:lnTo>
                <a:lnTo>
                  <a:pt x="2165" y="4585"/>
                </a:lnTo>
                <a:lnTo>
                  <a:pt x="2165" y="4365"/>
                </a:lnTo>
                <a:lnTo>
                  <a:pt x="2202" y="3962"/>
                </a:lnTo>
                <a:lnTo>
                  <a:pt x="2459" y="4145"/>
                </a:lnTo>
                <a:lnTo>
                  <a:pt x="2715" y="4292"/>
                </a:lnTo>
                <a:lnTo>
                  <a:pt x="2972" y="4402"/>
                </a:lnTo>
                <a:lnTo>
                  <a:pt x="3266" y="4475"/>
                </a:lnTo>
                <a:lnTo>
                  <a:pt x="3522" y="4549"/>
                </a:lnTo>
                <a:lnTo>
                  <a:pt x="3816" y="4585"/>
                </a:lnTo>
                <a:lnTo>
                  <a:pt x="4403" y="4585"/>
                </a:lnTo>
                <a:lnTo>
                  <a:pt x="4660" y="4549"/>
                </a:lnTo>
                <a:lnTo>
                  <a:pt x="4953" y="4475"/>
                </a:lnTo>
                <a:lnTo>
                  <a:pt x="5210" y="4402"/>
                </a:lnTo>
                <a:lnTo>
                  <a:pt x="5503" y="4292"/>
                </a:lnTo>
                <a:lnTo>
                  <a:pt x="5760" y="4182"/>
                </a:lnTo>
                <a:lnTo>
                  <a:pt x="5833" y="4109"/>
                </a:lnTo>
                <a:lnTo>
                  <a:pt x="5833" y="3999"/>
                </a:lnTo>
                <a:lnTo>
                  <a:pt x="5833" y="3888"/>
                </a:lnTo>
                <a:lnTo>
                  <a:pt x="5797" y="3778"/>
                </a:lnTo>
                <a:lnTo>
                  <a:pt x="5797" y="3778"/>
                </a:lnTo>
                <a:lnTo>
                  <a:pt x="5833" y="3815"/>
                </a:lnTo>
                <a:lnTo>
                  <a:pt x="5980" y="3962"/>
                </a:lnTo>
                <a:lnTo>
                  <a:pt x="6053" y="3999"/>
                </a:lnTo>
                <a:lnTo>
                  <a:pt x="6200" y="4035"/>
                </a:lnTo>
                <a:lnTo>
                  <a:pt x="6237" y="4035"/>
                </a:lnTo>
                <a:lnTo>
                  <a:pt x="6274" y="3999"/>
                </a:lnTo>
                <a:lnTo>
                  <a:pt x="6347" y="3888"/>
                </a:lnTo>
                <a:lnTo>
                  <a:pt x="6310" y="3742"/>
                </a:lnTo>
                <a:lnTo>
                  <a:pt x="6274" y="3632"/>
                </a:lnTo>
                <a:lnTo>
                  <a:pt x="6200" y="3522"/>
                </a:lnTo>
                <a:lnTo>
                  <a:pt x="6090" y="3375"/>
                </a:lnTo>
                <a:lnTo>
                  <a:pt x="5833" y="3192"/>
                </a:lnTo>
                <a:lnTo>
                  <a:pt x="5613" y="3045"/>
                </a:lnTo>
                <a:lnTo>
                  <a:pt x="5283" y="2861"/>
                </a:lnTo>
                <a:lnTo>
                  <a:pt x="4953" y="2715"/>
                </a:lnTo>
                <a:lnTo>
                  <a:pt x="4256" y="2495"/>
                </a:lnTo>
                <a:lnTo>
                  <a:pt x="3926" y="2421"/>
                </a:lnTo>
                <a:lnTo>
                  <a:pt x="3596" y="2385"/>
                </a:lnTo>
                <a:lnTo>
                  <a:pt x="3302" y="2458"/>
                </a:lnTo>
                <a:lnTo>
                  <a:pt x="2972" y="2605"/>
                </a:lnTo>
                <a:lnTo>
                  <a:pt x="2679" y="2788"/>
                </a:lnTo>
                <a:lnTo>
                  <a:pt x="2349" y="3081"/>
                </a:lnTo>
                <a:lnTo>
                  <a:pt x="2349" y="3045"/>
                </a:lnTo>
                <a:lnTo>
                  <a:pt x="2385" y="2788"/>
                </a:lnTo>
                <a:lnTo>
                  <a:pt x="2459" y="2568"/>
                </a:lnTo>
                <a:lnTo>
                  <a:pt x="2495" y="2458"/>
                </a:lnTo>
                <a:lnTo>
                  <a:pt x="2495" y="2311"/>
                </a:lnTo>
                <a:lnTo>
                  <a:pt x="2495" y="2201"/>
                </a:lnTo>
                <a:lnTo>
                  <a:pt x="2422" y="2128"/>
                </a:lnTo>
                <a:lnTo>
                  <a:pt x="2385" y="1871"/>
                </a:lnTo>
                <a:lnTo>
                  <a:pt x="2312" y="1614"/>
                </a:lnTo>
                <a:lnTo>
                  <a:pt x="2129" y="1137"/>
                </a:lnTo>
                <a:lnTo>
                  <a:pt x="2018" y="917"/>
                </a:lnTo>
                <a:lnTo>
                  <a:pt x="1835" y="661"/>
                </a:lnTo>
                <a:lnTo>
                  <a:pt x="1652" y="440"/>
                </a:lnTo>
                <a:lnTo>
                  <a:pt x="1395" y="220"/>
                </a:lnTo>
                <a:lnTo>
                  <a:pt x="1138" y="74"/>
                </a:lnTo>
                <a:lnTo>
                  <a:pt x="881"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7" name="Google Shape;557;p22"/>
          <p:cNvSpPr/>
          <p:nvPr/>
        </p:nvSpPr>
        <p:spPr>
          <a:xfrm rot="1920548">
            <a:off x="8225551" y="625274"/>
            <a:ext cx="501522" cy="425557"/>
          </a:xfrm>
          <a:custGeom>
            <a:avLst/>
            <a:gdLst/>
            <a:ahLst/>
            <a:cxnLst/>
            <a:rect l="l" t="t" r="r" b="b"/>
            <a:pathLst>
              <a:path w="17681" h="15004" extrusionOk="0">
                <a:moveTo>
                  <a:pt x="6823" y="1981"/>
                </a:moveTo>
                <a:lnTo>
                  <a:pt x="6676" y="2018"/>
                </a:lnTo>
                <a:lnTo>
                  <a:pt x="6566" y="2055"/>
                </a:lnTo>
                <a:lnTo>
                  <a:pt x="6493" y="2201"/>
                </a:lnTo>
                <a:lnTo>
                  <a:pt x="6420" y="2385"/>
                </a:lnTo>
                <a:lnTo>
                  <a:pt x="6383" y="2531"/>
                </a:lnTo>
                <a:lnTo>
                  <a:pt x="6383" y="2641"/>
                </a:lnTo>
                <a:lnTo>
                  <a:pt x="6420" y="2752"/>
                </a:lnTo>
                <a:lnTo>
                  <a:pt x="6493" y="2825"/>
                </a:lnTo>
                <a:lnTo>
                  <a:pt x="6566" y="2862"/>
                </a:lnTo>
                <a:lnTo>
                  <a:pt x="6713" y="2862"/>
                </a:lnTo>
                <a:lnTo>
                  <a:pt x="6860" y="2825"/>
                </a:lnTo>
                <a:lnTo>
                  <a:pt x="6933" y="2752"/>
                </a:lnTo>
                <a:lnTo>
                  <a:pt x="7006" y="2641"/>
                </a:lnTo>
                <a:lnTo>
                  <a:pt x="7080" y="2531"/>
                </a:lnTo>
                <a:lnTo>
                  <a:pt x="7080" y="2421"/>
                </a:lnTo>
                <a:lnTo>
                  <a:pt x="7080" y="2275"/>
                </a:lnTo>
                <a:lnTo>
                  <a:pt x="7006" y="2165"/>
                </a:lnTo>
                <a:lnTo>
                  <a:pt x="6933" y="2055"/>
                </a:lnTo>
                <a:lnTo>
                  <a:pt x="6823" y="1981"/>
                </a:lnTo>
                <a:close/>
                <a:moveTo>
                  <a:pt x="5282" y="2641"/>
                </a:moveTo>
                <a:lnTo>
                  <a:pt x="5209" y="2678"/>
                </a:lnTo>
                <a:lnTo>
                  <a:pt x="5136" y="2715"/>
                </a:lnTo>
                <a:lnTo>
                  <a:pt x="5062" y="2788"/>
                </a:lnTo>
                <a:lnTo>
                  <a:pt x="5062" y="2898"/>
                </a:lnTo>
                <a:lnTo>
                  <a:pt x="5062" y="2935"/>
                </a:lnTo>
                <a:lnTo>
                  <a:pt x="4989" y="2972"/>
                </a:lnTo>
                <a:lnTo>
                  <a:pt x="4952" y="3045"/>
                </a:lnTo>
                <a:lnTo>
                  <a:pt x="4952" y="3118"/>
                </a:lnTo>
                <a:lnTo>
                  <a:pt x="4952" y="3228"/>
                </a:lnTo>
                <a:lnTo>
                  <a:pt x="5026" y="3338"/>
                </a:lnTo>
                <a:lnTo>
                  <a:pt x="5099" y="3412"/>
                </a:lnTo>
                <a:lnTo>
                  <a:pt x="5319" y="3412"/>
                </a:lnTo>
                <a:lnTo>
                  <a:pt x="5429" y="3338"/>
                </a:lnTo>
                <a:lnTo>
                  <a:pt x="5502" y="3265"/>
                </a:lnTo>
                <a:lnTo>
                  <a:pt x="5576" y="3155"/>
                </a:lnTo>
                <a:lnTo>
                  <a:pt x="5613" y="3008"/>
                </a:lnTo>
                <a:lnTo>
                  <a:pt x="5576" y="2862"/>
                </a:lnTo>
                <a:lnTo>
                  <a:pt x="5502" y="2752"/>
                </a:lnTo>
                <a:lnTo>
                  <a:pt x="5392" y="2678"/>
                </a:lnTo>
                <a:lnTo>
                  <a:pt x="5282" y="2641"/>
                </a:lnTo>
                <a:close/>
                <a:moveTo>
                  <a:pt x="6786" y="3559"/>
                </a:moveTo>
                <a:lnTo>
                  <a:pt x="6640" y="3595"/>
                </a:lnTo>
                <a:lnTo>
                  <a:pt x="6493" y="3705"/>
                </a:lnTo>
                <a:lnTo>
                  <a:pt x="6383" y="3815"/>
                </a:lnTo>
                <a:lnTo>
                  <a:pt x="6309" y="3962"/>
                </a:lnTo>
                <a:lnTo>
                  <a:pt x="6273" y="4109"/>
                </a:lnTo>
                <a:lnTo>
                  <a:pt x="6273" y="4255"/>
                </a:lnTo>
                <a:lnTo>
                  <a:pt x="6273" y="4366"/>
                </a:lnTo>
                <a:lnTo>
                  <a:pt x="6383" y="4439"/>
                </a:lnTo>
                <a:lnTo>
                  <a:pt x="6493" y="4476"/>
                </a:lnTo>
                <a:lnTo>
                  <a:pt x="6603" y="4439"/>
                </a:lnTo>
                <a:lnTo>
                  <a:pt x="6750" y="4329"/>
                </a:lnTo>
                <a:lnTo>
                  <a:pt x="6860" y="4329"/>
                </a:lnTo>
                <a:lnTo>
                  <a:pt x="6970" y="4292"/>
                </a:lnTo>
                <a:lnTo>
                  <a:pt x="7080" y="4182"/>
                </a:lnTo>
                <a:lnTo>
                  <a:pt x="7153" y="4035"/>
                </a:lnTo>
                <a:lnTo>
                  <a:pt x="7153" y="3852"/>
                </a:lnTo>
                <a:lnTo>
                  <a:pt x="7080" y="3705"/>
                </a:lnTo>
                <a:lnTo>
                  <a:pt x="7043" y="3632"/>
                </a:lnTo>
                <a:lnTo>
                  <a:pt x="6970" y="3595"/>
                </a:lnTo>
                <a:lnTo>
                  <a:pt x="6786" y="3559"/>
                </a:lnTo>
                <a:close/>
                <a:moveTo>
                  <a:pt x="4806" y="5979"/>
                </a:moveTo>
                <a:lnTo>
                  <a:pt x="4622" y="6090"/>
                </a:lnTo>
                <a:lnTo>
                  <a:pt x="4439" y="6200"/>
                </a:lnTo>
                <a:lnTo>
                  <a:pt x="4402" y="6236"/>
                </a:lnTo>
                <a:lnTo>
                  <a:pt x="4329" y="6310"/>
                </a:lnTo>
                <a:lnTo>
                  <a:pt x="4255" y="6383"/>
                </a:lnTo>
                <a:lnTo>
                  <a:pt x="4219" y="6493"/>
                </a:lnTo>
                <a:lnTo>
                  <a:pt x="4219" y="6566"/>
                </a:lnTo>
                <a:lnTo>
                  <a:pt x="4255" y="6713"/>
                </a:lnTo>
                <a:lnTo>
                  <a:pt x="4329" y="6860"/>
                </a:lnTo>
                <a:lnTo>
                  <a:pt x="4365" y="6897"/>
                </a:lnTo>
                <a:lnTo>
                  <a:pt x="4475" y="6970"/>
                </a:lnTo>
                <a:lnTo>
                  <a:pt x="4585" y="7007"/>
                </a:lnTo>
                <a:lnTo>
                  <a:pt x="4696" y="7043"/>
                </a:lnTo>
                <a:lnTo>
                  <a:pt x="4842" y="7007"/>
                </a:lnTo>
                <a:lnTo>
                  <a:pt x="4952" y="6970"/>
                </a:lnTo>
                <a:lnTo>
                  <a:pt x="5026" y="6897"/>
                </a:lnTo>
                <a:lnTo>
                  <a:pt x="5209" y="6750"/>
                </a:lnTo>
                <a:lnTo>
                  <a:pt x="5282" y="6640"/>
                </a:lnTo>
                <a:lnTo>
                  <a:pt x="5319" y="6493"/>
                </a:lnTo>
                <a:lnTo>
                  <a:pt x="5356" y="6346"/>
                </a:lnTo>
                <a:lnTo>
                  <a:pt x="5356" y="6236"/>
                </a:lnTo>
                <a:lnTo>
                  <a:pt x="5282" y="6126"/>
                </a:lnTo>
                <a:lnTo>
                  <a:pt x="5209" y="6053"/>
                </a:lnTo>
                <a:lnTo>
                  <a:pt x="5136" y="5979"/>
                </a:lnTo>
                <a:close/>
                <a:moveTo>
                  <a:pt x="4219" y="4916"/>
                </a:moveTo>
                <a:lnTo>
                  <a:pt x="4219" y="5062"/>
                </a:lnTo>
                <a:lnTo>
                  <a:pt x="4255" y="5136"/>
                </a:lnTo>
                <a:lnTo>
                  <a:pt x="4292" y="5173"/>
                </a:lnTo>
                <a:lnTo>
                  <a:pt x="4439" y="5209"/>
                </a:lnTo>
                <a:lnTo>
                  <a:pt x="4549" y="5173"/>
                </a:lnTo>
                <a:lnTo>
                  <a:pt x="4585" y="5136"/>
                </a:lnTo>
                <a:lnTo>
                  <a:pt x="4622" y="5062"/>
                </a:lnTo>
                <a:lnTo>
                  <a:pt x="4659" y="5026"/>
                </a:lnTo>
                <a:lnTo>
                  <a:pt x="4989" y="5136"/>
                </a:lnTo>
                <a:lnTo>
                  <a:pt x="5319" y="5209"/>
                </a:lnTo>
                <a:lnTo>
                  <a:pt x="5392" y="5319"/>
                </a:lnTo>
                <a:lnTo>
                  <a:pt x="5466" y="5429"/>
                </a:lnTo>
                <a:lnTo>
                  <a:pt x="5686" y="5613"/>
                </a:lnTo>
                <a:lnTo>
                  <a:pt x="5869" y="5833"/>
                </a:lnTo>
                <a:lnTo>
                  <a:pt x="5979" y="6053"/>
                </a:lnTo>
                <a:lnTo>
                  <a:pt x="6016" y="6273"/>
                </a:lnTo>
                <a:lnTo>
                  <a:pt x="5979" y="6530"/>
                </a:lnTo>
                <a:lnTo>
                  <a:pt x="5943" y="6676"/>
                </a:lnTo>
                <a:lnTo>
                  <a:pt x="5869" y="6823"/>
                </a:lnTo>
                <a:lnTo>
                  <a:pt x="5686" y="7080"/>
                </a:lnTo>
                <a:lnTo>
                  <a:pt x="5466" y="7227"/>
                </a:lnTo>
                <a:lnTo>
                  <a:pt x="5209" y="7373"/>
                </a:lnTo>
                <a:lnTo>
                  <a:pt x="4916" y="7447"/>
                </a:lnTo>
                <a:lnTo>
                  <a:pt x="4622" y="7483"/>
                </a:lnTo>
                <a:lnTo>
                  <a:pt x="4329" y="7520"/>
                </a:lnTo>
                <a:lnTo>
                  <a:pt x="4035" y="7483"/>
                </a:lnTo>
                <a:lnTo>
                  <a:pt x="3778" y="7447"/>
                </a:lnTo>
                <a:lnTo>
                  <a:pt x="3485" y="7337"/>
                </a:lnTo>
                <a:lnTo>
                  <a:pt x="3338" y="7227"/>
                </a:lnTo>
                <a:lnTo>
                  <a:pt x="3228" y="7080"/>
                </a:lnTo>
                <a:lnTo>
                  <a:pt x="3155" y="6897"/>
                </a:lnTo>
                <a:lnTo>
                  <a:pt x="3118" y="6713"/>
                </a:lnTo>
                <a:lnTo>
                  <a:pt x="3082" y="6383"/>
                </a:lnTo>
                <a:lnTo>
                  <a:pt x="3155" y="6090"/>
                </a:lnTo>
                <a:lnTo>
                  <a:pt x="3228" y="5796"/>
                </a:lnTo>
                <a:lnTo>
                  <a:pt x="3375" y="5539"/>
                </a:lnTo>
                <a:lnTo>
                  <a:pt x="3558" y="5319"/>
                </a:lnTo>
                <a:lnTo>
                  <a:pt x="3742" y="5173"/>
                </a:lnTo>
                <a:lnTo>
                  <a:pt x="3962" y="5026"/>
                </a:lnTo>
                <a:lnTo>
                  <a:pt x="4219" y="4916"/>
                </a:lnTo>
                <a:close/>
                <a:moveTo>
                  <a:pt x="11628" y="7190"/>
                </a:moveTo>
                <a:lnTo>
                  <a:pt x="11958" y="7263"/>
                </a:lnTo>
                <a:lnTo>
                  <a:pt x="12252" y="7263"/>
                </a:lnTo>
                <a:lnTo>
                  <a:pt x="12362" y="7227"/>
                </a:lnTo>
                <a:lnTo>
                  <a:pt x="12435" y="7447"/>
                </a:lnTo>
                <a:lnTo>
                  <a:pt x="12509" y="7704"/>
                </a:lnTo>
                <a:lnTo>
                  <a:pt x="12509" y="7814"/>
                </a:lnTo>
                <a:lnTo>
                  <a:pt x="12472" y="7814"/>
                </a:lnTo>
                <a:lnTo>
                  <a:pt x="12399" y="7850"/>
                </a:lnTo>
                <a:lnTo>
                  <a:pt x="12399" y="7887"/>
                </a:lnTo>
                <a:lnTo>
                  <a:pt x="12252" y="7814"/>
                </a:lnTo>
                <a:lnTo>
                  <a:pt x="11738" y="7557"/>
                </a:lnTo>
                <a:lnTo>
                  <a:pt x="11702" y="7483"/>
                </a:lnTo>
                <a:lnTo>
                  <a:pt x="11628" y="7373"/>
                </a:lnTo>
                <a:lnTo>
                  <a:pt x="11628" y="7190"/>
                </a:lnTo>
                <a:close/>
                <a:moveTo>
                  <a:pt x="4329" y="4402"/>
                </a:moveTo>
                <a:lnTo>
                  <a:pt x="4255" y="4476"/>
                </a:lnTo>
                <a:lnTo>
                  <a:pt x="4035" y="4512"/>
                </a:lnTo>
                <a:lnTo>
                  <a:pt x="3815" y="4622"/>
                </a:lnTo>
                <a:lnTo>
                  <a:pt x="3632" y="4732"/>
                </a:lnTo>
                <a:lnTo>
                  <a:pt x="3448" y="4842"/>
                </a:lnTo>
                <a:lnTo>
                  <a:pt x="3265" y="4989"/>
                </a:lnTo>
                <a:lnTo>
                  <a:pt x="3082" y="5173"/>
                </a:lnTo>
                <a:lnTo>
                  <a:pt x="2971" y="5356"/>
                </a:lnTo>
                <a:lnTo>
                  <a:pt x="2825" y="5576"/>
                </a:lnTo>
                <a:lnTo>
                  <a:pt x="2715" y="5906"/>
                </a:lnTo>
                <a:lnTo>
                  <a:pt x="2641" y="6236"/>
                </a:lnTo>
                <a:lnTo>
                  <a:pt x="2641" y="6603"/>
                </a:lnTo>
                <a:lnTo>
                  <a:pt x="2678" y="6933"/>
                </a:lnTo>
                <a:lnTo>
                  <a:pt x="2825" y="7263"/>
                </a:lnTo>
                <a:lnTo>
                  <a:pt x="3008" y="7520"/>
                </a:lnTo>
                <a:lnTo>
                  <a:pt x="3118" y="7667"/>
                </a:lnTo>
                <a:lnTo>
                  <a:pt x="3265" y="7740"/>
                </a:lnTo>
                <a:lnTo>
                  <a:pt x="3412" y="7850"/>
                </a:lnTo>
                <a:lnTo>
                  <a:pt x="3595" y="7887"/>
                </a:lnTo>
                <a:lnTo>
                  <a:pt x="3962" y="7997"/>
                </a:lnTo>
                <a:lnTo>
                  <a:pt x="4292" y="8034"/>
                </a:lnTo>
                <a:lnTo>
                  <a:pt x="4659" y="7997"/>
                </a:lnTo>
                <a:lnTo>
                  <a:pt x="5026" y="7960"/>
                </a:lnTo>
                <a:lnTo>
                  <a:pt x="5356" y="7850"/>
                </a:lnTo>
                <a:lnTo>
                  <a:pt x="5686" y="7704"/>
                </a:lnTo>
                <a:lnTo>
                  <a:pt x="5979" y="7483"/>
                </a:lnTo>
                <a:lnTo>
                  <a:pt x="6236" y="7227"/>
                </a:lnTo>
                <a:lnTo>
                  <a:pt x="6383" y="6933"/>
                </a:lnTo>
                <a:lnTo>
                  <a:pt x="6456" y="6640"/>
                </a:lnTo>
                <a:lnTo>
                  <a:pt x="6530" y="6346"/>
                </a:lnTo>
                <a:lnTo>
                  <a:pt x="6493" y="6016"/>
                </a:lnTo>
                <a:lnTo>
                  <a:pt x="6420" y="5759"/>
                </a:lnTo>
                <a:lnTo>
                  <a:pt x="6273" y="5503"/>
                </a:lnTo>
                <a:lnTo>
                  <a:pt x="6163" y="5393"/>
                </a:lnTo>
                <a:lnTo>
                  <a:pt x="5979" y="5246"/>
                </a:lnTo>
                <a:lnTo>
                  <a:pt x="5833" y="5099"/>
                </a:lnTo>
                <a:lnTo>
                  <a:pt x="5796" y="5026"/>
                </a:lnTo>
                <a:lnTo>
                  <a:pt x="5796" y="4952"/>
                </a:lnTo>
                <a:lnTo>
                  <a:pt x="5759" y="4879"/>
                </a:lnTo>
                <a:lnTo>
                  <a:pt x="5723" y="4806"/>
                </a:lnTo>
                <a:lnTo>
                  <a:pt x="5649" y="4732"/>
                </a:lnTo>
                <a:lnTo>
                  <a:pt x="5539" y="4696"/>
                </a:lnTo>
                <a:lnTo>
                  <a:pt x="5209" y="4659"/>
                </a:lnTo>
                <a:lnTo>
                  <a:pt x="5136" y="4586"/>
                </a:lnTo>
                <a:lnTo>
                  <a:pt x="5136" y="4512"/>
                </a:lnTo>
                <a:lnTo>
                  <a:pt x="5062" y="4439"/>
                </a:lnTo>
                <a:lnTo>
                  <a:pt x="4585" y="4439"/>
                </a:lnTo>
                <a:lnTo>
                  <a:pt x="4475" y="4402"/>
                </a:lnTo>
                <a:close/>
                <a:moveTo>
                  <a:pt x="1761" y="7447"/>
                </a:moveTo>
                <a:lnTo>
                  <a:pt x="1908" y="7483"/>
                </a:lnTo>
                <a:lnTo>
                  <a:pt x="2054" y="7520"/>
                </a:lnTo>
                <a:lnTo>
                  <a:pt x="2164" y="7630"/>
                </a:lnTo>
                <a:lnTo>
                  <a:pt x="2275" y="7740"/>
                </a:lnTo>
                <a:lnTo>
                  <a:pt x="2348" y="7887"/>
                </a:lnTo>
                <a:lnTo>
                  <a:pt x="2348" y="8070"/>
                </a:lnTo>
                <a:lnTo>
                  <a:pt x="2348" y="8107"/>
                </a:lnTo>
                <a:lnTo>
                  <a:pt x="2311" y="8144"/>
                </a:lnTo>
                <a:lnTo>
                  <a:pt x="2238" y="8144"/>
                </a:lnTo>
                <a:lnTo>
                  <a:pt x="2128" y="8070"/>
                </a:lnTo>
                <a:lnTo>
                  <a:pt x="2018" y="7960"/>
                </a:lnTo>
                <a:lnTo>
                  <a:pt x="1908" y="7814"/>
                </a:lnTo>
                <a:lnTo>
                  <a:pt x="1724" y="7520"/>
                </a:lnTo>
                <a:lnTo>
                  <a:pt x="1651" y="7447"/>
                </a:lnTo>
                <a:close/>
                <a:moveTo>
                  <a:pt x="14233" y="7630"/>
                </a:moveTo>
                <a:lnTo>
                  <a:pt x="14159" y="7667"/>
                </a:lnTo>
                <a:lnTo>
                  <a:pt x="14123" y="7740"/>
                </a:lnTo>
                <a:lnTo>
                  <a:pt x="14013" y="7960"/>
                </a:lnTo>
                <a:lnTo>
                  <a:pt x="14013" y="8070"/>
                </a:lnTo>
                <a:lnTo>
                  <a:pt x="14049" y="8180"/>
                </a:lnTo>
                <a:lnTo>
                  <a:pt x="14086" y="8254"/>
                </a:lnTo>
                <a:lnTo>
                  <a:pt x="14159" y="8290"/>
                </a:lnTo>
                <a:lnTo>
                  <a:pt x="14306" y="8290"/>
                </a:lnTo>
                <a:lnTo>
                  <a:pt x="14416" y="8254"/>
                </a:lnTo>
                <a:lnTo>
                  <a:pt x="14453" y="8180"/>
                </a:lnTo>
                <a:lnTo>
                  <a:pt x="14490" y="8107"/>
                </a:lnTo>
                <a:lnTo>
                  <a:pt x="14490" y="7997"/>
                </a:lnTo>
                <a:lnTo>
                  <a:pt x="14490" y="7924"/>
                </a:lnTo>
                <a:lnTo>
                  <a:pt x="14490" y="7777"/>
                </a:lnTo>
                <a:lnTo>
                  <a:pt x="14453" y="7704"/>
                </a:lnTo>
                <a:lnTo>
                  <a:pt x="14416" y="7667"/>
                </a:lnTo>
                <a:lnTo>
                  <a:pt x="14306" y="7630"/>
                </a:lnTo>
                <a:close/>
                <a:moveTo>
                  <a:pt x="7410" y="6236"/>
                </a:moveTo>
                <a:lnTo>
                  <a:pt x="7300" y="6310"/>
                </a:lnTo>
                <a:lnTo>
                  <a:pt x="7227" y="6346"/>
                </a:lnTo>
                <a:lnTo>
                  <a:pt x="7190" y="6420"/>
                </a:lnTo>
                <a:lnTo>
                  <a:pt x="7153" y="6566"/>
                </a:lnTo>
                <a:lnTo>
                  <a:pt x="7153" y="6750"/>
                </a:lnTo>
                <a:lnTo>
                  <a:pt x="7190" y="6933"/>
                </a:lnTo>
                <a:lnTo>
                  <a:pt x="7227" y="7007"/>
                </a:lnTo>
                <a:lnTo>
                  <a:pt x="7300" y="7080"/>
                </a:lnTo>
                <a:lnTo>
                  <a:pt x="7667" y="7153"/>
                </a:lnTo>
                <a:lnTo>
                  <a:pt x="7410" y="7373"/>
                </a:lnTo>
                <a:lnTo>
                  <a:pt x="7263" y="7520"/>
                </a:lnTo>
                <a:lnTo>
                  <a:pt x="7190" y="7593"/>
                </a:lnTo>
                <a:lnTo>
                  <a:pt x="7153" y="7704"/>
                </a:lnTo>
                <a:lnTo>
                  <a:pt x="7153" y="7887"/>
                </a:lnTo>
                <a:lnTo>
                  <a:pt x="7227" y="8070"/>
                </a:lnTo>
                <a:lnTo>
                  <a:pt x="7337" y="8180"/>
                </a:lnTo>
                <a:lnTo>
                  <a:pt x="7483" y="8290"/>
                </a:lnTo>
                <a:lnTo>
                  <a:pt x="7520" y="8400"/>
                </a:lnTo>
                <a:lnTo>
                  <a:pt x="7557" y="8474"/>
                </a:lnTo>
                <a:lnTo>
                  <a:pt x="7593" y="8511"/>
                </a:lnTo>
                <a:lnTo>
                  <a:pt x="7740" y="8511"/>
                </a:lnTo>
                <a:lnTo>
                  <a:pt x="7813" y="8437"/>
                </a:lnTo>
                <a:lnTo>
                  <a:pt x="7850" y="8364"/>
                </a:lnTo>
                <a:lnTo>
                  <a:pt x="7923" y="8217"/>
                </a:lnTo>
                <a:lnTo>
                  <a:pt x="7923" y="8144"/>
                </a:lnTo>
                <a:lnTo>
                  <a:pt x="7887" y="8070"/>
                </a:lnTo>
                <a:lnTo>
                  <a:pt x="7850" y="7997"/>
                </a:lnTo>
                <a:lnTo>
                  <a:pt x="7777" y="7960"/>
                </a:lnTo>
                <a:lnTo>
                  <a:pt x="7667" y="7924"/>
                </a:lnTo>
                <a:lnTo>
                  <a:pt x="7630" y="7887"/>
                </a:lnTo>
                <a:lnTo>
                  <a:pt x="7630" y="7814"/>
                </a:lnTo>
                <a:lnTo>
                  <a:pt x="7630" y="7777"/>
                </a:lnTo>
                <a:lnTo>
                  <a:pt x="7703" y="7667"/>
                </a:lnTo>
                <a:lnTo>
                  <a:pt x="7850" y="7593"/>
                </a:lnTo>
                <a:lnTo>
                  <a:pt x="7997" y="7410"/>
                </a:lnTo>
                <a:lnTo>
                  <a:pt x="8107" y="7190"/>
                </a:lnTo>
                <a:lnTo>
                  <a:pt x="8107" y="7080"/>
                </a:lnTo>
                <a:lnTo>
                  <a:pt x="8070" y="6970"/>
                </a:lnTo>
                <a:lnTo>
                  <a:pt x="8034" y="6897"/>
                </a:lnTo>
                <a:lnTo>
                  <a:pt x="7960" y="6823"/>
                </a:lnTo>
                <a:lnTo>
                  <a:pt x="7740" y="6750"/>
                </a:lnTo>
                <a:lnTo>
                  <a:pt x="7520" y="6713"/>
                </a:lnTo>
                <a:lnTo>
                  <a:pt x="7557" y="6566"/>
                </a:lnTo>
                <a:lnTo>
                  <a:pt x="7593" y="6493"/>
                </a:lnTo>
                <a:lnTo>
                  <a:pt x="7667" y="6456"/>
                </a:lnTo>
                <a:lnTo>
                  <a:pt x="7703" y="6383"/>
                </a:lnTo>
                <a:lnTo>
                  <a:pt x="7667" y="6310"/>
                </a:lnTo>
                <a:lnTo>
                  <a:pt x="7593" y="6236"/>
                </a:lnTo>
                <a:close/>
                <a:moveTo>
                  <a:pt x="1651" y="6897"/>
                </a:moveTo>
                <a:lnTo>
                  <a:pt x="1578" y="6933"/>
                </a:lnTo>
                <a:lnTo>
                  <a:pt x="1541" y="7007"/>
                </a:lnTo>
                <a:lnTo>
                  <a:pt x="1504" y="7080"/>
                </a:lnTo>
                <a:lnTo>
                  <a:pt x="1504" y="7227"/>
                </a:lnTo>
                <a:lnTo>
                  <a:pt x="1541" y="7300"/>
                </a:lnTo>
                <a:lnTo>
                  <a:pt x="1578" y="7373"/>
                </a:lnTo>
                <a:lnTo>
                  <a:pt x="1541" y="7410"/>
                </a:lnTo>
                <a:lnTo>
                  <a:pt x="1504" y="7410"/>
                </a:lnTo>
                <a:lnTo>
                  <a:pt x="1468" y="7483"/>
                </a:lnTo>
                <a:lnTo>
                  <a:pt x="1431" y="7557"/>
                </a:lnTo>
                <a:lnTo>
                  <a:pt x="1468" y="7814"/>
                </a:lnTo>
                <a:lnTo>
                  <a:pt x="1578" y="8034"/>
                </a:lnTo>
                <a:lnTo>
                  <a:pt x="1724" y="8254"/>
                </a:lnTo>
                <a:lnTo>
                  <a:pt x="1908" y="8437"/>
                </a:lnTo>
                <a:lnTo>
                  <a:pt x="2128" y="8547"/>
                </a:lnTo>
                <a:lnTo>
                  <a:pt x="2238" y="8584"/>
                </a:lnTo>
                <a:lnTo>
                  <a:pt x="2348" y="8621"/>
                </a:lnTo>
                <a:lnTo>
                  <a:pt x="2458" y="8621"/>
                </a:lnTo>
                <a:lnTo>
                  <a:pt x="2568" y="8547"/>
                </a:lnTo>
                <a:lnTo>
                  <a:pt x="2641" y="8474"/>
                </a:lnTo>
                <a:lnTo>
                  <a:pt x="2715" y="8364"/>
                </a:lnTo>
                <a:lnTo>
                  <a:pt x="2788" y="8144"/>
                </a:lnTo>
                <a:lnTo>
                  <a:pt x="2788" y="7960"/>
                </a:lnTo>
                <a:lnTo>
                  <a:pt x="2751" y="7740"/>
                </a:lnTo>
                <a:lnTo>
                  <a:pt x="2678" y="7557"/>
                </a:lnTo>
                <a:lnTo>
                  <a:pt x="2531" y="7373"/>
                </a:lnTo>
                <a:lnTo>
                  <a:pt x="2385" y="7227"/>
                </a:lnTo>
                <a:lnTo>
                  <a:pt x="2201" y="7117"/>
                </a:lnTo>
                <a:lnTo>
                  <a:pt x="1981" y="7043"/>
                </a:lnTo>
                <a:lnTo>
                  <a:pt x="1908" y="6933"/>
                </a:lnTo>
                <a:lnTo>
                  <a:pt x="1834" y="6897"/>
                </a:lnTo>
                <a:close/>
                <a:moveTo>
                  <a:pt x="14306" y="7227"/>
                </a:moveTo>
                <a:lnTo>
                  <a:pt x="14453" y="7263"/>
                </a:lnTo>
                <a:lnTo>
                  <a:pt x="14563" y="7300"/>
                </a:lnTo>
                <a:lnTo>
                  <a:pt x="14636" y="7410"/>
                </a:lnTo>
                <a:lnTo>
                  <a:pt x="14673" y="7520"/>
                </a:lnTo>
                <a:lnTo>
                  <a:pt x="14673" y="7667"/>
                </a:lnTo>
                <a:lnTo>
                  <a:pt x="14673" y="7814"/>
                </a:lnTo>
                <a:lnTo>
                  <a:pt x="14600" y="8070"/>
                </a:lnTo>
                <a:lnTo>
                  <a:pt x="14490" y="8290"/>
                </a:lnTo>
                <a:lnTo>
                  <a:pt x="14343" y="8511"/>
                </a:lnTo>
                <a:lnTo>
                  <a:pt x="14269" y="8584"/>
                </a:lnTo>
                <a:lnTo>
                  <a:pt x="14196" y="8621"/>
                </a:lnTo>
                <a:lnTo>
                  <a:pt x="14123" y="8621"/>
                </a:lnTo>
                <a:lnTo>
                  <a:pt x="14049" y="8584"/>
                </a:lnTo>
                <a:lnTo>
                  <a:pt x="14013" y="8547"/>
                </a:lnTo>
                <a:lnTo>
                  <a:pt x="13976" y="8474"/>
                </a:lnTo>
                <a:lnTo>
                  <a:pt x="13903" y="8290"/>
                </a:lnTo>
                <a:lnTo>
                  <a:pt x="13939" y="8034"/>
                </a:lnTo>
                <a:lnTo>
                  <a:pt x="13976" y="7777"/>
                </a:lnTo>
                <a:lnTo>
                  <a:pt x="14086" y="7263"/>
                </a:lnTo>
                <a:lnTo>
                  <a:pt x="14306" y="7227"/>
                </a:lnTo>
                <a:close/>
                <a:moveTo>
                  <a:pt x="14233" y="6750"/>
                </a:moveTo>
                <a:lnTo>
                  <a:pt x="14123" y="6786"/>
                </a:lnTo>
                <a:lnTo>
                  <a:pt x="13866" y="6786"/>
                </a:lnTo>
                <a:lnTo>
                  <a:pt x="13829" y="6823"/>
                </a:lnTo>
                <a:lnTo>
                  <a:pt x="13756" y="6933"/>
                </a:lnTo>
                <a:lnTo>
                  <a:pt x="13609" y="7373"/>
                </a:lnTo>
                <a:lnTo>
                  <a:pt x="13499" y="7850"/>
                </a:lnTo>
                <a:lnTo>
                  <a:pt x="13462" y="8107"/>
                </a:lnTo>
                <a:lnTo>
                  <a:pt x="13462" y="8327"/>
                </a:lnTo>
                <a:lnTo>
                  <a:pt x="13499" y="8584"/>
                </a:lnTo>
                <a:lnTo>
                  <a:pt x="13572" y="8804"/>
                </a:lnTo>
                <a:lnTo>
                  <a:pt x="13683" y="8914"/>
                </a:lnTo>
                <a:lnTo>
                  <a:pt x="13829" y="9024"/>
                </a:lnTo>
                <a:lnTo>
                  <a:pt x="13976" y="9097"/>
                </a:lnTo>
                <a:lnTo>
                  <a:pt x="14123" y="9134"/>
                </a:lnTo>
                <a:lnTo>
                  <a:pt x="14343" y="9097"/>
                </a:lnTo>
                <a:lnTo>
                  <a:pt x="14490" y="9024"/>
                </a:lnTo>
                <a:lnTo>
                  <a:pt x="14600" y="8877"/>
                </a:lnTo>
                <a:lnTo>
                  <a:pt x="14746" y="8731"/>
                </a:lnTo>
                <a:lnTo>
                  <a:pt x="14966" y="8400"/>
                </a:lnTo>
                <a:lnTo>
                  <a:pt x="15076" y="8180"/>
                </a:lnTo>
                <a:lnTo>
                  <a:pt x="15113" y="7997"/>
                </a:lnTo>
                <a:lnTo>
                  <a:pt x="15150" y="7814"/>
                </a:lnTo>
                <a:lnTo>
                  <a:pt x="15150" y="7593"/>
                </a:lnTo>
                <a:lnTo>
                  <a:pt x="15113" y="7410"/>
                </a:lnTo>
                <a:lnTo>
                  <a:pt x="15040" y="7190"/>
                </a:lnTo>
                <a:lnTo>
                  <a:pt x="15003" y="7080"/>
                </a:lnTo>
                <a:lnTo>
                  <a:pt x="14893" y="7007"/>
                </a:lnTo>
                <a:lnTo>
                  <a:pt x="14673" y="6823"/>
                </a:lnTo>
                <a:lnTo>
                  <a:pt x="14526" y="6786"/>
                </a:lnTo>
                <a:lnTo>
                  <a:pt x="14379" y="6750"/>
                </a:lnTo>
                <a:close/>
                <a:moveTo>
                  <a:pt x="6273" y="7887"/>
                </a:moveTo>
                <a:lnTo>
                  <a:pt x="6199" y="7924"/>
                </a:lnTo>
                <a:lnTo>
                  <a:pt x="6126" y="7997"/>
                </a:lnTo>
                <a:lnTo>
                  <a:pt x="5979" y="8107"/>
                </a:lnTo>
                <a:lnTo>
                  <a:pt x="5869" y="8290"/>
                </a:lnTo>
                <a:lnTo>
                  <a:pt x="5796" y="8474"/>
                </a:lnTo>
                <a:lnTo>
                  <a:pt x="5796" y="8584"/>
                </a:lnTo>
                <a:lnTo>
                  <a:pt x="5833" y="8657"/>
                </a:lnTo>
                <a:lnTo>
                  <a:pt x="5906" y="8694"/>
                </a:lnTo>
                <a:lnTo>
                  <a:pt x="6236" y="8694"/>
                </a:lnTo>
                <a:lnTo>
                  <a:pt x="6420" y="8767"/>
                </a:lnTo>
                <a:lnTo>
                  <a:pt x="6199" y="9024"/>
                </a:lnTo>
                <a:lnTo>
                  <a:pt x="6199" y="9061"/>
                </a:lnTo>
                <a:lnTo>
                  <a:pt x="6199" y="9134"/>
                </a:lnTo>
                <a:lnTo>
                  <a:pt x="6236" y="9244"/>
                </a:lnTo>
                <a:lnTo>
                  <a:pt x="6346" y="9354"/>
                </a:lnTo>
                <a:lnTo>
                  <a:pt x="6456" y="9391"/>
                </a:lnTo>
                <a:lnTo>
                  <a:pt x="6713" y="9391"/>
                </a:lnTo>
                <a:lnTo>
                  <a:pt x="6786" y="9318"/>
                </a:lnTo>
                <a:lnTo>
                  <a:pt x="6860" y="9207"/>
                </a:lnTo>
                <a:lnTo>
                  <a:pt x="6823" y="9097"/>
                </a:lnTo>
                <a:lnTo>
                  <a:pt x="6750" y="9024"/>
                </a:lnTo>
                <a:lnTo>
                  <a:pt x="6860" y="8951"/>
                </a:lnTo>
                <a:lnTo>
                  <a:pt x="6933" y="8877"/>
                </a:lnTo>
                <a:lnTo>
                  <a:pt x="6933" y="8804"/>
                </a:lnTo>
                <a:lnTo>
                  <a:pt x="6933" y="8731"/>
                </a:lnTo>
                <a:lnTo>
                  <a:pt x="6896" y="8621"/>
                </a:lnTo>
                <a:lnTo>
                  <a:pt x="6750" y="8511"/>
                </a:lnTo>
                <a:lnTo>
                  <a:pt x="6603" y="8437"/>
                </a:lnTo>
                <a:lnTo>
                  <a:pt x="6456" y="8364"/>
                </a:lnTo>
                <a:lnTo>
                  <a:pt x="6273" y="8327"/>
                </a:lnTo>
                <a:lnTo>
                  <a:pt x="6346" y="8180"/>
                </a:lnTo>
                <a:lnTo>
                  <a:pt x="6420" y="8034"/>
                </a:lnTo>
                <a:lnTo>
                  <a:pt x="6420" y="7960"/>
                </a:lnTo>
                <a:lnTo>
                  <a:pt x="6383" y="7924"/>
                </a:lnTo>
                <a:lnTo>
                  <a:pt x="6346" y="7924"/>
                </a:lnTo>
                <a:lnTo>
                  <a:pt x="6273" y="7887"/>
                </a:lnTo>
                <a:close/>
                <a:moveTo>
                  <a:pt x="7630" y="551"/>
                </a:moveTo>
                <a:lnTo>
                  <a:pt x="7777" y="587"/>
                </a:lnTo>
                <a:lnTo>
                  <a:pt x="7923" y="661"/>
                </a:lnTo>
                <a:lnTo>
                  <a:pt x="8437" y="1101"/>
                </a:lnTo>
                <a:lnTo>
                  <a:pt x="8657" y="1321"/>
                </a:lnTo>
                <a:lnTo>
                  <a:pt x="8877" y="1578"/>
                </a:lnTo>
                <a:lnTo>
                  <a:pt x="9061" y="1834"/>
                </a:lnTo>
                <a:lnTo>
                  <a:pt x="9207" y="2128"/>
                </a:lnTo>
                <a:lnTo>
                  <a:pt x="9281" y="2421"/>
                </a:lnTo>
                <a:lnTo>
                  <a:pt x="9317" y="2752"/>
                </a:lnTo>
                <a:lnTo>
                  <a:pt x="9281" y="3082"/>
                </a:lnTo>
                <a:lnTo>
                  <a:pt x="9244" y="3375"/>
                </a:lnTo>
                <a:lnTo>
                  <a:pt x="9024" y="3962"/>
                </a:lnTo>
                <a:lnTo>
                  <a:pt x="8804" y="4512"/>
                </a:lnTo>
                <a:lnTo>
                  <a:pt x="8584" y="5099"/>
                </a:lnTo>
                <a:lnTo>
                  <a:pt x="8547" y="5356"/>
                </a:lnTo>
                <a:lnTo>
                  <a:pt x="8510" y="5613"/>
                </a:lnTo>
                <a:lnTo>
                  <a:pt x="8510" y="5869"/>
                </a:lnTo>
                <a:lnTo>
                  <a:pt x="8547" y="6163"/>
                </a:lnTo>
                <a:lnTo>
                  <a:pt x="8584" y="6310"/>
                </a:lnTo>
                <a:lnTo>
                  <a:pt x="8657" y="6493"/>
                </a:lnTo>
                <a:lnTo>
                  <a:pt x="8804" y="6823"/>
                </a:lnTo>
                <a:lnTo>
                  <a:pt x="8987" y="7117"/>
                </a:lnTo>
                <a:lnTo>
                  <a:pt x="9134" y="7447"/>
                </a:lnTo>
                <a:lnTo>
                  <a:pt x="9207" y="7777"/>
                </a:lnTo>
                <a:lnTo>
                  <a:pt x="9244" y="8144"/>
                </a:lnTo>
                <a:lnTo>
                  <a:pt x="9207" y="8474"/>
                </a:lnTo>
                <a:lnTo>
                  <a:pt x="9097" y="8804"/>
                </a:lnTo>
                <a:lnTo>
                  <a:pt x="8951" y="9134"/>
                </a:lnTo>
                <a:lnTo>
                  <a:pt x="8767" y="9428"/>
                </a:lnTo>
                <a:lnTo>
                  <a:pt x="8510" y="9684"/>
                </a:lnTo>
                <a:lnTo>
                  <a:pt x="8254" y="9904"/>
                </a:lnTo>
                <a:lnTo>
                  <a:pt x="7960" y="10051"/>
                </a:lnTo>
                <a:lnTo>
                  <a:pt x="7667" y="10198"/>
                </a:lnTo>
                <a:lnTo>
                  <a:pt x="7373" y="10308"/>
                </a:lnTo>
                <a:lnTo>
                  <a:pt x="7043" y="10345"/>
                </a:lnTo>
                <a:lnTo>
                  <a:pt x="6676" y="10418"/>
                </a:lnTo>
                <a:lnTo>
                  <a:pt x="6493" y="10381"/>
                </a:lnTo>
                <a:lnTo>
                  <a:pt x="6309" y="10345"/>
                </a:lnTo>
                <a:lnTo>
                  <a:pt x="6163" y="10235"/>
                </a:lnTo>
                <a:lnTo>
                  <a:pt x="6016" y="10088"/>
                </a:lnTo>
                <a:lnTo>
                  <a:pt x="5906" y="9941"/>
                </a:lnTo>
                <a:lnTo>
                  <a:pt x="5759" y="9831"/>
                </a:lnTo>
                <a:lnTo>
                  <a:pt x="5649" y="9758"/>
                </a:lnTo>
                <a:lnTo>
                  <a:pt x="5502" y="9684"/>
                </a:lnTo>
                <a:lnTo>
                  <a:pt x="5209" y="9611"/>
                </a:lnTo>
                <a:lnTo>
                  <a:pt x="4916" y="9611"/>
                </a:lnTo>
                <a:lnTo>
                  <a:pt x="4622" y="9684"/>
                </a:lnTo>
                <a:lnTo>
                  <a:pt x="3999" y="9868"/>
                </a:lnTo>
                <a:lnTo>
                  <a:pt x="3705" y="9978"/>
                </a:lnTo>
                <a:lnTo>
                  <a:pt x="3412" y="10051"/>
                </a:lnTo>
                <a:lnTo>
                  <a:pt x="3118" y="10088"/>
                </a:lnTo>
                <a:lnTo>
                  <a:pt x="2825" y="10051"/>
                </a:lnTo>
                <a:lnTo>
                  <a:pt x="2495" y="10014"/>
                </a:lnTo>
                <a:lnTo>
                  <a:pt x="2201" y="9904"/>
                </a:lnTo>
                <a:lnTo>
                  <a:pt x="1944" y="9794"/>
                </a:lnTo>
                <a:lnTo>
                  <a:pt x="1651" y="9648"/>
                </a:lnTo>
                <a:lnTo>
                  <a:pt x="1394" y="9464"/>
                </a:lnTo>
                <a:lnTo>
                  <a:pt x="1174" y="9281"/>
                </a:lnTo>
                <a:lnTo>
                  <a:pt x="954" y="8987"/>
                </a:lnTo>
                <a:lnTo>
                  <a:pt x="771" y="8694"/>
                </a:lnTo>
                <a:lnTo>
                  <a:pt x="624" y="8364"/>
                </a:lnTo>
                <a:lnTo>
                  <a:pt x="550" y="8034"/>
                </a:lnTo>
                <a:lnTo>
                  <a:pt x="514" y="7667"/>
                </a:lnTo>
                <a:lnTo>
                  <a:pt x="514" y="7337"/>
                </a:lnTo>
                <a:lnTo>
                  <a:pt x="587" y="6970"/>
                </a:lnTo>
                <a:lnTo>
                  <a:pt x="661" y="6640"/>
                </a:lnTo>
                <a:lnTo>
                  <a:pt x="807" y="6310"/>
                </a:lnTo>
                <a:lnTo>
                  <a:pt x="991" y="6016"/>
                </a:lnTo>
                <a:lnTo>
                  <a:pt x="1211" y="5759"/>
                </a:lnTo>
                <a:lnTo>
                  <a:pt x="1468" y="5539"/>
                </a:lnTo>
                <a:lnTo>
                  <a:pt x="2018" y="5099"/>
                </a:lnTo>
                <a:lnTo>
                  <a:pt x="2568" y="4622"/>
                </a:lnTo>
                <a:lnTo>
                  <a:pt x="2788" y="4366"/>
                </a:lnTo>
                <a:lnTo>
                  <a:pt x="2971" y="4109"/>
                </a:lnTo>
                <a:lnTo>
                  <a:pt x="3082" y="3815"/>
                </a:lnTo>
                <a:lnTo>
                  <a:pt x="3192" y="3485"/>
                </a:lnTo>
                <a:lnTo>
                  <a:pt x="3265" y="3118"/>
                </a:lnTo>
                <a:lnTo>
                  <a:pt x="3302" y="2715"/>
                </a:lnTo>
                <a:lnTo>
                  <a:pt x="3375" y="2348"/>
                </a:lnTo>
                <a:lnTo>
                  <a:pt x="3448" y="2165"/>
                </a:lnTo>
                <a:lnTo>
                  <a:pt x="3558" y="1981"/>
                </a:lnTo>
                <a:lnTo>
                  <a:pt x="3705" y="1798"/>
                </a:lnTo>
                <a:lnTo>
                  <a:pt x="3852" y="1651"/>
                </a:lnTo>
                <a:lnTo>
                  <a:pt x="4072" y="1541"/>
                </a:lnTo>
                <a:lnTo>
                  <a:pt x="4292" y="1468"/>
                </a:lnTo>
                <a:lnTo>
                  <a:pt x="4512" y="1431"/>
                </a:lnTo>
                <a:lnTo>
                  <a:pt x="4769" y="1394"/>
                </a:lnTo>
                <a:lnTo>
                  <a:pt x="4989" y="1394"/>
                </a:lnTo>
                <a:lnTo>
                  <a:pt x="5209" y="1468"/>
                </a:lnTo>
                <a:lnTo>
                  <a:pt x="4952" y="1688"/>
                </a:lnTo>
                <a:lnTo>
                  <a:pt x="4916" y="1761"/>
                </a:lnTo>
                <a:lnTo>
                  <a:pt x="4879" y="1834"/>
                </a:lnTo>
                <a:lnTo>
                  <a:pt x="4916" y="1981"/>
                </a:lnTo>
                <a:lnTo>
                  <a:pt x="4989" y="2091"/>
                </a:lnTo>
                <a:lnTo>
                  <a:pt x="5062" y="2128"/>
                </a:lnTo>
                <a:lnTo>
                  <a:pt x="5136" y="2128"/>
                </a:lnTo>
                <a:lnTo>
                  <a:pt x="5319" y="2091"/>
                </a:lnTo>
                <a:lnTo>
                  <a:pt x="5429" y="2018"/>
                </a:lnTo>
                <a:lnTo>
                  <a:pt x="5539" y="1945"/>
                </a:lnTo>
                <a:lnTo>
                  <a:pt x="5613" y="1798"/>
                </a:lnTo>
                <a:lnTo>
                  <a:pt x="5759" y="1651"/>
                </a:lnTo>
                <a:lnTo>
                  <a:pt x="5833" y="1614"/>
                </a:lnTo>
                <a:lnTo>
                  <a:pt x="5869" y="1578"/>
                </a:lnTo>
                <a:lnTo>
                  <a:pt x="6420" y="1138"/>
                </a:lnTo>
                <a:lnTo>
                  <a:pt x="7006" y="771"/>
                </a:lnTo>
                <a:lnTo>
                  <a:pt x="7337" y="624"/>
                </a:lnTo>
                <a:lnTo>
                  <a:pt x="7483" y="551"/>
                </a:lnTo>
                <a:close/>
                <a:moveTo>
                  <a:pt x="10821" y="9281"/>
                </a:moveTo>
                <a:lnTo>
                  <a:pt x="10968" y="9538"/>
                </a:lnTo>
                <a:lnTo>
                  <a:pt x="11115" y="9758"/>
                </a:lnTo>
                <a:lnTo>
                  <a:pt x="11335" y="9978"/>
                </a:lnTo>
                <a:lnTo>
                  <a:pt x="11592" y="10161"/>
                </a:lnTo>
                <a:lnTo>
                  <a:pt x="11408" y="10418"/>
                </a:lnTo>
                <a:lnTo>
                  <a:pt x="11188" y="10198"/>
                </a:lnTo>
                <a:lnTo>
                  <a:pt x="10968" y="9978"/>
                </a:lnTo>
                <a:lnTo>
                  <a:pt x="10711" y="9831"/>
                </a:lnTo>
                <a:lnTo>
                  <a:pt x="10455" y="9648"/>
                </a:lnTo>
                <a:lnTo>
                  <a:pt x="10601" y="9464"/>
                </a:lnTo>
                <a:lnTo>
                  <a:pt x="10821" y="9281"/>
                </a:lnTo>
                <a:close/>
                <a:moveTo>
                  <a:pt x="13903" y="9941"/>
                </a:moveTo>
                <a:lnTo>
                  <a:pt x="13829" y="9978"/>
                </a:lnTo>
                <a:lnTo>
                  <a:pt x="13756" y="10014"/>
                </a:lnTo>
                <a:lnTo>
                  <a:pt x="13719" y="10014"/>
                </a:lnTo>
                <a:lnTo>
                  <a:pt x="13719" y="10051"/>
                </a:lnTo>
                <a:lnTo>
                  <a:pt x="13646" y="10161"/>
                </a:lnTo>
                <a:lnTo>
                  <a:pt x="13609" y="10271"/>
                </a:lnTo>
                <a:lnTo>
                  <a:pt x="13646" y="10418"/>
                </a:lnTo>
                <a:lnTo>
                  <a:pt x="13719" y="10565"/>
                </a:lnTo>
                <a:lnTo>
                  <a:pt x="13829" y="10638"/>
                </a:lnTo>
                <a:lnTo>
                  <a:pt x="13939" y="10675"/>
                </a:lnTo>
                <a:lnTo>
                  <a:pt x="14049" y="10638"/>
                </a:lnTo>
                <a:lnTo>
                  <a:pt x="14159" y="10601"/>
                </a:lnTo>
                <a:lnTo>
                  <a:pt x="14269" y="10491"/>
                </a:lnTo>
                <a:lnTo>
                  <a:pt x="14343" y="10418"/>
                </a:lnTo>
                <a:lnTo>
                  <a:pt x="14379" y="10308"/>
                </a:lnTo>
                <a:lnTo>
                  <a:pt x="14379" y="10271"/>
                </a:lnTo>
                <a:lnTo>
                  <a:pt x="14379" y="10198"/>
                </a:lnTo>
                <a:lnTo>
                  <a:pt x="14306" y="10124"/>
                </a:lnTo>
                <a:lnTo>
                  <a:pt x="14233" y="10051"/>
                </a:lnTo>
                <a:lnTo>
                  <a:pt x="14159" y="10014"/>
                </a:lnTo>
                <a:lnTo>
                  <a:pt x="14086" y="9978"/>
                </a:lnTo>
                <a:lnTo>
                  <a:pt x="13939" y="9941"/>
                </a:lnTo>
                <a:close/>
                <a:moveTo>
                  <a:pt x="7593" y="0"/>
                </a:moveTo>
                <a:lnTo>
                  <a:pt x="7447" y="37"/>
                </a:lnTo>
                <a:lnTo>
                  <a:pt x="7190" y="110"/>
                </a:lnTo>
                <a:lnTo>
                  <a:pt x="6970" y="221"/>
                </a:lnTo>
                <a:lnTo>
                  <a:pt x="6566" y="441"/>
                </a:lnTo>
                <a:lnTo>
                  <a:pt x="6199" y="697"/>
                </a:lnTo>
                <a:lnTo>
                  <a:pt x="5502" y="1211"/>
                </a:lnTo>
                <a:lnTo>
                  <a:pt x="5209" y="1064"/>
                </a:lnTo>
                <a:lnTo>
                  <a:pt x="4916" y="991"/>
                </a:lnTo>
                <a:lnTo>
                  <a:pt x="4585" y="991"/>
                </a:lnTo>
                <a:lnTo>
                  <a:pt x="4255" y="1027"/>
                </a:lnTo>
                <a:lnTo>
                  <a:pt x="3999" y="1101"/>
                </a:lnTo>
                <a:lnTo>
                  <a:pt x="3778" y="1211"/>
                </a:lnTo>
                <a:lnTo>
                  <a:pt x="3595" y="1358"/>
                </a:lnTo>
                <a:lnTo>
                  <a:pt x="3412" y="1504"/>
                </a:lnTo>
                <a:lnTo>
                  <a:pt x="3228" y="1688"/>
                </a:lnTo>
                <a:lnTo>
                  <a:pt x="3118" y="1908"/>
                </a:lnTo>
                <a:lnTo>
                  <a:pt x="3008" y="2128"/>
                </a:lnTo>
                <a:lnTo>
                  <a:pt x="2935" y="2348"/>
                </a:lnTo>
                <a:lnTo>
                  <a:pt x="2861" y="2678"/>
                </a:lnTo>
                <a:lnTo>
                  <a:pt x="2788" y="3008"/>
                </a:lnTo>
                <a:lnTo>
                  <a:pt x="2751" y="3338"/>
                </a:lnTo>
                <a:lnTo>
                  <a:pt x="2641" y="3669"/>
                </a:lnTo>
                <a:lnTo>
                  <a:pt x="2605" y="3852"/>
                </a:lnTo>
                <a:lnTo>
                  <a:pt x="2495" y="3999"/>
                </a:lnTo>
                <a:lnTo>
                  <a:pt x="2275" y="4255"/>
                </a:lnTo>
                <a:lnTo>
                  <a:pt x="2018" y="4476"/>
                </a:lnTo>
                <a:lnTo>
                  <a:pt x="1761" y="4696"/>
                </a:lnTo>
                <a:lnTo>
                  <a:pt x="1284" y="5062"/>
                </a:lnTo>
                <a:lnTo>
                  <a:pt x="844" y="5466"/>
                </a:lnTo>
                <a:lnTo>
                  <a:pt x="661" y="5649"/>
                </a:lnTo>
                <a:lnTo>
                  <a:pt x="514" y="5906"/>
                </a:lnTo>
                <a:lnTo>
                  <a:pt x="367" y="6126"/>
                </a:lnTo>
                <a:lnTo>
                  <a:pt x="220" y="6420"/>
                </a:lnTo>
                <a:lnTo>
                  <a:pt x="110" y="6713"/>
                </a:lnTo>
                <a:lnTo>
                  <a:pt x="37" y="7007"/>
                </a:lnTo>
                <a:lnTo>
                  <a:pt x="0" y="7263"/>
                </a:lnTo>
                <a:lnTo>
                  <a:pt x="0" y="7557"/>
                </a:lnTo>
                <a:lnTo>
                  <a:pt x="37" y="7850"/>
                </a:lnTo>
                <a:lnTo>
                  <a:pt x="74" y="8144"/>
                </a:lnTo>
                <a:lnTo>
                  <a:pt x="147" y="8400"/>
                </a:lnTo>
                <a:lnTo>
                  <a:pt x="220" y="8657"/>
                </a:lnTo>
                <a:lnTo>
                  <a:pt x="367" y="8914"/>
                </a:lnTo>
                <a:lnTo>
                  <a:pt x="514" y="9171"/>
                </a:lnTo>
                <a:lnTo>
                  <a:pt x="661" y="9391"/>
                </a:lnTo>
                <a:lnTo>
                  <a:pt x="844" y="9611"/>
                </a:lnTo>
                <a:lnTo>
                  <a:pt x="1064" y="9831"/>
                </a:lnTo>
                <a:lnTo>
                  <a:pt x="1284" y="10014"/>
                </a:lnTo>
                <a:lnTo>
                  <a:pt x="1541" y="10161"/>
                </a:lnTo>
                <a:lnTo>
                  <a:pt x="1798" y="10308"/>
                </a:lnTo>
                <a:lnTo>
                  <a:pt x="2054" y="10381"/>
                </a:lnTo>
                <a:lnTo>
                  <a:pt x="2348" y="10491"/>
                </a:lnTo>
                <a:lnTo>
                  <a:pt x="2641" y="10528"/>
                </a:lnTo>
                <a:lnTo>
                  <a:pt x="2898" y="10565"/>
                </a:lnTo>
                <a:lnTo>
                  <a:pt x="3192" y="10565"/>
                </a:lnTo>
                <a:lnTo>
                  <a:pt x="3485" y="10528"/>
                </a:lnTo>
                <a:lnTo>
                  <a:pt x="3742" y="10491"/>
                </a:lnTo>
                <a:lnTo>
                  <a:pt x="4035" y="10418"/>
                </a:lnTo>
                <a:lnTo>
                  <a:pt x="4365" y="10271"/>
                </a:lnTo>
                <a:lnTo>
                  <a:pt x="4696" y="10161"/>
                </a:lnTo>
                <a:lnTo>
                  <a:pt x="4879" y="10124"/>
                </a:lnTo>
                <a:lnTo>
                  <a:pt x="5209" y="10124"/>
                </a:lnTo>
                <a:lnTo>
                  <a:pt x="5392" y="10161"/>
                </a:lnTo>
                <a:lnTo>
                  <a:pt x="5502" y="10271"/>
                </a:lnTo>
                <a:lnTo>
                  <a:pt x="5613" y="10381"/>
                </a:lnTo>
                <a:lnTo>
                  <a:pt x="5833" y="10601"/>
                </a:lnTo>
                <a:lnTo>
                  <a:pt x="5979" y="10711"/>
                </a:lnTo>
                <a:lnTo>
                  <a:pt x="6089" y="10785"/>
                </a:lnTo>
                <a:lnTo>
                  <a:pt x="6273" y="10858"/>
                </a:lnTo>
                <a:lnTo>
                  <a:pt x="6420" y="10895"/>
                </a:lnTo>
                <a:lnTo>
                  <a:pt x="6933" y="10895"/>
                </a:lnTo>
                <a:lnTo>
                  <a:pt x="7227" y="10858"/>
                </a:lnTo>
                <a:lnTo>
                  <a:pt x="7483" y="10821"/>
                </a:lnTo>
                <a:lnTo>
                  <a:pt x="7740" y="10748"/>
                </a:lnTo>
                <a:lnTo>
                  <a:pt x="7997" y="10638"/>
                </a:lnTo>
                <a:lnTo>
                  <a:pt x="8217" y="10528"/>
                </a:lnTo>
                <a:lnTo>
                  <a:pt x="8437" y="10381"/>
                </a:lnTo>
                <a:lnTo>
                  <a:pt x="8657" y="10198"/>
                </a:lnTo>
                <a:lnTo>
                  <a:pt x="8877" y="10014"/>
                </a:lnTo>
                <a:lnTo>
                  <a:pt x="9061" y="9831"/>
                </a:lnTo>
                <a:lnTo>
                  <a:pt x="9207" y="9611"/>
                </a:lnTo>
                <a:lnTo>
                  <a:pt x="9354" y="9391"/>
                </a:lnTo>
                <a:lnTo>
                  <a:pt x="9501" y="9171"/>
                </a:lnTo>
                <a:lnTo>
                  <a:pt x="9574" y="8914"/>
                </a:lnTo>
                <a:lnTo>
                  <a:pt x="9684" y="8694"/>
                </a:lnTo>
                <a:lnTo>
                  <a:pt x="9721" y="8400"/>
                </a:lnTo>
                <a:lnTo>
                  <a:pt x="9721" y="8144"/>
                </a:lnTo>
                <a:lnTo>
                  <a:pt x="9721" y="7887"/>
                </a:lnTo>
                <a:lnTo>
                  <a:pt x="9684" y="7630"/>
                </a:lnTo>
                <a:lnTo>
                  <a:pt x="9611" y="7373"/>
                </a:lnTo>
                <a:lnTo>
                  <a:pt x="9537" y="7117"/>
                </a:lnTo>
                <a:lnTo>
                  <a:pt x="9281" y="6640"/>
                </a:lnTo>
                <a:lnTo>
                  <a:pt x="9171" y="6383"/>
                </a:lnTo>
                <a:lnTo>
                  <a:pt x="9061" y="6090"/>
                </a:lnTo>
                <a:lnTo>
                  <a:pt x="9061" y="5833"/>
                </a:lnTo>
                <a:lnTo>
                  <a:pt x="9061" y="5576"/>
                </a:lnTo>
                <a:lnTo>
                  <a:pt x="9097" y="5319"/>
                </a:lnTo>
                <a:lnTo>
                  <a:pt x="9134" y="5062"/>
                </a:lnTo>
                <a:lnTo>
                  <a:pt x="9317" y="4512"/>
                </a:lnTo>
                <a:lnTo>
                  <a:pt x="9501" y="4035"/>
                </a:lnTo>
                <a:lnTo>
                  <a:pt x="9684" y="3559"/>
                </a:lnTo>
                <a:lnTo>
                  <a:pt x="9794" y="3082"/>
                </a:lnTo>
                <a:lnTo>
                  <a:pt x="9831" y="2825"/>
                </a:lnTo>
                <a:lnTo>
                  <a:pt x="9831" y="2568"/>
                </a:lnTo>
                <a:lnTo>
                  <a:pt x="9794" y="2311"/>
                </a:lnTo>
                <a:lnTo>
                  <a:pt x="9721" y="2055"/>
                </a:lnTo>
                <a:lnTo>
                  <a:pt x="9611" y="1834"/>
                </a:lnTo>
                <a:lnTo>
                  <a:pt x="9501" y="1578"/>
                </a:lnTo>
                <a:lnTo>
                  <a:pt x="9354" y="1358"/>
                </a:lnTo>
                <a:lnTo>
                  <a:pt x="9207" y="1174"/>
                </a:lnTo>
                <a:lnTo>
                  <a:pt x="8841" y="771"/>
                </a:lnTo>
                <a:lnTo>
                  <a:pt x="8400" y="404"/>
                </a:lnTo>
                <a:lnTo>
                  <a:pt x="7960" y="110"/>
                </a:lnTo>
                <a:lnTo>
                  <a:pt x="7850" y="37"/>
                </a:lnTo>
                <a:lnTo>
                  <a:pt x="7703" y="0"/>
                </a:lnTo>
                <a:close/>
                <a:moveTo>
                  <a:pt x="12912" y="10675"/>
                </a:moveTo>
                <a:lnTo>
                  <a:pt x="12839" y="10711"/>
                </a:lnTo>
                <a:lnTo>
                  <a:pt x="12765" y="10785"/>
                </a:lnTo>
                <a:lnTo>
                  <a:pt x="12729" y="10858"/>
                </a:lnTo>
                <a:lnTo>
                  <a:pt x="12729" y="11005"/>
                </a:lnTo>
                <a:lnTo>
                  <a:pt x="12765" y="11115"/>
                </a:lnTo>
                <a:lnTo>
                  <a:pt x="12876" y="11225"/>
                </a:lnTo>
                <a:lnTo>
                  <a:pt x="13022" y="11262"/>
                </a:lnTo>
                <a:lnTo>
                  <a:pt x="13132" y="11225"/>
                </a:lnTo>
                <a:lnTo>
                  <a:pt x="13242" y="11115"/>
                </a:lnTo>
                <a:lnTo>
                  <a:pt x="13279" y="11005"/>
                </a:lnTo>
                <a:lnTo>
                  <a:pt x="13279" y="10858"/>
                </a:lnTo>
                <a:lnTo>
                  <a:pt x="13242" y="10785"/>
                </a:lnTo>
                <a:lnTo>
                  <a:pt x="13169" y="10711"/>
                </a:lnTo>
                <a:lnTo>
                  <a:pt x="13096" y="10675"/>
                </a:lnTo>
                <a:close/>
                <a:moveTo>
                  <a:pt x="13572" y="11262"/>
                </a:moveTo>
                <a:lnTo>
                  <a:pt x="13499" y="11298"/>
                </a:lnTo>
                <a:lnTo>
                  <a:pt x="13462" y="11372"/>
                </a:lnTo>
                <a:lnTo>
                  <a:pt x="13389" y="11408"/>
                </a:lnTo>
                <a:lnTo>
                  <a:pt x="13316" y="11445"/>
                </a:lnTo>
                <a:lnTo>
                  <a:pt x="13242" y="11555"/>
                </a:lnTo>
                <a:lnTo>
                  <a:pt x="13242" y="11702"/>
                </a:lnTo>
                <a:lnTo>
                  <a:pt x="13242" y="11775"/>
                </a:lnTo>
                <a:lnTo>
                  <a:pt x="13279" y="11849"/>
                </a:lnTo>
                <a:lnTo>
                  <a:pt x="13352" y="11959"/>
                </a:lnTo>
                <a:lnTo>
                  <a:pt x="13609" y="11959"/>
                </a:lnTo>
                <a:lnTo>
                  <a:pt x="13719" y="11922"/>
                </a:lnTo>
                <a:lnTo>
                  <a:pt x="13829" y="11849"/>
                </a:lnTo>
                <a:lnTo>
                  <a:pt x="13866" y="11738"/>
                </a:lnTo>
                <a:lnTo>
                  <a:pt x="13939" y="11628"/>
                </a:lnTo>
                <a:lnTo>
                  <a:pt x="13939" y="11555"/>
                </a:lnTo>
                <a:lnTo>
                  <a:pt x="13939" y="11518"/>
                </a:lnTo>
                <a:lnTo>
                  <a:pt x="13903" y="11445"/>
                </a:lnTo>
                <a:lnTo>
                  <a:pt x="13866" y="11372"/>
                </a:lnTo>
                <a:lnTo>
                  <a:pt x="13829" y="11298"/>
                </a:lnTo>
                <a:lnTo>
                  <a:pt x="13719" y="11262"/>
                </a:lnTo>
                <a:close/>
                <a:moveTo>
                  <a:pt x="12215" y="11555"/>
                </a:moveTo>
                <a:lnTo>
                  <a:pt x="12142" y="11592"/>
                </a:lnTo>
                <a:lnTo>
                  <a:pt x="12069" y="11702"/>
                </a:lnTo>
                <a:lnTo>
                  <a:pt x="12032" y="11812"/>
                </a:lnTo>
                <a:lnTo>
                  <a:pt x="12032" y="11959"/>
                </a:lnTo>
                <a:lnTo>
                  <a:pt x="12032" y="12069"/>
                </a:lnTo>
                <a:lnTo>
                  <a:pt x="12105" y="12362"/>
                </a:lnTo>
                <a:lnTo>
                  <a:pt x="12252" y="12582"/>
                </a:lnTo>
                <a:lnTo>
                  <a:pt x="12325" y="12619"/>
                </a:lnTo>
                <a:lnTo>
                  <a:pt x="12399" y="12656"/>
                </a:lnTo>
                <a:lnTo>
                  <a:pt x="12509" y="12656"/>
                </a:lnTo>
                <a:lnTo>
                  <a:pt x="12582" y="12582"/>
                </a:lnTo>
                <a:lnTo>
                  <a:pt x="12619" y="12545"/>
                </a:lnTo>
                <a:lnTo>
                  <a:pt x="12692" y="12545"/>
                </a:lnTo>
                <a:lnTo>
                  <a:pt x="12802" y="12619"/>
                </a:lnTo>
                <a:lnTo>
                  <a:pt x="12876" y="12619"/>
                </a:lnTo>
                <a:lnTo>
                  <a:pt x="12949" y="12582"/>
                </a:lnTo>
                <a:lnTo>
                  <a:pt x="12986" y="12545"/>
                </a:lnTo>
                <a:lnTo>
                  <a:pt x="13022" y="12435"/>
                </a:lnTo>
                <a:lnTo>
                  <a:pt x="12986" y="12325"/>
                </a:lnTo>
                <a:lnTo>
                  <a:pt x="12912" y="12215"/>
                </a:lnTo>
                <a:lnTo>
                  <a:pt x="12802" y="12179"/>
                </a:lnTo>
                <a:lnTo>
                  <a:pt x="12655" y="12142"/>
                </a:lnTo>
                <a:lnTo>
                  <a:pt x="12545" y="12142"/>
                </a:lnTo>
                <a:lnTo>
                  <a:pt x="12472" y="12179"/>
                </a:lnTo>
                <a:lnTo>
                  <a:pt x="12399" y="12032"/>
                </a:lnTo>
                <a:lnTo>
                  <a:pt x="12399" y="11849"/>
                </a:lnTo>
                <a:lnTo>
                  <a:pt x="12399" y="11665"/>
                </a:lnTo>
                <a:lnTo>
                  <a:pt x="12362" y="11592"/>
                </a:lnTo>
                <a:lnTo>
                  <a:pt x="12289" y="11555"/>
                </a:lnTo>
                <a:close/>
                <a:moveTo>
                  <a:pt x="14049" y="5466"/>
                </a:moveTo>
                <a:lnTo>
                  <a:pt x="14196" y="5503"/>
                </a:lnTo>
                <a:lnTo>
                  <a:pt x="14490" y="5649"/>
                </a:lnTo>
                <a:lnTo>
                  <a:pt x="14673" y="5723"/>
                </a:lnTo>
                <a:lnTo>
                  <a:pt x="14930" y="5906"/>
                </a:lnTo>
                <a:lnTo>
                  <a:pt x="15150" y="6090"/>
                </a:lnTo>
                <a:lnTo>
                  <a:pt x="15370" y="6310"/>
                </a:lnTo>
                <a:lnTo>
                  <a:pt x="15590" y="6566"/>
                </a:lnTo>
                <a:lnTo>
                  <a:pt x="15773" y="6860"/>
                </a:lnTo>
                <a:lnTo>
                  <a:pt x="15883" y="7190"/>
                </a:lnTo>
                <a:lnTo>
                  <a:pt x="15993" y="7520"/>
                </a:lnTo>
                <a:lnTo>
                  <a:pt x="16067" y="7850"/>
                </a:lnTo>
                <a:lnTo>
                  <a:pt x="16104" y="8217"/>
                </a:lnTo>
                <a:lnTo>
                  <a:pt x="16104" y="8547"/>
                </a:lnTo>
                <a:lnTo>
                  <a:pt x="16067" y="9244"/>
                </a:lnTo>
                <a:lnTo>
                  <a:pt x="15957" y="9941"/>
                </a:lnTo>
                <a:lnTo>
                  <a:pt x="15773" y="10601"/>
                </a:lnTo>
                <a:lnTo>
                  <a:pt x="15517" y="11225"/>
                </a:lnTo>
                <a:lnTo>
                  <a:pt x="15370" y="11555"/>
                </a:lnTo>
                <a:lnTo>
                  <a:pt x="15186" y="11849"/>
                </a:lnTo>
                <a:lnTo>
                  <a:pt x="15003" y="12105"/>
                </a:lnTo>
                <a:lnTo>
                  <a:pt x="14783" y="12362"/>
                </a:lnTo>
                <a:lnTo>
                  <a:pt x="14526" y="12619"/>
                </a:lnTo>
                <a:lnTo>
                  <a:pt x="14269" y="12839"/>
                </a:lnTo>
                <a:lnTo>
                  <a:pt x="14013" y="13022"/>
                </a:lnTo>
                <a:lnTo>
                  <a:pt x="13719" y="13169"/>
                </a:lnTo>
                <a:lnTo>
                  <a:pt x="13389" y="13316"/>
                </a:lnTo>
                <a:lnTo>
                  <a:pt x="13059" y="13463"/>
                </a:lnTo>
                <a:lnTo>
                  <a:pt x="12802" y="13499"/>
                </a:lnTo>
                <a:lnTo>
                  <a:pt x="12509" y="13536"/>
                </a:lnTo>
                <a:lnTo>
                  <a:pt x="12325" y="13499"/>
                </a:lnTo>
                <a:lnTo>
                  <a:pt x="12179" y="13426"/>
                </a:lnTo>
                <a:lnTo>
                  <a:pt x="12032" y="13279"/>
                </a:lnTo>
                <a:lnTo>
                  <a:pt x="11922" y="13169"/>
                </a:lnTo>
                <a:lnTo>
                  <a:pt x="11482" y="12692"/>
                </a:lnTo>
                <a:lnTo>
                  <a:pt x="11298" y="12435"/>
                </a:lnTo>
                <a:lnTo>
                  <a:pt x="11225" y="12289"/>
                </a:lnTo>
                <a:lnTo>
                  <a:pt x="11188" y="12105"/>
                </a:lnTo>
                <a:lnTo>
                  <a:pt x="11188" y="11922"/>
                </a:lnTo>
                <a:lnTo>
                  <a:pt x="11262" y="11738"/>
                </a:lnTo>
                <a:lnTo>
                  <a:pt x="11445" y="11408"/>
                </a:lnTo>
                <a:lnTo>
                  <a:pt x="11812" y="10785"/>
                </a:lnTo>
                <a:lnTo>
                  <a:pt x="12142" y="10161"/>
                </a:lnTo>
                <a:lnTo>
                  <a:pt x="12472" y="9501"/>
                </a:lnTo>
                <a:lnTo>
                  <a:pt x="12765" y="8877"/>
                </a:lnTo>
                <a:lnTo>
                  <a:pt x="12876" y="8547"/>
                </a:lnTo>
                <a:lnTo>
                  <a:pt x="12949" y="8217"/>
                </a:lnTo>
                <a:lnTo>
                  <a:pt x="12986" y="7887"/>
                </a:lnTo>
                <a:lnTo>
                  <a:pt x="12949" y="7593"/>
                </a:lnTo>
                <a:lnTo>
                  <a:pt x="12876" y="7263"/>
                </a:lnTo>
                <a:lnTo>
                  <a:pt x="12765" y="6970"/>
                </a:lnTo>
                <a:lnTo>
                  <a:pt x="12729" y="6750"/>
                </a:lnTo>
                <a:lnTo>
                  <a:pt x="12692" y="6566"/>
                </a:lnTo>
                <a:lnTo>
                  <a:pt x="12729" y="6346"/>
                </a:lnTo>
                <a:lnTo>
                  <a:pt x="12802" y="6200"/>
                </a:lnTo>
                <a:lnTo>
                  <a:pt x="12876" y="6016"/>
                </a:lnTo>
                <a:lnTo>
                  <a:pt x="12986" y="5869"/>
                </a:lnTo>
                <a:lnTo>
                  <a:pt x="13132" y="5723"/>
                </a:lnTo>
                <a:lnTo>
                  <a:pt x="13279" y="5613"/>
                </a:lnTo>
                <a:lnTo>
                  <a:pt x="13316" y="5686"/>
                </a:lnTo>
                <a:lnTo>
                  <a:pt x="13389" y="5723"/>
                </a:lnTo>
                <a:lnTo>
                  <a:pt x="13536" y="5759"/>
                </a:lnTo>
                <a:lnTo>
                  <a:pt x="13646" y="5686"/>
                </a:lnTo>
                <a:lnTo>
                  <a:pt x="13719" y="5649"/>
                </a:lnTo>
                <a:lnTo>
                  <a:pt x="13756" y="5576"/>
                </a:lnTo>
                <a:lnTo>
                  <a:pt x="13829" y="5503"/>
                </a:lnTo>
                <a:lnTo>
                  <a:pt x="13939" y="5466"/>
                </a:lnTo>
                <a:close/>
                <a:moveTo>
                  <a:pt x="13646" y="3852"/>
                </a:moveTo>
                <a:lnTo>
                  <a:pt x="13609" y="3925"/>
                </a:lnTo>
                <a:lnTo>
                  <a:pt x="13499" y="4182"/>
                </a:lnTo>
                <a:lnTo>
                  <a:pt x="13462" y="4476"/>
                </a:lnTo>
                <a:lnTo>
                  <a:pt x="13462" y="4732"/>
                </a:lnTo>
                <a:lnTo>
                  <a:pt x="13499" y="5026"/>
                </a:lnTo>
                <a:lnTo>
                  <a:pt x="13316" y="5099"/>
                </a:lnTo>
                <a:lnTo>
                  <a:pt x="13132" y="5173"/>
                </a:lnTo>
                <a:lnTo>
                  <a:pt x="13022" y="4769"/>
                </a:lnTo>
                <a:lnTo>
                  <a:pt x="12839" y="4439"/>
                </a:lnTo>
                <a:lnTo>
                  <a:pt x="12802" y="4402"/>
                </a:lnTo>
                <a:lnTo>
                  <a:pt x="12729" y="4402"/>
                </a:lnTo>
                <a:lnTo>
                  <a:pt x="12692" y="4439"/>
                </a:lnTo>
                <a:lnTo>
                  <a:pt x="12692" y="4476"/>
                </a:lnTo>
                <a:lnTo>
                  <a:pt x="12655" y="4732"/>
                </a:lnTo>
                <a:lnTo>
                  <a:pt x="12692" y="4952"/>
                </a:lnTo>
                <a:lnTo>
                  <a:pt x="12802" y="5429"/>
                </a:lnTo>
                <a:lnTo>
                  <a:pt x="12582" y="5649"/>
                </a:lnTo>
                <a:lnTo>
                  <a:pt x="12399" y="5466"/>
                </a:lnTo>
                <a:lnTo>
                  <a:pt x="12142" y="5173"/>
                </a:lnTo>
                <a:lnTo>
                  <a:pt x="12105" y="5136"/>
                </a:lnTo>
                <a:lnTo>
                  <a:pt x="12032" y="5173"/>
                </a:lnTo>
                <a:lnTo>
                  <a:pt x="11995" y="5209"/>
                </a:lnTo>
                <a:lnTo>
                  <a:pt x="11995" y="5283"/>
                </a:lnTo>
                <a:lnTo>
                  <a:pt x="12032" y="5466"/>
                </a:lnTo>
                <a:lnTo>
                  <a:pt x="12142" y="5649"/>
                </a:lnTo>
                <a:lnTo>
                  <a:pt x="12252" y="5796"/>
                </a:lnTo>
                <a:lnTo>
                  <a:pt x="12435" y="5906"/>
                </a:lnTo>
                <a:lnTo>
                  <a:pt x="12399" y="6016"/>
                </a:lnTo>
                <a:lnTo>
                  <a:pt x="12362" y="6053"/>
                </a:lnTo>
                <a:lnTo>
                  <a:pt x="12142" y="6016"/>
                </a:lnTo>
                <a:lnTo>
                  <a:pt x="11738" y="5833"/>
                </a:lnTo>
                <a:lnTo>
                  <a:pt x="11665" y="5686"/>
                </a:lnTo>
                <a:lnTo>
                  <a:pt x="11628" y="5649"/>
                </a:lnTo>
                <a:lnTo>
                  <a:pt x="11592" y="5686"/>
                </a:lnTo>
                <a:lnTo>
                  <a:pt x="11555" y="5833"/>
                </a:lnTo>
                <a:lnTo>
                  <a:pt x="11518" y="5906"/>
                </a:lnTo>
                <a:lnTo>
                  <a:pt x="11518" y="5979"/>
                </a:lnTo>
                <a:lnTo>
                  <a:pt x="11555" y="6053"/>
                </a:lnTo>
                <a:lnTo>
                  <a:pt x="11628" y="6126"/>
                </a:lnTo>
                <a:lnTo>
                  <a:pt x="11775" y="6236"/>
                </a:lnTo>
                <a:lnTo>
                  <a:pt x="11995" y="6346"/>
                </a:lnTo>
                <a:lnTo>
                  <a:pt x="12289" y="6456"/>
                </a:lnTo>
                <a:lnTo>
                  <a:pt x="12252" y="6676"/>
                </a:lnTo>
                <a:lnTo>
                  <a:pt x="12289" y="6897"/>
                </a:lnTo>
                <a:lnTo>
                  <a:pt x="11555" y="6897"/>
                </a:lnTo>
                <a:lnTo>
                  <a:pt x="11445" y="6933"/>
                </a:lnTo>
                <a:lnTo>
                  <a:pt x="11408" y="7007"/>
                </a:lnTo>
                <a:lnTo>
                  <a:pt x="11408" y="7153"/>
                </a:lnTo>
                <a:lnTo>
                  <a:pt x="11408" y="7337"/>
                </a:lnTo>
                <a:lnTo>
                  <a:pt x="11482" y="7483"/>
                </a:lnTo>
                <a:lnTo>
                  <a:pt x="11555" y="7593"/>
                </a:lnTo>
                <a:lnTo>
                  <a:pt x="11592" y="7630"/>
                </a:lnTo>
                <a:lnTo>
                  <a:pt x="11922" y="7960"/>
                </a:lnTo>
                <a:lnTo>
                  <a:pt x="12142" y="8107"/>
                </a:lnTo>
                <a:lnTo>
                  <a:pt x="12252" y="8180"/>
                </a:lnTo>
                <a:lnTo>
                  <a:pt x="12362" y="8217"/>
                </a:lnTo>
                <a:lnTo>
                  <a:pt x="12472" y="8217"/>
                </a:lnTo>
                <a:lnTo>
                  <a:pt x="12362" y="8547"/>
                </a:lnTo>
                <a:lnTo>
                  <a:pt x="12252" y="8804"/>
                </a:lnTo>
                <a:lnTo>
                  <a:pt x="12215" y="8841"/>
                </a:lnTo>
                <a:lnTo>
                  <a:pt x="12179" y="8877"/>
                </a:lnTo>
                <a:lnTo>
                  <a:pt x="11812" y="8731"/>
                </a:lnTo>
                <a:lnTo>
                  <a:pt x="11555" y="8584"/>
                </a:lnTo>
                <a:lnTo>
                  <a:pt x="11335" y="8364"/>
                </a:lnTo>
                <a:lnTo>
                  <a:pt x="11225" y="8364"/>
                </a:lnTo>
                <a:lnTo>
                  <a:pt x="11188" y="8437"/>
                </a:lnTo>
                <a:lnTo>
                  <a:pt x="11188" y="8511"/>
                </a:lnTo>
                <a:lnTo>
                  <a:pt x="11335" y="8731"/>
                </a:lnTo>
                <a:lnTo>
                  <a:pt x="11555" y="8951"/>
                </a:lnTo>
                <a:lnTo>
                  <a:pt x="11812" y="9134"/>
                </a:lnTo>
                <a:lnTo>
                  <a:pt x="12069" y="9244"/>
                </a:lnTo>
                <a:lnTo>
                  <a:pt x="11848" y="9648"/>
                </a:lnTo>
                <a:lnTo>
                  <a:pt x="11738" y="9648"/>
                </a:lnTo>
                <a:lnTo>
                  <a:pt x="11665" y="9721"/>
                </a:lnTo>
                <a:lnTo>
                  <a:pt x="11262" y="9428"/>
                </a:lnTo>
                <a:lnTo>
                  <a:pt x="10895" y="9134"/>
                </a:lnTo>
                <a:lnTo>
                  <a:pt x="10858" y="9097"/>
                </a:lnTo>
                <a:lnTo>
                  <a:pt x="10821" y="9134"/>
                </a:lnTo>
                <a:lnTo>
                  <a:pt x="10601" y="9391"/>
                </a:lnTo>
                <a:lnTo>
                  <a:pt x="10381" y="9648"/>
                </a:lnTo>
                <a:lnTo>
                  <a:pt x="10308" y="9648"/>
                </a:lnTo>
                <a:lnTo>
                  <a:pt x="10234" y="9684"/>
                </a:lnTo>
                <a:lnTo>
                  <a:pt x="10198" y="9758"/>
                </a:lnTo>
                <a:lnTo>
                  <a:pt x="10234" y="9831"/>
                </a:lnTo>
                <a:lnTo>
                  <a:pt x="10748" y="10308"/>
                </a:lnTo>
                <a:lnTo>
                  <a:pt x="11188" y="10821"/>
                </a:lnTo>
                <a:lnTo>
                  <a:pt x="10968" y="11262"/>
                </a:lnTo>
                <a:lnTo>
                  <a:pt x="10785" y="11152"/>
                </a:lnTo>
                <a:lnTo>
                  <a:pt x="10601" y="11078"/>
                </a:lnTo>
                <a:lnTo>
                  <a:pt x="10381" y="11042"/>
                </a:lnTo>
                <a:lnTo>
                  <a:pt x="10308" y="11005"/>
                </a:lnTo>
                <a:lnTo>
                  <a:pt x="10198" y="10968"/>
                </a:lnTo>
                <a:lnTo>
                  <a:pt x="10161" y="10931"/>
                </a:lnTo>
                <a:lnTo>
                  <a:pt x="10088" y="10931"/>
                </a:lnTo>
                <a:lnTo>
                  <a:pt x="9978" y="10968"/>
                </a:lnTo>
                <a:lnTo>
                  <a:pt x="9941" y="11078"/>
                </a:lnTo>
                <a:lnTo>
                  <a:pt x="9941" y="11152"/>
                </a:lnTo>
                <a:lnTo>
                  <a:pt x="9978" y="11188"/>
                </a:lnTo>
                <a:lnTo>
                  <a:pt x="10124" y="11335"/>
                </a:lnTo>
                <a:lnTo>
                  <a:pt x="10308" y="11445"/>
                </a:lnTo>
                <a:lnTo>
                  <a:pt x="10565" y="11555"/>
                </a:lnTo>
                <a:lnTo>
                  <a:pt x="10675" y="11592"/>
                </a:lnTo>
                <a:lnTo>
                  <a:pt x="10785" y="11592"/>
                </a:lnTo>
                <a:lnTo>
                  <a:pt x="10748" y="11775"/>
                </a:lnTo>
                <a:lnTo>
                  <a:pt x="10711" y="11959"/>
                </a:lnTo>
                <a:lnTo>
                  <a:pt x="10675" y="12179"/>
                </a:lnTo>
                <a:lnTo>
                  <a:pt x="10711" y="12362"/>
                </a:lnTo>
                <a:lnTo>
                  <a:pt x="10785" y="12582"/>
                </a:lnTo>
                <a:lnTo>
                  <a:pt x="10638" y="12692"/>
                </a:lnTo>
                <a:lnTo>
                  <a:pt x="10455" y="12876"/>
                </a:lnTo>
                <a:lnTo>
                  <a:pt x="10381" y="12949"/>
                </a:lnTo>
                <a:lnTo>
                  <a:pt x="10308" y="12949"/>
                </a:lnTo>
                <a:lnTo>
                  <a:pt x="10271" y="12986"/>
                </a:lnTo>
                <a:lnTo>
                  <a:pt x="10234" y="13059"/>
                </a:lnTo>
                <a:lnTo>
                  <a:pt x="10234" y="13169"/>
                </a:lnTo>
                <a:lnTo>
                  <a:pt x="10271" y="13206"/>
                </a:lnTo>
                <a:lnTo>
                  <a:pt x="10308" y="13242"/>
                </a:lnTo>
                <a:lnTo>
                  <a:pt x="10455" y="13242"/>
                </a:lnTo>
                <a:lnTo>
                  <a:pt x="10565" y="13206"/>
                </a:lnTo>
                <a:lnTo>
                  <a:pt x="10748" y="13059"/>
                </a:lnTo>
                <a:lnTo>
                  <a:pt x="11005" y="12912"/>
                </a:lnTo>
                <a:lnTo>
                  <a:pt x="11408" y="13352"/>
                </a:lnTo>
                <a:lnTo>
                  <a:pt x="11482" y="13426"/>
                </a:lnTo>
                <a:lnTo>
                  <a:pt x="11335" y="13609"/>
                </a:lnTo>
                <a:lnTo>
                  <a:pt x="11262" y="13829"/>
                </a:lnTo>
                <a:lnTo>
                  <a:pt x="11188" y="13829"/>
                </a:lnTo>
                <a:lnTo>
                  <a:pt x="11115" y="13866"/>
                </a:lnTo>
                <a:lnTo>
                  <a:pt x="11005" y="13939"/>
                </a:lnTo>
                <a:lnTo>
                  <a:pt x="10968" y="14013"/>
                </a:lnTo>
                <a:lnTo>
                  <a:pt x="11005" y="14123"/>
                </a:lnTo>
                <a:lnTo>
                  <a:pt x="11041" y="14233"/>
                </a:lnTo>
                <a:lnTo>
                  <a:pt x="11151" y="14306"/>
                </a:lnTo>
                <a:lnTo>
                  <a:pt x="11262" y="14343"/>
                </a:lnTo>
                <a:lnTo>
                  <a:pt x="11372" y="14343"/>
                </a:lnTo>
                <a:lnTo>
                  <a:pt x="11482" y="14270"/>
                </a:lnTo>
                <a:lnTo>
                  <a:pt x="11555" y="14196"/>
                </a:lnTo>
                <a:lnTo>
                  <a:pt x="11628" y="14086"/>
                </a:lnTo>
                <a:lnTo>
                  <a:pt x="11665" y="13976"/>
                </a:lnTo>
                <a:lnTo>
                  <a:pt x="11665" y="13866"/>
                </a:lnTo>
                <a:lnTo>
                  <a:pt x="11738" y="13719"/>
                </a:lnTo>
                <a:lnTo>
                  <a:pt x="11848" y="13829"/>
                </a:lnTo>
                <a:lnTo>
                  <a:pt x="11995" y="13903"/>
                </a:lnTo>
                <a:lnTo>
                  <a:pt x="12142" y="13976"/>
                </a:lnTo>
                <a:lnTo>
                  <a:pt x="12325" y="14013"/>
                </a:lnTo>
                <a:lnTo>
                  <a:pt x="12362" y="14049"/>
                </a:lnTo>
                <a:lnTo>
                  <a:pt x="12252" y="14270"/>
                </a:lnTo>
                <a:lnTo>
                  <a:pt x="12179" y="14453"/>
                </a:lnTo>
                <a:lnTo>
                  <a:pt x="12105" y="14563"/>
                </a:lnTo>
                <a:lnTo>
                  <a:pt x="11995" y="14600"/>
                </a:lnTo>
                <a:lnTo>
                  <a:pt x="11958" y="14600"/>
                </a:lnTo>
                <a:lnTo>
                  <a:pt x="11885" y="14636"/>
                </a:lnTo>
                <a:lnTo>
                  <a:pt x="11848" y="14746"/>
                </a:lnTo>
                <a:lnTo>
                  <a:pt x="11848" y="14856"/>
                </a:lnTo>
                <a:lnTo>
                  <a:pt x="11922" y="14930"/>
                </a:lnTo>
                <a:lnTo>
                  <a:pt x="11995" y="15003"/>
                </a:lnTo>
                <a:lnTo>
                  <a:pt x="12069" y="15003"/>
                </a:lnTo>
                <a:lnTo>
                  <a:pt x="12215" y="14966"/>
                </a:lnTo>
                <a:lnTo>
                  <a:pt x="12362" y="14856"/>
                </a:lnTo>
                <a:lnTo>
                  <a:pt x="12472" y="14746"/>
                </a:lnTo>
                <a:lnTo>
                  <a:pt x="12545" y="14563"/>
                </a:lnTo>
                <a:lnTo>
                  <a:pt x="12619" y="14416"/>
                </a:lnTo>
                <a:lnTo>
                  <a:pt x="12692" y="14049"/>
                </a:lnTo>
                <a:lnTo>
                  <a:pt x="13132" y="13976"/>
                </a:lnTo>
                <a:lnTo>
                  <a:pt x="13536" y="13829"/>
                </a:lnTo>
                <a:lnTo>
                  <a:pt x="13279" y="14526"/>
                </a:lnTo>
                <a:lnTo>
                  <a:pt x="13206" y="14710"/>
                </a:lnTo>
                <a:lnTo>
                  <a:pt x="13206" y="14820"/>
                </a:lnTo>
                <a:lnTo>
                  <a:pt x="13242" y="14856"/>
                </a:lnTo>
                <a:lnTo>
                  <a:pt x="13279" y="14930"/>
                </a:lnTo>
                <a:lnTo>
                  <a:pt x="13352" y="14966"/>
                </a:lnTo>
                <a:lnTo>
                  <a:pt x="13426" y="14966"/>
                </a:lnTo>
                <a:lnTo>
                  <a:pt x="13499" y="14930"/>
                </a:lnTo>
                <a:lnTo>
                  <a:pt x="13572" y="14893"/>
                </a:lnTo>
                <a:lnTo>
                  <a:pt x="13609" y="14820"/>
                </a:lnTo>
                <a:lnTo>
                  <a:pt x="13719" y="14563"/>
                </a:lnTo>
                <a:lnTo>
                  <a:pt x="13793" y="14270"/>
                </a:lnTo>
                <a:lnTo>
                  <a:pt x="13829" y="13976"/>
                </a:lnTo>
                <a:lnTo>
                  <a:pt x="13829" y="13719"/>
                </a:lnTo>
                <a:lnTo>
                  <a:pt x="14269" y="13463"/>
                </a:lnTo>
                <a:lnTo>
                  <a:pt x="14306" y="13939"/>
                </a:lnTo>
                <a:lnTo>
                  <a:pt x="14343" y="14049"/>
                </a:lnTo>
                <a:lnTo>
                  <a:pt x="14379" y="14123"/>
                </a:lnTo>
                <a:lnTo>
                  <a:pt x="14379" y="14159"/>
                </a:lnTo>
                <a:lnTo>
                  <a:pt x="14416" y="14270"/>
                </a:lnTo>
                <a:lnTo>
                  <a:pt x="14490" y="14343"/>
                </a:lnTo>
                <a:lnTo>
                  <a:pt x="14673" y="14343"/>
                </a:lnTo>
                <a:lnTo>
                  <a:pt x="14673" y="14306"/>
                </a:lnTo>
                <a:lnTo>
                  <a:pt x="14746" y="14233"/>
                </a:lnTo>
                <a:lnTo>
                  <a:pt x="14783" y="14159"/>
                </a:lnTo>
                <a:lnTo>
                  <a:pt x="14710" y="13903"/>
                </a:lnTo>
                <a:lnTo>
                  <a:pt x="14673" y="13646"/>
                </a:lnTo>
                <a:lnTo>
                  <a:pt x="14563" y="13279"/>
                </a:lnTo>
                <a:lnTo>
                  <a:pt x="15003" y="12876"/>
                </a:lnTo>
                <a:lnTo>
                  <a:pt x="15113" y="13022"/>
                </a:lnTo>
                <a:lnTo>
                  <a:pt x="15223" y="13132"/>
                </a:lnTo>
                <a:lnTo>
                  <a:pt x="15370" y="13352"/>
                </a:lnTo>
                <a:lnTo>
                  <a:pt x="15480" y="13463"/>
                </a:lnTo>
                <a:lnTo>
                  <a:pt x="15590" y="13536"/>
                </a:lnTo>
                <a:lnTo>
                  <a:pt x="15663" y="13536"/>
                </a:lnTo>
                <a:lnTo>
                  <a:pt x="15737" y="13463"/>
                </a:lnTo>
                <a:lnTo>
                  <a:pt x="15773" y="13389"/>
                </a:lnTo>
                <a:lnTo>
                  <a:pt x="15773" y="13316"/>
                </a:lnTo>
                <a:lnTo>
                  <a:pt x="15737" y="13132"/>
                </a:lnTo>
                <a:lnTo>
                  <a:pt x="15627" y="12986"/>
                </a:lnTo>
                <a:lnTo>
                  <a:pt x="15480" y="12876"/>
                </a:lnTo>
                <a:lnTo>
                  <a:pt x="15370" y="12729"/>
                </a:lnTo>
                <a:lnTo>
                  <a:pt x="15260" y="12582"/>
                </a:lnTo>
                <a:lnTo>
                  <a:pt x="15480" y="12289"/>
                </a:lnTo>
                <a:lnTo>
                  <a:pt x="15700" y="11995"/>
                </a:lnTo>
                <a:lnTo>
                  <a:pt x="15773" y="12069"/>
                </a:lnTo>
                <a:lnTo>
                  <a:pt x="15993" y="12215"/>
                </a:lnTo>
                <a:lnTo>
                  <a:pt x="16177" y="12399"/>
                </a:lnTo>
                <a:lnTo>
                  <a:pt x="16250" y="12435"/>
                </a:lnTo>
                <a:lnTo>
                  <a:pt x="16397" y="12435"/>
                </a:lnTo>
                <a:lnTo>
                  <a:pt x="16434" y="12399"/>
                </a:lnTo>
                <a:lnTo>
                  <a:pt x="16470" y="12325"/>
                </a:lnTo>
                <a:lnTo>
                  <a:pt x="16507" y="12252"/>
                </a:lnTo>
                <a:lnTo>
                  <a:pt x="16507" y="12179"/>
                </a:lnTo>
                <a:lnTo>
                  <a:pt x="16434" y="12105"/>
                </a:lnTo>
                <a:lnTo>
                  <a:pt x="16250" y="11922"/>
                </a:lnTo>
                <a:lnTo>
                  <a:pt x="16030" y="11775"/>
                </a:lnTo>
                <a:lnTo>
                  <a:pt x="15883" y="11702"/>
                </a:lnTo>
                <a:lnTo>
                  <a:pt x="16140" y="11115"/>
                </a:lnTo>
                <a:lnTo>
                  <a:pt x="16324" y="11225"/>
                </a:lnTo>
                <a:lnTo>
                  <a:pt x="16617" y="11335"/>
                </a:lnTo>
                <a:lnTo>
                  <a:pt x="16984" y="11408"/>
                </a:lnTo>
                <a:lnTo>
                  <a:pt x="17057" y="11408"/>
                </a:lnTo>
                <a:lnTo>
                  <a:pt x="17094" y="11372"/>
                </a:lnTo>
                <a:lnTo>
                  <a:pt x="17131" y="11298"/>
                </a:lnTo>
                <a:lnTo>
                  <a:pt x="17167" y="11225"/>
                </a:lnTo>
                <a:lnTo>
                  <a:pt x="17167" y="11152"/>
                </a:lnTo>
                <a:lnTo>
                  <a:pt x="17131" y="11078"/>
                </a:lnTo>
                <a:lnTo>
                  <a:pt x="17094" y="11042"/>
                </a:lnTo>
                <a:lnTo>
                  <a:pt x="17021" y="11005"/>
                </a:lnTo>
                <a:lnTo>
                  <a:pt x="16764" y="10968"/>
                </a:lnTo>
                <a:lnTo>
                  <a:pt x="16544" y="10895"/>
                </a:lnTo>
                <a:lnTo>
                  <a:pt x="16250" y="10821"/>
                </a:lnTo>
                <a:lnTo>
                  <a:pt x="16397" y="10345"/>
                </a:lnTo>
                <a:lnTo>
                  <a:pt x="16507" y="9831"/>
                </a:lnTo>
                <a:lnTo>
                  <a:pt x="16727" y="9941"/>
                </a:lnTo>
                <a:lnTo>
                  <a:pt x="16984" y="9978"/>
                </a:lnTo>
                <a:lnTo>
                  <a:pt x="17131" y="10014"/>
                </a:lnTo>
                <a:lnTo>
                  <a:pt x="17277" y="10014"/>
                </a:lnTo>
                <a:lnTo>
                  <a:pt x="17424" y="9978"/>
                </a:lnTo>
                <a:lnTo>
                  <a:pt x="17461" y="9904"/>
                </a:lnTo>
                <a:lnTo>
                  <a:pt x="17497" y="9831"/>
                </a:lnTo>
                <a:lnTo>
                  <a:pt x="17497" y="9794"/>
                </a:lnTo>
                <a:lnTo>
                  <a:pt x="17497" y="9721"/>
                </a:lnTo>
                <a:lnTo>
                  <a:pt x="17387" y="9648"/>
                </a:lnTo>
                <a:lnTo>
                  <a:pt x="17277" y="9611"/>
                </a:lnTo>
                <a:lnTo>
                  <a:pt x="17167" y="9574"/>
                </a:lnTo>
                <a:lnTo>
                  <a:pt x="16544" y="9501"/>
                </a:lnTo>
                <a:lnTo>
                  <a:pt x="16544" y="9464"/>
                </a:lnTo>
                <a:lnTo>
                  <a:pt x="16580" y="8987"/>
                </a:lnTo>
                <a:lnTo>
                  <a:pt x="16617" y="8511"/>
                </a:lnTo>
                <a:lnTo>
                  <a:pt x="16800" y="8584"/>
                </a:lnTo>
                <a:lnTo>
                  <a:pt x="17021" y="8621"/>
                </a:lnTo>
                <a:lnTo>
                  <a:pt x="17204" y="8657"/>
                </a:lnTo>
                <a:lnTo>
                  <a:pt x="17424" y="8621"/>
                </a:lnTo>
                <a:lnTo>
                  <a:pt x="17571" y="8584"/>
                </a:lnTo>
                <a:lnTo>
                  <a:pt x="17644" y="8511"/>
                </a:lnTo>
                <a:lnTo>
                  <a:pt x="17681" y="8437"/>
                </a:lnTo>
                <a:lnTo>
                  <a:pt x="17681" y="8364"/>
                </a:lnTo>
                <a:lnTo>
                  <a:pt x="17644" y="8290"/>
                </a:lnTo>
                <a:lnTo>
                  <a:pt x="17534" y="8217"/>
                </a:lnTo>
                <a:lnTo>
                  <a:pt x="17387" y="8217"/>
                </a:lnTo>
                <a:lnTo>
                  <a:pt x="17094" y="8254"/>
                </a:lnTo>
                <a:lnTo>
                  <a:pt x="16617" y="8217"/>
                </a:lnTo>
                <a:lnTo>
                  <a:pt x="16580" y="7814"/>
                </a:lnTo>
                <a:lnTo>
                  <a:pt x="16507" y="7410"/>
                </a:lnTo>
                <a:lnTo>
                  <a:pt x="16507" y="7410"/>
                </a:lnTo>
                <a:lnTo>
                  <a:pt x="16690" y="7447"/>
                </a:lnTo>
                <a:lnTo>
                  <a:pt x="16874" y="7447"/>
                </a:lnTo>
                <a:lnTo>
                  <a:pt x="17021" y="7410"/>
                </a:lnTo>
                <a:lnTo>
                  <a:pt x="17204" y="7337"/>
                </a:lnTo>
                <a:lnTo>
                  <a:pt x="17351" y="7263"/>
                </a:lnTo>
                <a:lnTo>
                  <a:pt x="17387" y="7190"/>
                </a:lnTo>
                <a:lnTo>
                  <a:pt x="17424" y="7117"/>
                </a:lnTo>
                <a:lnTo>
                  <a:pt x="17424" y="7043"/>
                </a:lnTo>
                <a:lnTo>
                  <a:pt x="17424" y="7007"/>
                </a:lnTo>
                <a:lnTo>
                  <a:pt x="17351" y="6933"/>
                </a:lnTo>
                <a:lnTo>
                  <a:pt x="17314" y="6897"/>
                </a:lnTo>
                <a:lnTo>
                  <a:pt x="17131" y="6897"/>
                </a:lnTo>
                <a:lnTo>
                  <a:pt x="16947" y="6970"/>
                </a:lnTo>
                <a:lnTo>
                  <a:pt x="16764" y="7007"/>
                </a:lnTo>
                <a:lnTo>
                  <a:pt x="16397" y="7080"/>
                </a:lnTo>
                <a:lnTo>
                  <a:pt x="16324" y="6897"/>
                </a:lnTo>
                <a:lnTo>
                  <a:pt x="16140" y="6493"/>
                </a:lnTo>
                <a:lnTo>
                  <a:pt x="16397" y="6420"/>
                </a:lnTo>
                <a:lnTo>
                  <a:pt x="16764" y="6273"/>
                </a:lnTo>
                <a:lnTo>
                  <a:pt x="16947" y="6200"/>
                </a:lnTo>
                <a:lnTo>
                  <a:pt x="17094" y="6090"/>
                </a:lnTo>
                <a:lnTo>
                  <a:pt x="17131" y="6053"/>
                </a:lnTo>
                <a:lnTo>
                  <a:pt x="17131" y="5979"/>
                </a:lnTo>
                <a:lnTo>
                  <a:pt x="17131" y="5906"/>
                </a:lnTo>
                <a:lnTo>
                  <a:pt x="17021" y="5833"/>
                </a:lnTo>
                <a:lnTo>
                  <a:pt x="16910" y="5796"/>
                </a:lnTo>
                <a:lnTo>
                  <a:pt x="16764" y="5833"/>
                </a:lnTo>
                <a:lnTo>
                  <a:pt x="16580" y="5906"/>
                </a:lnTo>
                <a:lnTo>
                  <a:pt x="16250" y="6090"/>
                </a:lnTo>
                <a:lnTo>
                  <a:pt x="16104" y="6163"/>
                </a:lnTo>
                <a:lnTo>
                  <a:pt x="15957" y="6236"/>
                </a:lnTo>
                <a:lnTo>
                  <a:pt x="15957" y="6200"/>
                </a:lnTo>
                <a:lnTo>
                  <a:pt x="15957" y="6163"/>
                </a:lnTo>
                <a:lnTo>
                  <a:pt x="15920" y="6163"/>
                </a:lnTo>
                <a:lnTo>
                  <a:pt x="15590" y="5796"/>
                </a:lnTo>
                <a:lnTo>
                  <a:pt x="15920" y="5503"/>
                </a:lnTo>
                <a:lnTo>
                  <a:pt x="16250" y="5173"/>
                </a:lnTo>
                <a:lnTo>
                  <a:pt x="16287" y="5099"/>
                </a:lnTo>
                <a:lnTo>
                  <a:pt x="16324" y="4989"/>
                </a:lnTo>
                <a:lnTo>
                  <a:pt x="16287" y="4916"/>
                </a:lnTo>
                <a:lnTo>
                  <a:pt x="16250" y="4879"/>
                </a:lnTo>
                <a:lnTo>
                  <a:pt x="16177" y="4806"/>
                </a:lnTo>
                <a:lnTo>
                  <a:pt x="16030" y="4806"/>
                </a:lnTo>
                <a:lnTo>
                  <a:pt x="15957" y="4842"/>
                </a:lnTo>
                <a:lnTo>
                  <a:pt x="15627" y="5209"/>
                </a:lnTo>
                <a:lnTo>
                  <a:pt x="15333" y="5576"/>
                </a:lnTo>
                <a:lnTo>
                  <a:pt x="15076" y="5393"/>
                </a:lnTo>
                <a:lnTo>
                  <a:pt x="14820" y="5246"/>
                </a:lnTo>
                <a:lnTo>
                  <a:pt x="14673" y="5173"/>
                </a:lnTo>
                <a:lnTo>
                  <a:pt x="14746" y="5026"/>
                </a:lnTo>
                <a:lnTo>
                  <a:pt x="14966" y="4659"/>
                </a:lnTo>
                <a:lnTo>
                  <a:pt x="15003" y="4586"/>
                </a:lnTo>
                <a:lnTo>
                  <a:pt x="15003" y="4512"/>
                </a:lnTo>
                <a:lnTo>
                  <a:pt x="14930" y="4402"/>
                </a:lnTo>
                <a:lnTo>
                  <a:pt x="14856" y="4366"/>
                </a:lnTo>
                <a:lnTo>
                  <a:pt x="14746" y="4366"/>
                </a:lnTo>
                <a:lnTo>
                  <a:pt x="14673" y="4439"/>
                </a:lnTo>
                <a:lnTo>
                  <a:pt x="14526" y="4622"/>
                </a:lnTo>
                <a:lnTo>
                  <a:pt x="14416" y="4842"/>
                </a:lnTo>
                <a:lnTo>
                  <a:pt x="14343" y="5026"/>
                </a:lnTo>
                <a:lnTo>
                  <a:pt x="14159" y="4989"/>
                </a:lnTo>
                <a:lnTo>
                  <a:pt x="13939" y="4989"/>
                </a:lnTo>
                <a:lnTo>
                  <a:pt x="13903" y="4732"/>
                </a:lnTo>
                <a:lnTo>
                  <a:pt x="13866" y="4476"/>
                </a:lnTo>
                <a:lnTo>
                  <a:pt x="13829" y="3962"/>
                </a:lnTo>
                <a:lnTo>
                  <a:pt x="13829" y="3889"/>
                </a:lnTo>
                <a:lnTo>
                  <a:pt x="13756" y="3852"/>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8" name="Google Shape;558;p22"/>
          <p:cNvSpPr/>
          <p:nvPr/>
        </p:nvSpPr>
        <p:spPr>
          <a:xfrm>
            <a:off x="346867" y="4064142"/>
            <a:ext cx="479681" cy="339217"/>
          </a:xfrm>
          <a:custGeom>
            <a:avLst/>
            <a:gdLst/>
            <a:ahLst/>
            <a:cxnLst/>
            <a:rect l="l" t="t" r="r" b="b"/>
            <a:pathLst>
              <a:path w="16911" h="11959" extrusionOk="0">
                <a:moveTo>
                  <a:pt x="12215" y="8951"/>
                </a:moveTo>
                <a:lnTo>
                  <a:pt x="12032" y="9098"/>
                </a:lnTo>
                <a:lnTo>
                  <a:pt x="11848" y="9244"/>
                </a:lnTo>
                <a:lnTo>
                  <a:pt x="11408" y="9538"/>
                </a:lnTo>
                <a:lnTo>
                  <a:pt x="11005" y="9685"/>
                </a:lnTo>
                <a:lnTo>
                  <a:pt x="10638" y="9868"/>
                </a:lnTo>
                <a:lnTo>
                  <a:pt x="10124" y="10051"/>
                </a:lnTo>
                <a:lnTo>
                  <a:pt x="9977" y="10125"/>
                </a:lnTo>
                <a:lnTo>
                  <a:pt x="9794" y="10161"/>
                </a:lnTo>
                <a:lnTo>
                  <a:pt x="9904" y="9978"/>
                </a:lnTo>
                <a:lnTo>
                  <a:pt x="10051" y="9795"/>
                </a:lnTo>
                <a:lnTo>
                  <a:pt x="10344" y="9758"/>
                </a:lnTo>
                <a:lnTo>
                  <a:pt x="10601" y="9648"/>
                </a:lnTo>
                <a:lnTo>
                  <a:pt x="10858" y="9538"/>
                </a:lnTo>
                <a:lnTo>
                  <a:pt x="11115" y="9354"/>
                </a:lnTo>
                <a:lnTo>
                  <a:pt x="11335" y="9171"/>
                </a:lnTo>
                <a:lnTo>
                  <a:pt x="11371" y="9061"/>
                </a:lnTo>
                <a:lnTo>
                  <a:pt x="11445" y="9061"/>
                </a:lnTo>
                <a:lnTo>
                  <a:pt x="11481" y="9024"/>
                </a:lnTo>
                <a:lnTo>
                  <a:pt x="11848" y="8951"/>
                </a:lnTo>
                <a:close/>
                <a:moveTo>
                  <a:pt x="12619" y="8988"/>
                </a:moveTo>
                <a:lnTo>
                  <a:pt x="12839" y="9061"/>
                </a:lnTo>
                <a:lnTo>
                  <a:pt x="12839" y="9171"/>
                </a:lnTo>
                <a:lnTo>
                  <a:pt x="12215" y="9685"/>
                </a:lnTo>
                <a:lnTo>
                  <a:pt x="11518" y="10125"/>
                </a:lnTo>
                <a:lnTo>
                  <a:pt x="11115" y="10345"/>
                </a:lnTo>
                <a:lnTo>
                  <a:pt x="10711" y="10528"/>
                </a:lnTo>
                <a:lnTo>
                  <a:pt x="10308" y="10712"/>
                </a:lnTo>
                <a:lnTo>
                  <a:pt x="9904" y="10932"/>
                </a:lnTo>
                <a:lnTo>
                  <a:pt x="9831" y="10822"/>
                </a:lnTo>
                <a:lnTo>
                  <a:pt x="9794" y="10712"/>
                </a:lnTo>
                <a:lnTo>
                  <a:pt x="9757" y="10455"/>
                </a:lnTo>
                <a:lnTo>
                  <a:pt x="9904" y="10455"/>
                </a:lnTo>
                <a:lnTo>
                  <a:pt x="10051" y="10381"/>
                </a:lnTo>
                <a:lnTo>
                  <a:pt x="10344" y="10271"/>
                </a:lnTo>
                <a:lnTo>
                  <a:pt x="11078" y="10015"/>
                </a:lnTo>
                <a:lnTo>
                  <a:pt x="11481" y="9831"/>
                </a:lnTo>
                <a:lnTo>
                  <a:pt x="11922" y="9611"/>
                </a:lnTo>
                <a:lnTo>
                  <a:pt x="12288" y="9318"/>
                </a:lnTo>
                <a:lnTo>
                  <a:pt x="12435" y="9171"/>
                </a:lnTo>
                <a:lnTo>
                  <a:pt x="12619" y="8988"/>
                </a:lnTo>
                <a:close/>
                <a:moveTo>
                  <a:pt x="9464" y="514"/>
                </a:moveTo>
                <a:lnTo>
                  <a:pt x="9721" y="551"/>
                </a:lnTo>
                <a:lnTo>
                  <a:pt x="9941" y="588"/>
                </a:lnTo>
                <a:lnTo>
                  <a:pt x="10161" y="661"/>
                </a:lnTo>
                <a:lnTo>
                  <a:pt x="10344" y="771"/>
                </a:lnTo>
                <a:lnTo>
                  <a:pt x="10491" y="918"/>
                </a:lnTo>
                <a:lnTo>
                  <a:pt x="10564" y="1101"/>
                </a:lnTo>
                <a:lnTo>
                  <a:pt x="10601" y="1101"/>
                </a:lnTo>
                <a:lnTo>
                  <a:pt x="10528" y="1211"/>
                </a:lnTo>
                <a:lnTo>
                  <a:pt x="10528" y="1321"/>
                </a:lnTo>
                <a:lnTo>
                  <a:pt x="10564" y="1615"/>
                </a:lnTo>
                <a:lnTo>
                  <a:pt x="10638" y="1871"/>
                </a:lnTo>
                <a:lnTo>
                  <a:pt x="10748" y="2091"/>
                </a:lnTo>
                <a:lnTo>
                  <a:pt x="10931" y="2348"/>
                </a:lnTo>
                <a:lnTo>
                  <a:pt x="11005" y="2495"/>
                </a:lnTo>
                <a:lnTo>
                  <a:pt x="11041" y="2678"/>
                </a:lnTo>
                <a:lnTo>
                  <a:pt x="11041" y="2752"/>
                </a:lnTo>
                <a:lnTo>
                  <a:pt x="11005" y="2788"/>
                </a:lnTo>
                <a:lnTo>
                  <a:pt x="10931" y="2788"/>
                </a:lnTo>
                <a:lnTo>
                  <a:pt x="10858" y="2752"/>
                </a:lnTo>
                <a:lnTo>
                  <a:pt x="10784" y="2642"/>
                </a:lnTo>
                <a:lnTo>
                  <a:pt x="10674" y="2312"/>
                </a:lnTo>
                <a:lnTo>
                  <a:pt x="10601" y="2128"/>
                </a:lnTo>
                <a:lnTo>
                  <a:pt x="10491" y="1981"/>
                </a:lnTo>
                <a:lnTo>
                  <a:pt x="10381" y="1798"/>
                </a:lnTo>
                <a:lnTo>
                  <a:pt x="10234" y="1651"/>
                </a:lnTo>
                <a:lnTo>
                  <a:pt x="10088" y="1541"/>
                </a:lnTo>
                <a:lnTo>
                  <a:pt x="9904" y="1431"/>
                </a:lnTo>
                <a:lnTo>
                  <a:pt x="9721" y="1358"/>
                </a:lnTo>
                <a:lnTo>
                  <a:pt x="9537" y="1321"/>
                </a:lnTo>
                <a:lnTo>
                  <a:pt x="9134" y="1321"/>
                </a:lnTo>
                <a:lnTo>
                  <a:pt x="8950" y="1358"/>
                </a:lnTo>
                <a:lnTo>
                  <a:pt x="8767" y="1431"/>
                </a:lnTo>
                <a:lnTo>
                  <a:pt x="8694" y="1468"/>
                </a:lnTo>
                <a:lnTo>
                  <a:pt x="8657" y="1505"/>
                </a:lnTo>
                <a:lnTo>
                  <a:pt x="8694" y="1615"/>
                </a:lnTo>
                <a:lnTo>
                  <a:pt x="8767" y="1688"/>
                </a:lnTo>
                <a:lnTo>
                  <a:pt x="8804" y="1725"/>
                </a:lnTo>
                <a:lnTo>
                  <a:pt x="8877" y="1725"/>
                </a:lnTo>
                <a:lnTo>
                  <a:pt x="9097" y="1688"/>
                </a:lnTo>
                <a:lnTo>
                  <a:pt x="9281" y="1688"/>
                </a:lnTo>
                <a:lnTo>
                  <a:pt x="9501" y="1725"/>
                </a:lnTo>
                <a:lnTo>
                  <a:pt x="9684" y="1798"/>
                </a:lnTo>
                <a:lnTo>
                  <a:pt x="9867" y="1871"/>
                </a:lnTo>
                <a:lnTo>
                  <a:pt x="10014" y="2018"/>
                </a:lnTo>
                <a:lnTo>
                  <a:pt x="10161" y="2165"/>
                </a:lnTo>
                <a:lnTo>
                  <a:pt x="10271" y="2348"/>
                </a:lnTo>
                <a:lnTo>
                  <a:pt x="10418" y="2788"/>
                </a:lnTo>
                <a:lnTo>
                  <a:pt x="10528" y="2972"/>
                </a:lnTo>
                <a:lnTo>
                  <a:pt x="10638" y="3119"/>
                </a:lnTo>
                <a:lnTo>
                  <a:pt x="10528" y="3192"/>
                </a:lnTo>
                <a:lnTo>
                  <a:pt x="10308" y="3375"/>
                </a:lnTo>
                <a:lnTo>
                  <a:pt x="10088" y="3595"/>
                </a:lnTo>
                <a:lnTo>
                  <a:pt x="9904" y="3816"/>
                </a:lnTo>
                <a:lnTo>
                  <a:pt x="9794" y="4072"/>
                </a:lnTo>
                <a:lnTo>
                  <a:pt x="9721" y="4292"/>
                </a:lnTo>
                <a:lnTo>
                  <a:pt x="9684" y="4512"/>
                </a:lnTo>
                <a:lnTo>
                  <a:pt x="9721" y="4733"/>
                </a:lnTo>
                <a:lnTo>
                  <a:pt x="9757" y="4953"/>
                </a:lnTo>
                <a:lnTo>
                  <a:pt x="9867" y="5136"/>
                </a:lnTo>
                <a:lnTo>
                  <a:pt x="10014" y="5283"/>
                </a:lnTo>
                <a:lnTo>
                  <a:pt x="10198" y="5429"/>
                </a:lnTo>
                <a:lnTo>
                  <a:pt x="10418" y="5503"/>
                </a:lnTo>
                <a:lnTo>
                  <a:pt x="10638" y="5576"/>
                </a:lnTo>
                <a:lnTo>
                  <a:pt x="10895" y="5540"/>
                </a:lnTo>
                <a:lnTo>
                  <a:pt x="11151" y="5503"/>
                </a:lnTo>
                <a:lnTo>
                  <a:pt x="11371" y="5393"/>
                </a:lnTo>
                <a:lnTo>
                  <a:pt x="12032" y="5063"/>
                </a:lnTo>
                <a:lnTo>
                  <a:pt x="12692" y="4659"/>
                </a:lnTo>
                <a:lnTo>
                  <a:pt x="12729" y="4586"/>
                </a:lnTo>
                <a:lnTo>
                  <a:pt x="12765" y="4512"/>
                </a:lnTo>
                <a:lnTo>
                  <a:pt x="12765" y="4439"/>
                </a:lnTo>
                <a:lnTo>
                  <a:pt x="12729" y="4402"/>
                </a:lnTo>
                <a:lnTo>
                  <a:pt x="12692" y="4329"/>
                </a:lnTo>
                <a:lnTo>
                  <a:pt x="12619" y="4292"/>
                </a:lnTo>
                <a:lnTo>
                  <a:pt x="12472" y="4292"/>
                </a:lnTo>
                <a:lnTo>
                  <a:pt x="12032" y="4549"/>
                </a:lnTo>
                <a:lnTo>
                  <a:pt x="11591" y="4843"/>
                </a:lnTo>
                <a:lnTo>
                  <a:pt x="11371" y="4953"/>
                </a:lnTo>
                <a:lnTo>
                  <a:pt x="11151" y="5063"/>
                </a:lnTo>
                <a:lnTo>
                  <a:pt x="10895" y="5136"/>
                </a:lnTo>
                <a:lnTo>
                  <a:pt x="10528" y="5136"/>
                </a:lnTo>
                <a:lnTo>
                  <a:pt x="10418" y="5099"/>
                </a:lnTo>
                <a:lnTo>
                  <a:pt x="10308" y="5026"/>
                </a:lnTo>
                <a:lnTo>
                  <a:pt x="10234" y="4953"/>
                </a:lnTo>
                <a:lnTo>
                  <a:pt x="10161" y="4843"/>
                </a:lnTo>
                <a:lnTo>
                  <a:pt x="10124" y="4733"/>
                </a:lnTo>
                <a:lnTo>
                  <a:pt x="10088" y="4476"/>
                </a:lnTo>
                <a:lnTo>
                  <a:pt x="10124" y="4366"/>
                </a:lnTo>
                <a:lnTo>
                  <a:pt x="10161" y="4219"/>
                </a:lnTo>
                <a:lnTo>
                  <a:pt x="10271" y="3999"/>
                </a:lnTo>
                <a:lnTo>
                  <a:pt x="10454" y="3816"/>
                </a:lnTo>
                <a:lnTo>
                  <a:pt x="10674" y="3632"/>
                </a:lnTo>
                <a:lnTo>
                  <a:pt x="10968" y="3375"/>
                </a:lnTo>
                <a:lnTo>
                  <a:pt x="11225" y="3119"/>
                </a:lnTo>
                <a:lnTo>
                  <a:pt x="11335" y="2972"/>
                </a:lnTo>
                <a:lnTo>
                  <a:pt x="11408" y="2825"/>
                </a:lnTo>
                <a:lnTo>
                  <a:pt x="11408" y="2642"/>
                </a:lnTo>
                <a:lnTo>
                  <a:pt x="11408" y="2422"/>
                </a:lnTo>
                <a:lnTo>
                  <a:pt x="11335" y="2275"/>
                </a:lnTo>
                <a:lnTo>
                  <a:pt x="11261" y="2165"/>
                </a:lnTo>
                <a:lnTo>
                  <a:pt x="11078" y="1871"/>
                </a:lnTo>
                <a:lnTo>
                  <a:pt x="10895" y="1578"/>
                </a:lnTo>
                <a:lnTo>
                  <a:pt x="10821" y="1431"/>
                </a:lnTo>
                <a:lnTo>
                  <a:pt x="10821" y="1284"/>
                </a:lnTo>
                <a:lnTo>
                  <a:pt x="10895" y="1248"/>
                </a:lnTo>
                <a:lnTo>
                  <a:pt x="11298" y="1138"/>
                </a:lnTo>
                <a:lnTo>
                  <a:pt x="11702" y="1028"/>
                </a:lnTo>
                <a:lnTo>
                  <a:pt x="12142" y="954"/>
                </a:lnTo>
                <a:lnTo>
                  <a:pt x="12582" y="918"/>
                </a:lnTo>
                <a:lnTo>
                  <a:pt x="12802" y="954"/>
                </a:lnTo>
                <a:lnTo>
                  <a:pt x="13022" y="1028"/>
                </a:lnTo>
                <a:lnTo>
                  <a:pt x="13205" y="1101"/>
                </a:lnTo>
                <a:lnTo>
                  <a:pt x="13352" y="1211"/>
                </a:lnTo>
                <a:lnTo>
                  <a:pt x="13499" y="1358"/>
                </a:lnTo>
                <a:lnTo>
                  <a:pt x="13609" y="1505"/>
                </a:lnTo>
                <a:lnTo>
                  <a:pt x="13829" y="1908"/>
                </a:lnTo>
                <a:lnTo>
                  <a:pt x="14012" y="2202"/>
                </a:lnTo>
                <a:lnTo>
                  <a:pt x="13866" y="2422"/>
                </a:lnTo>
                <a:lnTo>
                  <a:pt x="13682" y="2568"/>
                </a:lnTo>
                <a:lnTo>
                  <a:pt x="13499" y="2678"/>
                </a:lnTo>
                <a:lnTo>
                  <a:pt x="13279" y="2788"/>
                </a:lnTo>
                <a:lnTo>
                  <a:pt x="12839" y="2935"/>
                </a:lnTo>
                <a:lnTo>
                  <a:pt x="12362" y="3082"/>
                </a:lnTo>
                <a:lnTo>
                  <a:pt x="11995" y="3229"/>
                </a:lnTo>
                <a:lnTo>
                  <a:pt x="11518" y="3449"/>
                </a:lnTo>
                <a:lnTo>
                  <a:pt x="11298" y="3559"/>
                </a:lnTo>
                <a:lnTo>
                  <a:pt x="11151" y="3742"/>
                </a:lnTo>
                <a:lnTo>
                  <a:pt x="11041" y="3889"/>
                </a:lnTo>
                <a:lnTo>
                  <a:pt x="11005" y="3999"/>
                </a:lnTo>
                <a:lnTo>
                  <a:pt x="11005" y="4109"/>
                </a:lnTo>
                <a:lnTo>
                  <a:pt x="11005" y="4182"/>
                </a:lnTo>
                <a:lnTo>
                  <a:pt x="11041" y="4256"/>
                </a:lnTo>
                <a:lnTo>
                  <a:pt x="11115" y="4292"/>
                </a:lnTo>
                <a:lnTo>
                  <a:pt x="11335" y="4292"/>
                </a:lnTo>
                <a:lnTo>
                  <a:pt x="11371" y="4219"/>
                </a:lnTo>
                <a:lnTo>
                  <a:pt x="11408" y="4146"/>
                </a:lnTo>
                <a:lnTo>
                  <a:pt x="11445" y="4072"/>
                </a:lnTo>
                <a:lnTo>
                  <a:pt x="11555" y="3962"/>
                </a:lnTo>
                <a:lnTo>
                  <a:pt x="11775" y="3816"/>
                </a:lnTo>
                <a:lnTo>
                  <a:pt x="12068" y="3669"/>
                </a:lnTo>
                <a:lnTo>
                  <a:pt x="12288" y="3595"/>
                </a:lnTo>
                <a:lnTo>
                  <a:pt x="12802" y="3412"/>
                </a:lnTo>
                <a:lnTo>
                  <a:pt x="13279" y="3229"/>
                </a:lnTo>
                <a:lnTo>
                  <a:pt x="13572" y="3119"/>
                </a:lnTo>
                <a:lnTo>
                  <a:pt x="13866" y="2972"/>
                </a:lnTo>
                <a:lnTo>
                  <a:pt x="14086" y="2752"/>
                </a:lnTo>
                <a:lnTo>
                  <a:pt x="14159" y="2642"/>
                </a:lnTo>
                <a:lnTo>
                  <a:pt x="14233" y="2495"/>
                </a:lnTo>
                <a:lnTo>
                  <a:pt x="14306" y="2568"/>
                </a:lnTo>
                <a:lnTo>
                  <a:pt x="14489" y="2715"/>
                </a:lnTo>
                <a:lnTo>
                  <a:pt x="14673" y="2788"/>
                </a:lnTo>
                <a:lnTo>
                  <a:pt x="14893" y="2898"/>
                </a:lnTo>
                <a:lnTo>
                  <a:pt x="15076" y="3009"/>
                </a:lnTo>
                <a:lnTo>
                  <a:pt x="15296" y="3192"/>
                </a:lnTo>
                <a:lnTo>
                  <a:pt x="15480" y="3449"/>
                </a:lnTo>
                <a:lnTo>
                  <a:pt x="15626" y="3705"/>
                </a:lnTo>
                <a:lnTo>
                  <a:pt x="15700" y="3999"/>
                </a:lnTo>
                <a:lnTo>
                  <a:pt x="15480" y="4366"/>
                </a:lnTo>
                <a:lnTo>
                  <a:pt x="15370" y="4549"/>
                </a:lnTo>
                <a:lnTo>
                  <a:pt x="15186" y="4696"/>
                </a:lnTo>
                <a:lnTo>
                  <a:pt x="14966" y="4879"/>
                </a:lnTo>
                <a:lnTo>
                  <a:pt x="14709" y="5063"/>
                </a:lnTo>
                <a:lnTo>
                  <a:pt x="14416" y="5173"/>
                </a:lnTo>
                <a:lnTo>
                  <a:pt x="14123" y="5283"/>
                </a:lnTo>
                <a:lnTo>
                  <a:pt x="13572" y="5429"/>
                </a:lnTo>
                <a:lnTo>
                  <a:pt x="13022" y="5613"/>
                </a:lnTo>
                <a:lnTo>
                  <a:pt x="12765" y="5723"/>
                </a:lnTo>
                <a:lnTo>
                  <a:pt x="12509" y="5870"/>
                </a:lnTo>
                <a:lnTo>
                  <a:pt x="12288" y="6016"/>
                </a:lnTo>
                <a:lnTo>
                  <a:pt x="12105" y="6236"/>
                </a:lnTo>
                <a:lnTo>
                  <a:pt x="11958" y="6420"/>
                </a:lnTo>
                <a:lnTo>
                  <a:pt x="11922" y="6640"/>
                </a:lnTo>
                <a:lnTo>
                  <a:pt x="11922" y="6823"/>
                </a:lnTo>
                <a:lnTo>
                  <a:pt x="11958" y="7007"/>
                </a:lnTo>
                <a:lnTo>
                  <a:pt x="12032" y="7154"/>
                </a:lnTo>
                <a:lnTo>
                  <a:pt x="12178" y="7300"/>
                </a:lnTo>
                <a:lnTo>
                  <a:pt x="12325" y="7410"/>
                </a:lnTo>
                <a:lnTo>
                  <a:pt x="12545" y="7520"/>
                </a:lnTo>
                <a:lnTo>
                  <a:pt x="12765" y="7557"/>
                </a:lnTo>
                <a:lnTo>
                  <a:pt x="12985" y="7557"/>
                </a:lnTo>
                <a:lnTo>
                  <a:pt x="13205" y="7520"/>
                </a:lnTo>
                <a:lnTo>
                  <a:pt x="13426" y="7484"/>
                </a:lnTo>
                <a:lnTo>
                  <a:pt x="13682" y="7410"/>
                </a:lnTo>
                <a:lnTo>
                  <a:pt x="13976" y="7300"/>
                </a:lnTo>
                <a:lnTo>
                  <a:pt x="14196" y="7154"/>
                </a:lnTo>
                <a:lnTo>
                  <a:pt x="14306" y="7043"/>
                </a:lnTo>
                <a:lnTo>
                  <a:pt x="14343" y="6970"/>
                </a:lnTo>
                <a:lnTo>
                  <a:pt x="14379" y="6823"/>
                </a:lnTo>
                <a:lnTo>
                  <a:pt x="14343" y="6787"/>
                </a:lnTo>
                <a:lnTo>
                  <a:pt x="14269" y="6750"/>
                </a:lnTo>
                <a:lnTo>
                  <a:pt x="14086" y="6750"/>
                </a:lnTo>
                <a:lnTo>
                  <a:pt x="13902" y="6823"/>
                </a:lnTo>
                <a:lnTo>
                  <a:pt x="13536" y="6970"/>
                </a:lnTo>
                <a:lnTo>
                  <a:pt x="13316" y="7043"/>
                </a:lnTo>
                <a:lnTo>
                  <a:pt x="13095" y="7080"/>
                </a:lnTo>
                <a:lnTo>
                  <a:pt x="12655" y="7080"/>
                </a:lnTo>
                <a:lnTo>
                  <a:pt x="12509" y="7007"/>
                </a:lnTo>
                <a:lnTo>
                  <a:pt x="12435" y="6933"/>
                </a:lnTo>
                <a:lnTo>
                  <a:pt x="12362" y="6823"/>
                </a:lnTo>
                <a:lnTo>
                  <a:pt x="12362" y="6713"/>
                </a:lnTo>
                <a:lnTo>
                  <a:pt x="12398" y="6603"/>
                </a:lnTo>
                <a:lnTo>
                  <a:pt x="12472" y="6493"/>
                </a:lnTo>
                <a:lnTo>
                  <a:pt x="12655" y="6310"/>
                </a:lnTo>
                <a:lnTo>
                  <a:pt x="12875" y="6163"/>
                </a:lnTo>
                <a:lnTo>
                  <a:pt x="13132" y="6053"/>
                </a:lnTo>
                <a:lnTo>
                  <a:pt x="13609" y="5906"/>
                </a:lnTo>
                <a:lnTo>
                  <a:pt x="14453" y="5613"/>
                </a:lnTo>
                <a:lnTo>
                  <a:pt x="14893" y="5429"/>
                </a:lnTo>
                <a:lnTo>
                  <a:pt x="15076" y="5319"/>
                </a:lnTo>
                <a:lnTo>
                  <a:pt x="15260" y="5173"/>
                </a:lnTo>
                <a:lnTo>
                  <a:pt x="15516" y="4953"/>
                </a:lnTo>
                <a:lnTo>
                  <a:pt x="15736" y="4659"/>
                </a:lnTo>
                <a:lnTo>
                  <a:pt x="15736" y="4696"/>
                </a:lnTo>
                <a:lnTo>
                  <a:pt x="15700" y="4806"/>
                </a:lnTo>
                <a:lnTo>
                  <a:pt x="15773" y="4916"/>
                </a:lnTo>
                <a:lnTo>
                  <a:pt x="15847" y="4989"/>
                </a:lnTo>
                <a:lnTo>
                  <a:pt x="15957" y="5026"/>
                </a:lnTo>
                <a:lnTo>
                  <a:pt x="16103" y="5063"/>
                </a:lnTo>
                <a:lnTo>
                  <a:pt x="16177" y="5099"/>
                </a:lnTo>
                <a:lnTo>
                  <a:pt x="16250" y="5209"/>
                </a:lnTo>
                <a:lnTo>
                  <a:pt x="16323" y="5356"/>
                </a:lnTo>
                <a:lnTo>
                  <a:pt x="16140" y="5393"/>
                </a:lnTo>
                <a:lnTo>
                  <a:pt x="15920" y="5466"/>
                </a:lnTo>
                <a:lnTo>
                  <a:pt x="15553" y="5650"/>
                </a:lnTo>
                <a:lnTo>
                  <a:pt x="15003" y="5833"/>
                </a:lnTo>
                <a:lnTo>
                  <a:pt x="14783" y="5906"/>
                </a:lnTo>
                <a:lnTo>
                  <a:pt x="14709" y="5980"/>
                </a:lnTo>
                <a:lnTo>
                  <a:pt x="14636" y="6090"/>
                </a:lnTo>
                <a:lnTo>
                  <a:pt x="14599" y="6163"/>
                </a:lnTo>
                <a:lnTo>
                  <a:pt x="14673" y="6273"/>
                </a:lnTo>
                <a:lnTo>
                  <a:pt x="14783" y="6310"/>
                </a:lnTo>
                <a:lnTo>
                  <a:pt x="14893" y="6310"/>
                </a:lnTo>
                <a:lnTo>
                  <a:pt x="15150" y="6273"/>
                </a:lnTo>
                <a:lnTo>
                  <a:pt x="15406" y="6163"/>
                </a:lnTo>
                <a:lnTo>
                  <a:pt x="15626" y="6053"/>
                </a:lnTo>
                <a:lnTo>
                  <a:pt x="16030" y="5870"/>
                </a:lnTo>
                <a:lnTo>
                  <a:pt x="16213" y="5723"/>
                </a:lnTo>
                <a:lnTo>
                  <a:pt x="16397" y="5576"/>
                </a:lnTo>
                <a:lnTo>
                  <a:pt x="16397" y="5833"/>
                </a:lnTo>
                <a:lnTo>
                  <a:pt x="16397" y="6090"/>
                </a:lnTo>
                <a:lnTo>
                  <a:pt x="16397" y="6493"/>
                </a:lnTo>
                <a:lnTo>
                  <a:pt x="16397" y="6567"/>
                </a:lnTo>
                <a:lnTo>
                  <a:pt x="16323" y="6603"/>
                </a:lnTo>
                <a:lnTo>
                  <a:pt x="16177" y="6933"/>
                </a:lnTo>
                <a:lnTo>
                  <a:pt x="16067" y="7264"/>
                </a:lnTo>
                <a:lnTo>
                  <a:pt x="15076" y="7264"/>
                </a:lnTo>
                <a:lnTo>
                  <a:pt x="14783" y="7300"/>
                </a:lnTo>
                <a:lnTo>
                  <a:pt x="14526" y="7410"/>
                </a:lnTo>
                <a:lnTo>
                  <a:pt x="14343" y="7594"/>
                </a:lnTo>
                <a:lnTo>
                  <a:pt x="14196" y="7814"/>
                </a:lnTo>
                <a:lnTo>
                  <a:pt x="14086" y="8034"/>
                </a:lnTo>
                <a:lnTo>
                  <a:pt x="14049" y="8181"/>
                </a:lnTo>
                <a:lnTo>
                  <a:pt x="14012" y="8327"/>
                </a:lnTo>
                <a:lnTo>
                  <a:pt x="14049" y="8584"/>
                </a:lnTo>
                <a:lnTo>
                  <a:pt x="14159" y="8841"/>
                </a:lnTo>
                <a:lnTo>
                  <a:pt x="14306" y="9098"/>
                </a:lnTo>
                <a:lnTo>
                  <a:pt x="14489" y="9318"/>
                </a:lnTo>
                <a:lnTo>
                  <a:pt x="14673" y="9538"/>
                </a:lnTo>
                <a:lnTo>
                  <a:pt x="14856" y="9758"/>
                </a:lnTo>
                <a:lnTo>
                  <a:pt x="15003" y="9831"/>
                </a:lnTo>
                <a:lnTo>
                  <a:pt x="15150" y="9868"/>
                </a:lnTo>
                <a:lnTo>
                  <a:pt x="15223" y="9831"/>
                </a:lnTo>
                <a:lnTo>
                  <a:pt x="15260" y="9758"/>
                </a:lnTo>
                <a:lnTo>
                  <a:pt x="15260" y="9685"/>
                </a:lnTo>
                <a:lnTo>
                  <a:pt x="15260" y="9574"/>
                </a:lnTo>
                <a:lnTo>
                  <a:pt x="15150" y="9428"/>
                </a:lnTo>
                <a:lnTo>
                  <a:pt x="14893" y="9134"/>
                </a:lnTo>
                <a:lnTo>
                  <a:pt x="14709" y="8951"/>
                </a:lnTo>
                <a:lnTo>
                  <a:pt x="14563" y="8731"/>
                </a:lnTo>
                <a:lnTo>
                  <a:pt x="14489" y="8511"/>
                </a:lnTo>
                <a:lnTo>
                  <a:pt x="14453" y="8364"/>
                </a:lnTo>
                <a:lnTo>
                  <a:pt x="14453" y="8254"/>
                </a:lnTo>
                <a:lnTo>
                  <a:pt x="14489" y="8107"/>
                </a:lnTo>
                <a:lnTo>
                  <a:pt x="14563" y="7997"/>
                </a:lnTo>
                <a:lnTo>
                  <a:pt x="14673" y="7850"/>
                </a:lnTo>
                <a:lnTo>
                  <a:pt x="14893" y="7740"/>
                </a:lnTo>
                <a:lnTo>
                  <a:pt x="15113" y="7667"/>
                </a:lnTo>
                <a:lnTo>
                  <a:pt x="15333" y="7630"/>
                </a:lnTo>
                <a:lnTo>
                  <a:pt x="16103" y="7630"/>
                </a:lnTo>
                <a:lnTo>
                  <a:pt x="15993" y="7850"/>
                </a:lnTo>
                <a:lnTo>
                  <a:pt x="15957" y="7961"/>
                </a:lnTo>
                <a:lnTo>
                  <a:pt x="15993" y="8107"/>
                </a:lnTo>
                <a:lnTo>
                  <a:pt x="16030" y="8327"/>
                </a:lnTo>
                <a:lnTo>
                  <a:pt x="16030" y="8584"/>
                </a:lnTo>
                <a:lnTo>
                  <a:pt x="16030" y="8804"/>
                </a:lnTo>
                <a:lnTo>
                  <a:pt x="15993" y="9024"/>
                </a:lnTo>
                <a:lnTo>
                  <a:pt x="15920" y="8841"/>
                </a:lnTo>
                <a:lnTo>
                  <a:pt x="15847" y="8694"/>
                </a:lnTo>
                <a:lnTo>
                  <a:pt x="15736" y="8511"/>
                </a:lnTo>
                <a:lnTo>
                  <a:pt x="15590" y="8364"/>
                </a:lnTo>
                <a:lnTo>
                  <a:pt x="15516" y="8327"/>
                </a:lnTo>
                <a:lnTo>
                  <a:pt x="15370" y="8327"/>
                </a:lnTo>
                <a:lnTo>
                  <a:pt x="15296" y="8364"/>
                </a:lnTo>
                <a:lnTo>
                  <a:pt x="15260" y="8437"/>
                </a:lnTo>
                <a:lnTo>
                  <a:pt x="15260" y="8511"/>
                </a:lnTo>
                <a:lnTo>
                  <a:pt x="15260" y="8584"/>
                </a:lnTo>
                <a:lnTo>
                  <a:pt x="15296" y="8657"/>
                </a:lnTo>
                <a:lnTo>
                  <a:pt x="15480" y="8914"/>
                </a:lnTo>
                <a:lnTo>
                  <a:pt x="15590" y="9171"/>
                </a:lnTo>
                <a:lnTo>
                  <a:pt x="15626" y="9464"/>
                </a:lnTo>
                <a:lnTo>
                  <a:pt x="15590" y="9795"/>
                </a:lnTo>
                <a:lnTo>
                  <a:pt x="15590" y="9868"/>
                </a:lnTo>
                <a:lnTo>
                  <a:pt x="15626" y="9978"/>
                </a:lnTo>
                <a:lnTo>
                  <a:pt x="15370" y="10308"/>
                </a:lnTo>
                <a:lnTo>
                  <a:pt x="15040" y="10638"/>
                </a:lnTo>
                <a:lnTo>
                  <a:pt x="14893" y="10748"/>
                </a:lnTo>
                <a:lnTo>
                  <a:pt x="14673" y="10895"/>
                </a:lnTo>
                <a:lnTo>
                  <a:pt x="14269" y="11042"/>
                </a:lnTo>
                <a:lnTo>
                  <a:pt x="14306" y="10968"/>
                </a:lnTo>
                <a:lnTo>
                  <a:pt x="14343" y="10638"/>
                </a:lnTo>
                <a:lnTo>
                  <a:pt x="14306" y="10345"/>
                </a:lnTo>
                <a:lnTo>
                  <a:pt x="14233" y="10015"/>
                </a:lnTo>
                <a:lnTo>
                  <a:pt x="14086" y="9721"/>
                </a:lnTo>
                <a:lnTo>
                  <a:pt x="13902" y="9428"/>
                </a:lnTo>
                <a:lnTo>
                  <a:pt x="13682" y="9171"/>
                </a:lnTo>
                <a:lnTo>
                  <a:pt x="13499" y="9024"/>
                </a:lnTo>
                <a:lnTo>
                  <a:pt x="13426" y="8914"/>
                </a:lnTo>
                <a:lnTo>
                  <a:pt x="13352" y="8841"/>
                </a:lnTo>
                <a:lnTo>
                  <a:pt x="13169" y="8841"/>
                </a:lnTo>
                <a:lnTo>
                  <a:pt x="12839" y="8694"/>
                </a:lnTo>
                <a:lnTo>
                  <a:pt x="12875" y="8584"/>
                </a:lnTo>
                <a:lnTo>
                  <a:pt x="12875" y="8437"/>
                </a:lnTo>
                <a:lnTo>
                  <a:pt x="12875" y="8364"/>
                </a:lnTo>
                <a:lnTo>
                  <a:pt x="12839" y="8327"/>
                </a:lnTo>
                <a:lnTo>
                  <a:pt x="12765" y="8291"/>
                </a:lnTo>
                <a:lnTo>
                  <a:pt x="12655" y="8291"/>
                </a:lnTo>
                <a:lnTo>
                  <a:pt x="12582" y="8327"/>
                </a:lnTo>
                <a:lnTo>
                  <a:pt x="12545" y="8401"/>
                </a:lnTo>
                <a:lnTo>
                  <a:pt x="12472" y="8584"/>
                </a:lnTo>
                <a:lnTo>
                  <a:pt x="12252" y="8547"/>
                </a:lnTo>
                <a:lnTo>
                  <a:pt x="12032" y="8584"/>
                </a:lnTo>
                <a:lnTo>
                  <a:pt x="11812" y="8621"/>
                </a:lnTo>
                <a:lnTo>
                  <a:pt x="11628" y="8694"/>
                </a:lnTo>
                <a:lnTo>
                  <a:pt x="11555" y="8584"/>
                </a:lnTo>
                <a:lnTo>
                  <a:pt x="11445" y="8511"/>
                </a:lnTo>
                <a:lnTo>
                  <a:pt x="11261" y="8511"/>
                </a:lnTo>
                <a:lnTo>
                  <a:pt x="11188" y="8584"/>
                </a:lnTo>
                <a:lnTo>
                  <a:pt x="11115" y="8657"/>
                </a:lnTo>
                <a:lnTo>
                  <a:pt x="11041" y="8731"/>
                </a:lnTo>
                <a:lnTo>
                  <a:pt x="10895" y="8914"/>
                </a:lnTo>
                <a:lnTo>
                  <a:pt x="10748" y="9061"/>
                </a:lnTo>
                <a:lnTo>
                  <a:pt x="10454" y="9208"/>
                </a:lnTo>
                <a:lnTo>
                  <a:pt x="10124" y="9318"/>
                </a:lnTo>
                <a:lnTo>
                  <a:pt x="9794" y="9391"/>
                </a:lnTo>
                <a:lnTo>
                  <a:pt x="9464" y="9428"/>
                </a:lnTo>
                <a:lnTo>
                  <a:pt x="8767" y="9428"/>
                </a:lnTo>
                <a:lnTo>
                  <a:pt x="8327" y="9354"/>
                </a:lnTo>
                <a:lnTo>
                  <a:pt x="8180" y="9318"/>
                </a:lnTo>
                <a:lnTo>
                  <a:pt x="8143" y="9318"/>
                </a:lnTo>
                <a:lnTo>
                  <a:pt x="8143" y="9281"/>
                </a:lnTo>
                <a:lnTo>
                  <a:pt x="8143" y="9134"/>
                </a:lnTo>
                <a:lnTo>
                  <a:pt x="8033" y="9024"/>
                </a:lnTo>
                <a:lnTo>
                  <a:pt x="8290" y="8621"/>
                </a:lnTo>
                <a:lnTo>
                  <a:pt x="8547" y="8181"/>
                </a:lnTo>
                <a:lnTo>
                  <a:pt x="8767" y="7924"/>
                </a:lnTo>
                <a:lnTo>
                  <a:pt x="8987" y="7630"/>
                </a:lnTo>
                <a:lnTo>
                  <a:pt x="9244" y="7410"/>
                </a:lnTo>
                <a:lnTo>
                  <a:pt x="9501" y="7154"/>
                </a:lnTo>
                <a:lnTo>
                  <a:pt x="9794" y="6970"/>
                </a:lnTo>
                <a:lnTo>
                  <a:pt x="10088" y="6787"/>
                </a:lnTo>
                <a:lnTo>
                  <a:pt x="10234" y="6713"/>
                </a:lnTo>
                <a:lnTo>
                  <a:pt x="10418" y="6713"/>
                </a:lnTo>
                <a:lnTo>
                  <a:pt x="10491" y="6750"/>
                </a:lnTo>
                <a:lnTo>
                  <a:pt x="10528" y="6823"/>
                </a:lnTo>
                <a:lnTo>
                  <a:pt x="10528" y="6897"/>
                </a:lnTo>
                <a:lnTo>
                  <a:pt x="10528" y="7043"/>
                </a:lnTo>
                <a:lnTo>
                  <a:pt x="10454" y="7154"/>
                </a:lnTo>
                <a:lnTo>
                  <a:pt x="10308" y="7374"/>
                </a:lnTo>
                <a:lnTo>
                  <a:pt x="10051" y="7667"/>
                </a:lnTo>
                <a:lnTo>
                  <a:pt x="9757" y="7961"/>
                </a:lnTo>
                <a:lnTo>
                  <a:pt x="9501" y="8291"/>
                </a:lnTo>
                <a:lnTo>
                  <a:pt x="9281" y="8657"/>
                </a:lnTo>
                <a:lnTo>
                  <a:pt x="9281" y="8731"/>
                </a:lnTo>
                <a:lnTo>
                  <a:pt x="9317" y="8841"/>
                </a:lnTo>
                <a:lnTo>
                  <a:pt x="9391" y="8878"/>
                </a:lnTo>
                <a:lnTo>
                  <a:pt x="9501" y="8878"/>
                </a:lnTo>
                <a:lnTo>
                  <a:pt x="9721" y="8694"/>
                </a:lnTo>
                <a:lnTo>
                  <a:pt x="9941" y="8474"/>
                </a:lnTo>
                <a:lnTo>
                  <a:pt x="10271" y="7997"/>
                </a:lnTo>
                <a:lnTo>
                  <a:pt x="10601" y="7630"/>
                </a:lnTo>
                <a:lnTo>
                  <a:pt x="10748" y="7447"/>
                </a:lnTo>
                <a:lnTo>
                  <a:pt x="10858" y="7227"/>
                </a:lnTo>
                <a:lnTo>
                  <a:pt x="10895" y="7043"/>
                </a:lnTo>
                <a:lnTo>
                  <a:pt x="10895" y="6860"/>
                </a:lnTo>
                <a:lnTo>
                  <a:pt x="10858" y="6677"/>
                </a:lnTo>
                <a:lnTo>
                  <a:pt x="10784" y="6530"/>
                </a:lnTo>
                <a:lnTo>
                  <a:pt x="10674" y="6383"/>
                </a:lnTo>
                <a:lnTo>
                  <a:pt x="10491" y="6310"/>
                </a:lnTo>
                <a:lnTo>
                  <a:pt x="10344" y="6310"/>
                </a:lnTo>
                <a:lnTo>
                  <a:pt x="10124" y="6347"/>
                </a:lnTo>
                <a:lnTo>
                  <a:pt x="9904" y="6420"/>
                </a:lnTo>
                <a:lnTo>
                  <a:pt x="9684" y="6567"/>
                </a:lnTo>
                <a:lnTo>
                  <a:pt x="9281" y="6860"/>
                </a:lnTo>
                <a:lnTo>
                  <a:pt x="8914" y="7190"/>
                </a:lnTo>
                <a:lnTo>
                  <a:pt x="8584" y="7557"/>
                </a:lnTo>
                <a:lnTo>
                  <a:pt x="8290" y="7887"/>
                </a:lnTo>
                <a:lnTo>
                  <a:pt x="8033" y="8254"/>
                </a:lnTo>
                <a:lnTo>
                  <a:pt x="7850" y="8657"/>
                </a:lnTo>
                <a:lnTo>
                  <a:pt x="7777" y="8878"/>
                </a:lnTo>
                <a:lnTo>
                  <a:pt x="7740" y="9098"/>
                </a:lnTo>
                <a:lnTo>
                  <a:pt x="7703" y="9098"/>
                </a:lnTo>
                <a:lnTo>
                  <a:pt x="7667" y="9171"/>
                </a:lnTo>
                <a:lnTo>
                  <a:pt x="7556" y="9208"/>
                </a:lnTo>
                <a:lnTo>
                  <a:pt x="7300" y="9208"/>
                </a:lnTo>
                <a:lnTo>
                  <a:pt x="6823" y="9098"/>
                </a:lnTo>
                <a:lnTo>
                  <a:pt x="6236" y="9098"/>
                </a:lnTo>
                <a:lnTo>
                  <a:pt x="5686" y="9171"/>
                </a:lnTo>
                <a:lnTo>
                  <a:pt x="5612" y="9171"/>
                </a:lnTo>
                <a:lnTo>
                  <a:pt x="5612" y="8988"/>
                </a:lnTo>
                <a:lnTo>
                  <a:pt x="5612" y="8804"/>
                </a:lnTo>
                <a:lnTo>
                  <a:pt x="5686" y="8657"/>
                </a:lnTo>
                <a:lnTo>
                  <a:pt x="5759" y="8511"/>
                </a:lnTo>
                <a:lnTo>
                  <a:pt x="5869" y="8364"/>
                </a:lnTo>
                <a:lnTo>
                  <a:pt x="6016" y="8291"/>
                </a:lnTo>
                <a:lnTo>
                  <a:pt x="6163" y="8181"/>
                </a:lnTo>
                <a:lnTo>
                  <a:pt x="6383" y="8144"/>
                </a:lnTo>
                <a:lnTo>
                  <a:pt x="6749" y="8034"/>
                </a:lnTo>
                <a:lnTo>
                  <a:pt x="7080" y="7924"/>
                </a:lnTo>
                <a:lnTo>
                  <a:pt x="7410" y="7777"/>
                </a:lnTo>
                <a:lnTo>
                  <a:pt x="7703" y="7594"/>
                </a:lnTo>
                <a:lnTo>
                  <a:pt x="7960" y="7374"/>
                </a:lnTo>
                <a:lnTo>
                  <a:pt x="8217" y="7154"/>
                </a:lnTo>
                <a:lnTo>
                  <a:pt x="8437" y="6897"/>
                </a:lnTo>
                <a:lnTo>
                  <a:pt x="8620" y="6603"/>
                </a:lnTo>
                <a:lnTo>
                  <a:pt x="8767" y="6383"/>
                </a:lnTo>
                <a:lnTo>
                  <a:pt x="8914" y="6090"/>
                </a:lnTo>
                <a:lnTo>
                  <a:pt x="8950" y="5943"/>
                </a:lnTo>
                <a:lnTo>
                  <a:pt x="8987" y="5796"/>
                </a:lnTo>
                <a:lnTo>
                  <a:pt x="8950" y="5650"/>
                </a:lnTo>
                <a:lnTo>
                  <a:pt x="8914" y="5540"/>
                </a:lnTo>
                <a:lnTo>
                  <a:pt x="8804" y="5540"/>
                </a:lnTo>
                <a:lnTo>
                  <a:pt x="8694" y="5576"/>
                </a:lnTo>
                <a:lnTo>
                  <a:pt x="8620" y="5686"/>
                </a:lnTo>
                <a:lnTo>
                  <a:pt x="8510" y="5943"/>
                </a:lnTo>
                <a:lnTo>
                  <a:pt x="8327" y="6310"/>
                </a:lnTo>
                <a:lnTo>
                  <a:pt x="8107" y="6677"/>
                </a:lnTo>
                <a:lnTo>
                  <a:pt x="7813" y="7007"/>
                </a:lnTo>
                <a:lnTo>
                  <a:pt x="7483" y="7264"/>
                </a:lnTo>
                <a:lnTo>
                  <a:pt x="7116" y="7484"/>
                </a:lnTo>
                <a:lnTo>
                  <a:pt x="6713" y="7667"/>
                </a:lnTo>
                <a:lnTo>
                  <a:pt x="6346" y="7777"/>
                </a:lnTo>
                <a:lnTo>
                  <a:pt x="6016" y="7887"/>
                </a:lnTo>
                <a:lnTo>
                  <a:pt x="5832" y="7924"/>
                </a:lnTo>
                <a:lnTo>
                  <a:pt x="5686" y="8034"/>
                </a:lnTo>
                <a:lnTo>
                  <a:pt x="5539" y="8144"/>
                </a:lnTo>
                <a:lnTo>
                  <a:pt x="5429" y="8291"/>
                </a:lnTo>
                <a:lnTo>
                  <a:pt x="5282" y="8511"/>
                </a:lnTo>
                <a:lnTo>
                  <a:pt x="5209" y="8768"/>
                </a:lnTo>
                <a:lnTo>
                  <a:pt x="5209" y="9024"/>
                </a:lnTo>
                <a:lnTo>
                  <a:pt x="5282" y="9281"/>
                </a:lnTo>
                <a:lnTo>
                  <a:pt x="4915" y="9391"/>
                </a:lnTo>
                <a:lnTo>
                  <a:pt x="4512" y="9501"/>
                </a:lnTo>
                <a:lnTo>
                  <a:pt x="4365" y="9501"/>
                </a:lnTo>
                <a:lnTo>
                  <a:pt x="4218" y="9464"/>
                </a:lnTo>
                <a:lnTo>
                  <a:pt x="4072" y="9428"/>
                </a:lnTo>
                <a:lnTo>
                  <a:pt x="3962" y="9354"/>
                </a:lnTo>
                <a:lnTo>
                  <a:pt x="3852" y="9244"/>
                </a:lnTo>
                <a:lnTo>
                  <a:pt x="3778" y="9134"/>
                </a:lnTo>
                <a:lnTo>
                  <a:pt x="3742" y="9024"/>
                </a:lnTo>
                <a:lnTo>
                  <a:pt x="3778" y="8841"/>
                </a:lnTo>
                <a:lnTo>
                  <a:pt x="3815" y="8768"/>
                </a:lnTo>
                <a:lnTo>
                  <a:pt x="3778" y="8694"/>
                </a:lnTo>
                <a:lnTo>
                  <a:pt x="3888" y="8547"/>
                </a:lnTo>
                <a:lnTo>
                  <a:pt x="3962" y="8401"/>
                </a:lnTo>
                <a:lnTo>
                  <a:pt x="4108" y="8107"/>
                </a:lnTo>
                <a:lnTo>
                  <a:pt x="4255" y="7850"/>
                </a:lnTo>
                <a:lnTo>
                  <a:pt x="4439" y="7520"/>
                </a:lnTo>
                <a:lnTo>
                  <a:pt x="4475" y="7374"/>
                </a:lnTo>
                <a:lnTo>
                  <a:pt x="4512" y="7227"/>
                </a:lnTo>
                <a:lnTo>
                  <a:pt x="4475" y="7043"/>
                </a:lnTo>
                <a:lnTo>
                  <a:pt x="4439" y="6897"/>
                </a:lnTo>
                <a:lnTo>
                  <a:pt x="4328" y="6823"/>
                </a:lnTo>
                <a:lnTo>
                  <a:pt x="4218" y="6750"/>
                </a:lnTo>
                <a:lnTo>
                  <a:pt x="4108" y="6713"/>
                </a:lnTo>
                <a:lnTo>
                  <a:pt x="3962" y="6713"/>
                </a:lnTo>
                <a:lnTo>
                  <a:pt x="3705" y="6750"/>
                </a:lnTo>
                <a:lnTo>
                  <a:pt x="3485" y="6823"/>
                </a:lnTo>
                <a:lnTo>
                  <a:pt x="3191" y="7007"/>
                </a:lnTo>
                <a:lnTo>
                  <a:pt x="2935" y="7227"/>
                </a:lnTo>
                <a:lnTo>
                  <a:pt x="2751" y="7447"/>
                </a:lnTo>
                <a:lnTo>
                  <a:pt x="2568" y="7667"/>
                </a:lnTo>
                <a:lnTo>
                  <a:pt x="2494" y="7667"/>
                </a:lnTo>
                <a:lnTo>
                  <a:pt x="2421" y="7704"/>
                </a:lnTo>
                <a:lnTo>
                  <a:pt x="2348" y="7850"/>
                </a:lnTo>
                <a:lnTo>
                  <a:pt x="2348" y="7887"/>
                </a:lnTo>
                <a:lnTo>
                  <a:pt x="2348" y="7961"/>
                </a:lnTo>
                <a:lnTo>
                  <a:pt x="2384" y="8034"/>
                </a:lnTo>
                <a:lnTo>
                  <a:pt x="2458" y="8071"/>
                </a:lnTo>
                <a:lnTo>
                  <a:pt x="2568" y="8107"/>
                </a:lnTo>
                <a:lnTo>
                  <a:pt x="2678" y="8107"/>
                </a:lnTo>
                <a:lnTo>
                  <a:pt x="2788" y="8071"/>
                </a:lnTo>
                <a:lnTo>
                  <a:pt x="2861" y="7997"/>
                </a:lnTo>
                <a:lnTo>
                  <a:pt x="3191" y="7630"/>
                </a:lnTo>
                <a:lnTo>
                  <a:pt x="3338" y="7447"/>
                </a:lnTo>
                <a:lnTo>
                  <a:pt x="3521" y="7300"/>
                </a:lnTo>
                <a:lnTo>
                  <a:pt x="3742" y="7227"/>
                </a:lnTo>
                <a:lnTo>
                  <a:pt x="3962" y="7154"/>
                </a:lnTo>
                <a:lnTo>
                  <a:pt x="4035" y="7154"/>
                </a:lnTo>
                <a:lnTo>
                  <a:pt x="4035" y="7190"/>
                </a:lnTo>
                <a:lnTo>
                  <a:pt x="4035" y="7300"/>
                </a:lnTo>
                <a:lnTo>
                  <a:pt x="3925" y="7557"/>
                </a:lnTo>
                <a:lnTo>
                  <a:pt x="3668" y="8034"/>
                </a:lnTo>
                <a:lnTo>
                  <a:pt x="3558" y="8327"/>
                </a:lnTo>
                <a:lnTo>
                  <a:pt x="3485" y="8474"/>
                </a:lnTo>
                <a:lnTo>
                  <a:pt x="3411" y="8547"/>
                </a:lnTo>
                <a:lnTo>
                  <a:pt x="3301" y="8621"/>
                </a:lnTo>
                <a:lnTo>
                  <a:pt x="3301" y="8657"/>
                </a:lnTo>
                <a:lnTo>
                  <a:pt x="3265" y="8694"/>
                </a:lnTo>
                <a:lnTo>
                  <a:pt x="3118" y="8804"/>
                </a:lnTo>
                <a:lnTo>
                  <a:pt x="2935" y="8841"/>
                </a:lnTo>
                <a:lnTo>
                  <a:pt x="2751" y="8878"/>
                </a:lnTo>
                <a:lnTo>
                  <a:pt x="2531" y="8878"/>
                </a:lnTo>
                <a:lnTo>
                  <a:pt x="2348" y="8841"/>
                </a:lnTo>
                <a:lnTo>
                  <a:pt x="2164" y="8768"/>
                </a:lnTo>
                <a:lnTo>
                  <a:pt x="2018" y="8694"/>
                </a:lnTo>
                <a:lnTo>
                  <a:pt x="1871" y="8584"/>
                </a:lnTo>
                <a:lnTo>
                  <a:pt x="1724" y="8437"/>
                </a:lnTo>
                <a:lnTo>
                  <a:pt x="1651" y="8291"/>
                </a:lnTo>
                <a:lnTo>
                  <a:pt x="1577" y="8144"/>
                </a:lnTo>
                <a:lnTo>
                  <a:pt x="1504" y="7961"/>
                </a:lnTo>
                <a:lnTo>
                  <a:pt x="1504" y="7777"/>
                </a:lnTo>
                <a:lnTo>
                  <a:pt x="1504" y="7594"/>
                </a:lnTo>
                <a:lnTo>
                  <a:pt x="1504" y="7447"/>
                </a:lnTo>
                <a:lnTo>
                  <a:pt x="1577" y="7264"/>
                </a:lnTo>
                <a:lnTo>
                  <a:pt x="1614" y="7154"/>
                </a:lnTo>
                <a:lnTo>
                  <a:pt x="1651" y="7043"/>
                </a:lnTo>
                <a:lnTo>
                  <a:pt x="1614" y="6970"/>
                </a:lnTo>
                <a:lnTo>
                  <a:pt x="1687" y="6970"/>
                </a:lnTo>
                <a:lnTo>
                  <a:pt x="1944" y="6860"/>
                </a:lnTo>
                <a:lnTo>
                  <a:pt x="2201" y="6787"/>
                </a:lnTo>
                <a:lnTo>
                  <a:pt x="2788" y="6493"/>
                </a:lnTo>
                <a:lnTo>
                  <a:pt x="3375" y="6163"/>
                </a:lnTo>
                <a:lnTo>
                  <a:pt x="3815" y="5870"/>
                </a:lnTo>
                <a:lnTo>
                  <a:pt x="3998" y="5686"/>
                </a:lnTo>
                <a:lnTo>
                  <a:pt x="4145" y="5503"/>
                </a:lnTo>
                <a:lnTo>
                  <a:pt x="4292" y="5283"/>
                </a:lnTo>
                <a:lnTo>
                  <a:pt x="4402" y="5099"/>
                </a:lnTo>
                <a:lnTo>
                  <a:pt x="4475" y="4843"/>
                </a:lnTo>
                <a:lnTo>
                  <a:pt x="4512" y="4586"/>
                </a:lnTo>
                <a:lnTo>
                  <a:pt x="4512" y="4402"/>
                </a:lnTo>
                <a:lnTo>
                  <a:pt x="4475" y="4182"/>
                </a:lnTo>
                <a:lnTo>
                  <a:pt x="4365" y="3999"/>
                </a:lnTo>
                <a:lnTo>
                  <a:pt x="4292" y="3926"/>
                </a:lnTo>
                <a:lnTo>
                  <a:pt x="4218" y="3889"/>
                </a:lnTo>
                <a:lnTo>
                  <a:pt x="3962" y="3816"/>
                </a:lnTo>
                <a:lnTo>
                  <a:pt x="3742" y="3779"/>
                </a:lnTo>
                <a:lnTo>
                  <a:pt x="3485" y="3816"/>
                </a:lnTo>
                <a:lnTo>
                  <a:pt x="3228" y="3852"/>
                </a:lnTo>
                <a:lnTo>
                  <a:pt x="2935" y="3962"/>
                </a:lnTo>
                <a:lnTo>
                  <a:pt x="2678" y="4072"/>
                </a:lnTo>
                <a:lnTo>
                  <a:pt x="2164" y="4366"/>
                </a:lnTo>
                <a:lnTo>
                  <a:pt x="1504" y="4733"/>
                </a:lnTo>
                <a:lnTo>
                  <a:pt x="1211" y="4916"/>
                </a:lnTo>
                <a:lnTo>
                  <a:pt x="917" y="5099"/>
                </a:lnTo>
                <a:lnTo>
                  <a:pt x="844" y="5173"/>
                </a:lnTo>
                <a:lnTo>
                  <a:pt x="807" y="5246"/>
                </a:lnTo>
                <a:lnTo>
                  <a:pt x="807" y="5319"/>
                </a:lnTo>
                <a:lnTo>
                  <a:pt x="844" y="5356"/>
                </a:lnTo>
                <a:lnTo>
                  <a:pt x="880" y="5429"/>
                </a:lnTo>
                <a:lnTo>
                  <a:pt x="954" y="5466"/>
                </a:lnTo>
                <a:lnTo>
                  <a:pt x="1101" y="5466"/>
                </a:lnTo>
                <a:lnTo>
                  <a:pt x="1541" y="5246"/>
                </a:lnTo>
                <a:lnTo>
                  <a:pt x="1944" y="4989"/>
                </a:lnTo>
                <a:lnTo>
                  <a:pt x="2788" y="4512"/>
                </a:lnTo>
                <a:lnTo>
                  <a:pt x="3191" y="4329"/>
                </a:lnTo>
                <a:lnTo>
                  <a:pt x="3375" y="4256"/>
                </a:lnTo>
                <a:lnTo>
                  <a:pt x="3595" y="4219"/>
                </a:lnTo>
                <a:lnTo>
                  <a:pt x="3742" y="4182"/>
                </a:lnTo>
                <a:lnTo>
                  <a:pt x="3852" y="4219"/>
                </a:lnTo>
                <a:lnTo>
                  <a:pt x="3998" y="4256"/>
                </a:lnTo>
                <a:lnTo>
                  <a:pt x="4035" y="4292"/>
                </a:lnTo>
                <a:lnTo>
                  <a:pt x="4072" y="4366"/>
                </a:lnTo>
                <a:lnTo>
                  <a:pt x="4108" y="4476"/>
                </a:lnTo>
                <a:lnTo>
                  <a:pt x="4108" y="4586"/>
                </a:lnTo>
                <a:lnTo>
                  <a:pt x="4072" y="4843"/>
                </a:lnTo>
                <a:lnTo>
                  <a:pt x="3998" y="5026"/>
                </a:lnTo>
                <a:lnTo>
                  <a:pt x="3852" y="5246"/>
                </a:lnTo>
                <a:lnTo>
                  <a:pt x="3705" y="5393"/>
                </a:lnTo>
                <a:lnTo>
                  <a:pt x="3558" y="5576"/>
                </a:lnTo>
                <a:lnTo>
                  <a:pt x="3155" y="5833"/>
                </a:lnTo>
                <a:lnTo>
                  <a:pt x="2788" y="6053"/>
                </a:lnTo>
                <a:lnTo>
                  <a:pt x="2348" y="6310"/>
                </a:lnTo>
                <a:lnTo>
                  <a:pt x="1908" y="6530"/>
                </a:lnTo>
                <a:lnTo>
                  <a:pt x="1467" y="6750"/>
                </a:lnTo>
                <a:lnTo>
                  <a:pt x="1321" y="6823"/>
                </a:lnTo>
                <a:lnTo>
                  <a:pt x="1247" y="6860"/>
                </a:lnTo>
                <a:lnTo>
                  <a:pt x="1211" y="6933"/>
                </a:lnTo>
                <a:lnTo>
                  <a:pt x="1174" y="6933"/>
                </a:lnTo>
                <a:lnTo>
                  <a:pt x="1064" y="6860"/>
                </a:lnTo>
                <a:lnTo>
                  <a:pt x="880" y="6713"/>
                </a:lnTo>
                <a:lnTo>
                  <a:pt x="697" y="6457"/>
                </a:lnTo>
                <a:lnTo>
                  <a:pt x="587" y="6273"/>
                </a:lnTo>
                <a:lnTo>
                  <a:pt x="514" y="6053"/>
                </a:lnTo>
                <a:lnTo>
                  <a:pt x="477" y="5833"/>
                </a:lnTo>
                <a:lnTo>
                  <a:pt x="477" y="5613"/>
                </a:lnTo>
                <a:lnTo>
                  <a:pt x="477" y="5356"/>
                </a:lnTo>
                <a:lnTo>
                  <a:pt x="550" y="5136"/>
                </a:lnTo>
                <a:lnTo>
                  <a:pt x="660" y="4879"/>
                </a:lnTo>
                <a:lnTo>
                  <a:pt x="770" y="4659"/>
                </a:lnTo>
                <a:lnTo>
                  <a:pt x="917" y="4476"/>
                </a:lnTo>
                <a:lnTo>
                  <a:pt x="1101" y="4292"/>
                </a:lnTo>
                <a:lnTo>
                  <a:pt x="1504" y="3962"/>
                </a:lnTo>
                <a:lnTo>
                  <a:pt x="1908" y="3705"/>
                </a:lnTo>
                <a:lnTo>
                  <a:pt x="2384" y="3485"/>
                </a:lnTo>
                <a:lnTo>
                  <a:pt x="2458" y="3412"/>
                </a:lnTo>
                <a:lnTo>
                  <a:pt x="2494" y="3302"/>
                </a:lnTo>
                <a:lnTo>
                  <a:pt x="2568" y="3119"/>
                </a:lnTo>
                <a:lnTo>
                  <a:pt x="2715" y="2898"/>
                </a:lnTo>
                <a:lnTo>
                  <a:pt x="2898" y="2715"/>
                </a:lnTo>
                <a:lnTo>
                  <a:pt x="3045" y="2532"/>
                </a:lnTo>
                <a:lnTo>
                  <a:pt x="3228" y="2385"/>
                </a:lnTo>
                <a:lnTo>
                  <a:pt x="3448" y="2238"/>
                </a:lnTo>
                <a:lnTo>
                  <a:pt x="3632" y="2128"/>
                </a:lnTo>
                <a:lnTo>
                  <a:pt x="3852" y="2055"/>
                </a:lnTo>
                <a:lnTo>
                  <a:pt x="4108" y="1981"/>
                </a:lnTo>
                <a:lnTo>
                  <a:pt x="4328" y="1945"/>
                </a:lnTo>
                <a:lnTo>
                  <a:pt x="4549" y="1908"/>
                </a:lnTo>
                <a:lnTo>
                  <a:pt x="4695" y="2055"/>
                </a:lnTo>
                <a:lnTo>
                  <a:pt x="4879" y="2165"/>
                </a:lnTo>
                <a:lnTo>
                  <a:pt x="5135" y="2348"/>
                </a:lnTo>
                <a:lnTo>
                  <a:pt x="5356" y="2568"/>
                </a:lnTo>
                <a:lnTo>
                  <a:pt x="5466" y="2715"/>
                </a:lnTo>
                <a:lnTo>
                  <a:pt x="5539" y="2898"/>
                </a:lnTo>
                <a:lnTo>
                  <a:pt x="5649" y="3229"/>
                </a:lnTo>
                <a:lnTo>
                  <a:pt x="5722" y="3559"/>
                </a:lnTo>
                <a:lnTo>
                  <a:pt x="5686" y="3926"/>
                </a:lnTo>
                <a:lnTo>
                  <a:pt x="5612" y="4256"/>
                </a:lnTo>
                <a:lnTo>
                  <a:pt x="5466" y="4549"/>
                </a:lnTo>
                <a:lnTo>
                  <a:pt x="5062" y="5063"/>
                </a:lnTo>
                <a:lnTo>
                  <a:pt x="4879" y="5319"/>
                </a:lnTo>
                <a:lnTo>
                  <a:pt x="4732" y="5613"/>
                </a:lnTo>
                <a:lnTo>
                  <a:pt x="4659" y="5943"/>
                </a:lnTo>
                <a:lnTo>
                  <a:pt x="4659" y="6090"/>
                </a:lnTo>
                <a:lnTo>
                  <a:pt x="4659" y="6273"/>
                </a:lnTo>
                <a:lnTo>
                  <a:pt x="4695" y="6420"/>
                </a:lnTo>
                <a:lnTo>
                  <a:pt x="4769" y="6567"/>
                </a:lnTo>
                <a:lnTo>
                  <a:pt x="4805" y="6677"/>
                </a:lnTo>
                <a:lnTo>
                  <a:pt x="4915" y="6787"/>
                </a:lnTo>
                <a:lnTo>
                  <a:pt x="5135" y="6933"/>
                </a:lnTo>
                <a:lnTo>
                  <a:pt x="5392" y="7007"/>
                </a:lnTo>
                <a:lnTo>
                  <a:pt x="5649" y="7043"/>
                </a:lnTo>
                <a:lnTo>
                  <a:pt x="5942" y="7007"/>
                </a:lnTo>
                <a:lnTo>
                  <a:pt x="6199" y="6933"/>
                </a:lnTo>
                <a:lnTo>
                  <a:pt x="6456" y="6823"/>
                </a:lnTo>
                <a:lnTo>
                  <a:pt x="6676" y="6677"/>
                </a:lnTo>
                <a:lnTo>
                  <a:pt x="6896" y="6457"/>
                </a:lnTo>
                <a:lnTo>
                  <a:pt x="7043" y="6200"/>
                </a:lnTo>
                <a:lnTo>
                  <a:pt x="7226" y="5980"/>
                </a:lnTo>
                <a:lnTo>
                  <a:pt x="7667" y="5246"/>
                </a:lnTo>
                <a:lnTo>
                  <a:pt x="7887" y="4879"/>
                </a:lnTo>
                <a:lnTo>
                  <a:pt x="8107" y="4476"/>
                </a:lnTo>
                <a:lnTo>
                  <a:pt x="8143" y="4402"/>
                </a:lnTo>
                <a:lnTo>
                  <a:pt x="8107" y="4329"/>
                </a:lnTo>
                <a:lnTo>
                  <a:pt x="8070" y="4256"/>
                </a:lnTo>
                <a:lnTo>
                  <a:pt x="8033" y="4182"/>
                </a:lnTo>
                <a:lnTo>
                  <a:pt x="7777" y="4182"/>
                </a:lnTo>
                <a:lnTo>
                  <a:pt x="7703" y="4256"/>
                </a:lnTo>
                <a:lnTo>
                  <a:pt x="7520" y="4586"/>
                </a:lnTo>
                <a:lnTo>
                  <a:pt x="7300" y="4879"/>
                </a:lnTo>
                <a:lnTo>
                  <a:pt x="6933" y="5540"/>
                </a:lnTo>
                <a:lnTo>
                  <a:pt x="6749" y="5796"/>
                </a:lnTo>
                <a:lnTo>
                  <a:pt x="6566" y="6053"/>
                </a:lnTo>
                <a:lnTo>
                  <a:pt x="6383" y="6273"/>
                </a:lnTo>
                <a:lnTo>
                  <a:pt x="6126" y="6493"/>
                </a:lnTo>
                <a:lnTo>
                  <a:pt x="5942" y="6567"/>
                </a:lnTo>
                <a:lnTo>
                  <a:pt x="5796" y="6603"/>
                </a:lnTo>
                <a:lnTo>
                  <a:pt x="5612" y="6567"/>
                </a:lnTo>
                <a:lnTo>
                  <a:pt x="5466" y="6530"/>
                </a:lnTo>
                <a:lnTo>
                  <a:pt x="5319" y="6457"/>
                </a:lnTo>
                <a:lnTo>
                  <a:pt x="5209" y="6347"/>
                </a:lnTo>
                <a:lnTo>
                  <a:pt x="5135" y="6200"/>
                </a:lnTo>
                <a:lnTo>
                  <a:pt x="5099" y="6016"/>
                </a:lnTo>
                <a:lnTo>
                  <a:pt x="5135" y="5833"/>
                </a:lnTo>
                <a:lnTo>
                  <a:pt x="5172" y="5686"/>
                </a:lnTo>
                <a:lnTo>
                  <a:pt x="5356" y="5393"/>
                </a:lnTo>
                <a:lnTo>
                  <a:pt x="5759" y="4879"/>
                </a:lnTo>
                <a:lnTo>
                  <a:pt x="5906" y="4659"/>
                </a:lnTo>
                <a:lnTo>
                  <a:pt x="6016" y="4402"/>
                </a:lnTo>
                <a:lnTo>
                  <a:pt x="6126" y="4146"/>
                </a:lnTo>
                <a:lnTo>
                  <a:pt x="6163" y="3889"/>
                </a:lnTo>
                <a:lnTo>
                  <a:pt x="6163" y="3632"/>
                </a:lnTo>
                <a:lnTo>
                  <a:pt x="6163" y="3339"/>
                </a:lnTo>
                <a:lnTo>
                  <a:pt x="6089" y="3082"/>
                </a:lnTo>
                <a:lnTo>
                  <a:pt x="6016" y="2825"/>
                </a:lnTo>
                <a:lnTo>
                  <a:pt x="5832" y="2532"/>
                </a:lnTo>
                <a:lnTo>
                  <a:pt x="5576" y="2165"/>
                </a:lnTo>
                <a:lnTo>
                  <a:pt x="5429" y="2018"/>
                </a:lnTo>
                <a:lnTo>
                  <a:pt x="5282" y="1908"/>
                </a:lnTo>
                <a:lnTo>
                  <a:pt x="5099" y="1798"/>
                </a:lnTo>
                <a:lnTo>
                  <a:pt x="4915" y="1725"/>
                </a:lnTo>
                <a:lnTo>
                  <a:pt x="4915" y="1688"/>
                </a:lnTo>
                <a:lnTo>
                  <a:pt x="4915" y="1468"/>
                </a:lnTo>
                <a:lnTo>
                  <a:pt x="4989" y="1321"/>
                </a:lnTo>
                <a:lnTo>
                  <a:pt x="5062" y="1174"/>
                </a:lnTo>
                <a:lnTo>
                  <a:pt x="5172" y="1028"/>
                </a:lnTo>
                <a:lnTo>
                  <a:pt x="5319" y="918"/>
                </a:lnTo>
                <a:lnTo>
                  <a:pt x="5502" y="844"/>
                </a:lnTo>
                <a:lnTo>
                  <a:pt x="5686" y="808"/>
                </a:lnTo>
                <a:lnTo>
                  <a:pt x="5869" y="771"/>
                </a:lnTo>
                <a:lnTo>
                  <a:pt x="6016" y="771"/>
                </a:lnTo>
                <a:lnTo>
                  <a:pt x="6199" y="808"/>
                </a:lnTo>
                <a:lnTo>
                  <a:pt x="6529" y="918"/>
                </a:lnTo>
                <a:lnTo>
                  <a:pt x="7190" y="1211"/>
                </a:lnTo>
                <a:lnTo>
                  <a:pt x="7080" y="1321"/>
                </a:lnTo>
                <a:lnTo>
                  <a:pt x="7043" y="1431"/>
                </a:lnTo>
                <a:lnTo>
                  <a:pt x="7043" y="1541"/>
                </a:lnTo>
                <a:lnTo>
                  <a:pt x="7043" y="1651"/>
                </a:lnTo>
                <a:lnTo>
                  <a:pt x="7153" y="1871"/>
                </a:lnTo>
                <a:lnTo>
                  <a:pt x="7300" y="2018"/>
                </a:lnTo>
                <a:lnTo>
                  <a:pt x="7446" y="2165"/>
                </a:lnTo>
                <a:lnTo>
                  <a:pt x="7556" y="2275"/>
                </a:lnTo>
                <a:lnTo>
                  <a:pt x="7446" y="2495"/>
                </a:lnTo>
                <a:lnTo>
                  <a:pt x="7263" y="3045"/>
                </a:lnTo>
                <a:lnTo>
                  <a:pt x="7153" y="3265"/>
                </a:lnTo>
                <a:lnTo>
                  <a:pt x="7043" y="3485"/>
                </a:lnTo>
                <a:lnTo>
                  <a:pt x="6933" y="3705"/>
                </a:lnTo>
                <a:lnTo>
                  <a:pt x="6896" y="3926"/>
                </a:lnTo>
                <a:lnTo>
                  <a:pt x="6896" y="3999"/>
                </a:lnTo>
                <a:lnTo>
                  <a:pt x="6970" y="4036"/>
                </a:lnTo>
                <a:lnTo>
                  <a:pt x="7043" y="4072"/>
                </a:lnTo>
                <a:lnTo>
                  <a:pt x="7116" y="4036"/>
                </a:lnTo>
                <a:lnTo>
                  <a:pt x="7263" y="3889"/>
                </a:lnTo>
                <a:lnTo>
                  <a:pt x="7410" y="3705"/>
                </a:lnTo>
                <a:lnTo>
                  <a:pt x="7593" y="3265"/>
                </a:lnTo>
                <a:lnTo>
                  <a:pt x="7777" y="2715"/>
                </a:lnTo>
                <a:lnTo>
                  <a:pt x="7813" y="2458"/>
                </a:lnTo>
                <a:lnTo>
                  <a:pt x="7813" y="2422"/>
                </a:lnTo>
                <a:lnTo>
                  <a:pt x="8363" y="2678"/>
                </a:lnTo>
                <a:lnTo>
                  <a:pt x="8584" y="2862"/>
                </a:lnTo>
                <a:lnTo>
                  <a:pt x="8694" y="3009"/>
                </a:lnTo>
                <a:lnTo>
                  <a:pt x="8804" y="3155"/>
                </a:lnTo>
                <a:lnTo>
                  <a:pt x="8877" y="3302"/>
                </a:lnTo>
                <a:lnTo>
                  <a:pt x="8877" y="3449"/>
                </a:lnTo>
                <a:lnTo>
                  <a:pt x="8840" y="3595"/>
                </a:lnTo>
                <a:lnTo>
                  <a:pt x="8694" y="3705"/>
                </a:lnTo>
                <a:lnTo>
                  <a:pt x="8620" y="3779"/>
                </a:lnTo>
                <a:lnTo>
                  <a:pt x="8584" y="3852"/>
                </a:lnTo>
                <a:lnTo>
                  <a:pt x="8584" y="3926"/>
                </a:lnTo>
                <a:lnTo>
                  <a:pt x="8620" y="3999"/>
                </a:lnTo>
                <a:lnTo>
                  <a:pt x="8657" y="4072"/>
                </a:lnTo>
                <a:lnTo>
                  <a:pt x="8730" y="4109"/>
                </a:lnTo>
                <a:lnTo>
                  <a:pt x="8840" y="4109"/>
                </a:lnTo>
                <a:lnTo>
                  <a:pt x="8914" y="4072"/>
                </a:lnTo>
                <a:lnTo>
                  <a:pt x="9097" y="3926"/>
                </a:lnTo>
                <a:lnTo>
                  <a:pt x="9207" y="3779"/>
                </a:lnTo>
                <a:lnTo>
                  <a:pt x="9281" y="3595"/>
                </a:lnTo>
                <a:lnTo>
                  <a:pt x="9281" y="3412"/>
                </a:lnTo>
                <a:lnTo>
                  <a:pt x="9281" y="3192"/>
                </a:lnTo>
                <a:lnTo>
                  <a:pt x="9207" y="3009"/>
                </a:lnTo>
                <a:lnTo>
                  <a:pt x="9097" y="2825"/>
                </a:lnTo>
                <a:lnTo>
                  <a:pt x="8987" y="2642"/>
                </a:lnTo>
                <a:lnTo>
                  <a:pt x="8804" y="2458"/>
                </a:lnTo>
                <a:lnTo>
                  <a:pt x="8584" y="2348"/>
                </a:lnTo>
                <a:lnTo>
                  <a:pt x="8107" y="2091"/>
                </a:lnTo>
                <a:lnTo>
                  <a:pt x="7887" y="1981"/>
                </a:lnTo>
                <a:lnTo>
                  <a:pt x="7593" y="1798"/>
                </a:lnTo>
                <a:lnTo>
                  <a:pt x="7446" y="1651"/>
                </a:lnTo>
                <a:lnTo>
                  <a:pt x="7373" y="1541"/>
                </a:lnTo>
                <a:lnTo>
                  <a:pt x="7336" y="1431"/>
                </a:lnTo>
                <a:lnTo>
                  <a:pt x="7373" y="1284"/>
                </a:lnTo>
                <a:lnTo>
                  <a:pt x="7483" y="1358"/>
                </a:lnTo>
                <a:lnTo>
                  <a:pt x="7556" y="1358"/>
                </a:lnTo>
                <a:lnTo>
                  <a:pt x="7593" y="1321"/>
                </a:lnTo>
                <a:lnTo>
                  <a:pt x="7630" y="1248"/>
                </a:lnTo>
                <a:lnTo>
                  <a:pt x="7703" y="1138"/>
                </a:lnTo>
                <a:lnTo>
                  <a:pt x="7813" y="954"/>
                </a:lnTo>
                <a:lnTo>
                  <a:pt x="7923" y="808"/>
                </a:lnTo>
                <a:lnTo>
                  <a:pt x="8107" y="698"/>
                </a:lnTo>
                <a:lnTo>
                  <a:pt x="8290" y="624"/>
                </a:lnTo>
                <a:lnTo>
                  <a:pt x="8474" y="588"/>
                </a:lnTo>
                <a:lnTo>
                  <a:pt x="8694" y="551"/>
                </a:lnTo>
                <a:lnTo>
                  <a:pt x="9060" y="514"/>
                </a:lnTo>
                <a:close/>
                <a:moveTo>
                  <a:pt x="13279" y="9318"/>
                </a:moveTo>
                <a:lnTo>
                  <a:pt x="13426" y="9428"/>
                </a:lnTo>
                <a:lnTo>
                  <a:pt x="13426" y="9464"/>
                </a:lnTo>
                <a:lnTo>
                  <a:pt x="13352" y="9464"/>
                </a:lnTo>
                <a:lnTo>
                  <a:pt x="13242" y="9538"/>
                </a:lnTo>
                <a:lnTo>
                  <a:pt x="12985" y="9868"/>
                </a:lnTo>
                <a:lnTo>
                  <a:pt x="12692" y="10198"/>
                </a:lnTo>
                <a:lnTo>
                  <a:pt x="12362" y="10492"/>
                </a:lnTo>
                <a:lnTo>
                  <a:pt x="12032" y="10748"/>
                </a:lnTo>
                <a:lnTo>
                  <a:pt x="11445" y="11078"/>
                </a:lnTo>
                <a:lnTo>
                  <a:pt x="10858" y="11409"/>
                </a:lnTo>
                <a:lnTo>
                  <a:pt x="10638" y="11372"/>
                </a:lnTo>
                <a:lnTo>
                  <a:pt x="10418" y="11299"/>
                </a:lnTo>
                <a:lnTo>
                  <a:pt x="10234" y="11188"/>
                </a:lnTo>
                <a:lnTo>
                  <a:pt x="10051" y="11078"/>
                </a:lnTo>
                <a:lnTo>
                  <a:pt x="10491" y="11005"/>
                </a:lnTo>
                <a:lnTo>
                  <a:pt x="10895" y="10858"/>
                </a:lnTo>
                <a:lnTo>
                  <a:pt x="11298" y="10675"/>
                </a:lnTo>
                <a:lnTo>
                  <a:pt x="11702" y="10492"/>
                </a:lnTo>
                <a:lnTo>
                  <a:pt x="12142" y="10235"/>
                </a:lnTo>
                <a:lnTo>
                  <a:pt x="12545" y="9941"/>
                </a:lnTo>
                <a:lnTo>
                  <a:pt x="12912" y="9648"/>
                </a:lnTo>
                <a:lnTo>
                  <a:pt x="13279" y="9318"/>
                </a:lnTo>
                <a:close/>
                <a:moveTo>
                  <a:pt x="13609" y="9648"/>
                </a:moveTo>
                <a:lnTo>
                  <a:pt x="13719" y="9795"/>
                </a:lnTo>
                <a:lnTo>
                  <a:pt x="13792" y="9978"/>
                </a:lnTo>
                <a:lnTo>
                  <a:pt x="13939" y="10345"/>
                </a:lnTo>
                <a:lnTo>
                  <a:pt x="13939" y="10602"/>
                </a:lnTo>
                <a:lnTo>
                  <a:pt x="13939" y="10858"/>
                </a:lnTo>
                <a:lnTo>
                  <a:pt x="13866" y="10968"/>
                </a:lnTo>
                <a:lnTo>
                  <a:pt x="13829" y="10932"/>
                </a:lnTo>
                <a:lnTo>
                  <a:pt x="13719" y="10932"/>
                </a:lnTo>
                <a:lnTo>
                  <a:pt x="13719" y="10968"/>
                </a:lnTo>
                <a:lnTo>
                  <a:pt x="13609" y="11188"/>
                </a:lnTo>
                <a:lnTo>
                  <a:pt x="12765" y="11299"/>
                </a:lnTo>
                <a:lnTo>
                  <a:pt x="12912" y="11188"/>
                </a:lnTo>
                <a:lnTo>
                  <a:pt x="13316" y="10895"/>
                </a:lnTo>
                <a:lnTo>
                  <a:pt x="13682" y="10565"/>
                </a:lnTo>
                <a:lnTo>
                  <a:pt x="13756" y="10492"/>
                </a:lnTo>
                <a:lnTo>
                  <a:pt x="13756" y="10381"/>
                </a:lnTo>
                <a:lnTo>
                  <a:pt x="13719" y="10308"/>
                </a:lnTo>
                <a:lnTo>
                  <a:pt x="13609" y="10271"/>
                </a:lnTo>
                <a:lnTo>
                  <a:pt x="13536" y="10271"/>
                </a:lnTo>
                <a:lnTo>
                  <a:pt x="13462" y="10308"/>
                </a:lnTo>
                <a:lnTo>
                  <a:pt x="13059" y="10638"/>
                </a:lnTo>
                <a:lnTo>
                  <a:pt x="12655" y="10968"/>
                </a:lnTo>
                <a:lnTo>
                  <a:pt x="12398" y="11152"/>
                </a:lnTo>
                <a:lnTo>
                  <a:pt x="12325" y="11225"/>
                </a:lnTo>
                <a:lnTo>
                  <a:pt x="12252" y="11372"/>
                </a:lnTo>
                <a:lnTo>
                  <a:pt x="11665" y="11409"/>
                </a:lnTo>
                <a:lnTo>
                  <a:pt x="11481" y="11445"/>
                </a:lnTo>
                <a:lnTo>
                  <a:pt x="11775" y="11299"/>
                </a:lnTo>
                <a:lnTo>
                  <a:pt x="12068" y="11115"/>
                </a:lnTo>
                <a:lnTo>
                  <a:pt x="12362" y="10932"/>
                </a:lnTo>
                <a:lnTo>
                  <a:pt x="12655" y="10748"/>
                </a:lnTo>
                <a:lnTo>
                  <a:pt x="12912" y="10492"/>
                </a:lnTo>
                <a:lnTo>
                  <a:pt x="13132" y="10271"/>
                </a:lnTo>
                <a:lnTo>
                  <a:pt x="13352" y="10015"/>
                </a:lnTo>
                <a:lnTo>
                  <a:pt x="13572" y="9721"/>
                </a:lnTo>
                <a:lnTo>
                  <a:pt x="13609" y="9648"/>
                </a:lnTo>
                <a:close/>
                <a:moveTo>
                  <a:pt x="9060" y="1"/>
                </a:moveTo>
                <a:lnTo>
                  <a:pt x="8804" y="37"/>
                </a:lnTo>
                <a:lnTo>
                  <a:pt x="8547" y="37"/>
                </a:lnTo>
                <a:lnTo>
                  <a:pt x="8290" y="111"/>
                </a:lnTo>
                <a:lnTo>
                  <a:pt x="8033" y="184"/>
                </a:lnTo>
                <a:lnTo>
                  <a:pt x="7813" y="294"/>
                </a:lnTo>
                <a:lnTo>
                  <a:pt x="7593" y="441"/>
                </a:lnTo>
                <a:lnTo>
                  <a:pt x="7410" y="624"/>
                </a:lnTo>
                <a:lnTo>
                  <a:pt x="7300" y="844"/>
                </a:lnTo>
                <a:lnTo>
                  <a:pt x="6896" y="624"/>
                </a:lnTo>
                <a:lnTo>
                  <a:pt x="6493" y="441"/>
                </a:lnTo>
                <a:lnTo>
                  <a:pt x="6273" y="367"/>
                </a:lnTo>
                <a:lnTo>
                  <a:pt x="6053" y="331"/>
                </a:lnTo>
                <a:lnTo>
                  <a:pt x="5612" y="331"/>
                </a:lnTo>
                <a:lnTo>
                  <a:pt x="5392" y="404"/>
                </a:lnTo>
                <a:lnTo>
                  <a:pt x="5209" y="477"/>
                </a:lnTo>
                <a:lnTo>
                  <a:pt x="5025" y="588"/>
                </a:lnTo>
                <a:lnTo>
                  <a:pt x="4842" y="734"/>
                </a:lnTo>
                <a:lnTo>
                  <a:pt x="4695" y="881"/>
                </a:lnTo>
                <a:lnTo>
                  <a:pt x="4585" y="1064"/>
                </a:lnTo>
                <a:lnTo>
                  <a:pt x="4512" y="1248"/>
                </a:lnTo>
                <a:lnTo>
                  <a:pt x="4475" y="1468"/>
                </a:lnTo>
                <a:lnTo>
                  <a:pt x="4182" y="1505"/>
                </a:lnTo>
                <a:lnTo>
                  <a:pt x="3888" y="1541"/>
                </a:lnTo>
                <a:lnTo>
                  <a:pt x="3595" y="1651"/>
                </a:lnTo>
                <a:lnTo>
                  <a:pt x="3338" y="1798"/>
                </a:lnTo>
                <a:lnTo>
                  <a:pt x="3081" y="1945"/>
                </a:lnTo>
                <a:lnTo>
                  <a:pt x="2861" y="2091"/>
                </a:lnTo>
                <a:lnTo>
                  <a:pt x="2641" y="2312"/>
                </a:lnTo>
                <a:lnTo>
                  <a:pt x="2421" y="2532"/>
                </a:lnTo>
                <a:lnTo>
                  <a:pt x="2238" y="2788"/>
                </a:lnTo>
                <a:lnTo>
                  <a:pt x="2091" y="3082"/>
                </a:lnTo>
                <a:lnTo>
                  <a:pt x="1981" y="3155"/>
                </a:lnTo>
                <a:lnTo>
                  <a:pt x="1834" y="3229"/>
                </a:lnTo>
                <a:lnTo>
                  <a:pt x="1504" y="3375"/>
                </a:lnTo>
                <a:lnTo>
                  <a:pt x="1211" y="3559"/>
                </a:lnTo>
                <a:lnTo>
                  <a:pt x="954" y="3779"/>
                </a:lnTo>
                <a:lnTo>
                  <a:pt x="697" y="3999"/>
                </a:lnTo>
                <a:lnTo>
                  <a:pt x="477" y="4256"/>
                </a:lnTo>
                <a:lnTo>
                  <a:pt x="330" y="4512"/>
                </a:lnTo>
                <a:lnTo>
                  <a:pt x="183" y="4769"/>
                </a:lnTo>
                <a:lnTo>
                  <a:pt x="73" y="5063"/>
                </a:lnTo>
                <a:lnTo>
                  <a:pt x="37" y="5319"/>
                </a:lnTo>
                <a:lnTo>
                  <a:pt x="0" y="5613"/>
                </a:lnTo>
                <a:lnTo>
                  <a:pt x="0" y="5906"/>
                </a:lnTo>
                <a:lnTo>
                  <a:pt x="73" y="6200"/>
                </a:lnTo>
                <a:lnTo>
                  <a:pt x="183" y="6493"/>
                </a:lnTo>
                <a:lnTo>
                  <a:pt x="294" y="6713"/>
                </a:lnTo>
                <a:lnTo>
                  <a:pt x="440" y="6933"/>
                </a:lnTo>
                <a:lnTo>
                  <a:pt x="660" y="7117"/>
                </a:lnTo>
                <a:lnTo>
                  <a:pt x="880" y="7300"/>
                </a:lnTo>
                <a:lnTo>
                  <a:pt x="1064" y="7374"/>
                </a:lnTo>
                <a:lnTo>
                  <a:pt x="1027" y="7594"/>
                </a:lnTo>
                <a:lnTo>
                  <a:pt x="1027" y="7814"/>
                </a:lnTo>
                <a:lnTo>
                  <a:pt x="1064" y="8034"/>
                </a:lnTo>
                <a:lnTo>
                  <a:pt x="1101" y="8217"/>
                </a:lnTo>
                <a:lnTo>
                  <a:pt x="1174" y="8437"/>
                </a:lnTo>
                <a:lnTo>
                  <a:pt x="1284" y="8621"/>
                </a:lnTo>
                <a:lnTo>
                  <a:pt x="1431" y="8804"/>
                </a:lnTo>
                <a:lnTo>
                  <a:pt x="1614" y="8988"/>
                </a:lnTo>
                <a:lnTo>
                  <a:pt x="1797" y="9098"/>
                </a:lnTo>
                <a:lnTo>
                  <a:pt x="1981" y="9208"/>
                </a:lnTo>
                <a:lnTo>
                  <a:pt x="2201" y="9281"/>
                </a:lnTo>
                <a:lnTo>
                  <a:pt x="2421" y="9318"/>
                </a:lnTo>
                <a:lnTo>
                  <a:pt x="2641" y="9354"/>
                </a:lnTo>
                <a:lnTo>
                  <a:pt x="2861" y="9318"/>
                </a:lnTo>
                <a:lnTo>
                  <a:pt x="3081" y="9281"/>
                </a:lnTo>
                <a:lnTo>
                  <a:pt x="3301" y="9208"/>
                </a:lnTo>
                <a:lnTo>
                  <a:pt x="3375" y="9354"/>
                </a:lnTo>
                <a:lnTo>
                  <a:pt x="3448" y="9501"/>
                </a:lnTo>
                <a:lnTo>
                  <a:pt x="3595" y="9648"/>
                </a:lnTo>
                <a:lnTo>
                  <a:pt x="3742" y="9758"/>
                </a:lnTo>
                <a:lnTo>
                  <a:pt x="3925" y="9868"/>
                </a:lnTo>
                <a:lnTo>
                  <a:pt x="4108" y="9905"/>
                </a:lnTo>
                <a:lnTo>
                  <a:pt x="4292" y="9941"/>
                </a:lnTo>
                <a:lnTo>
                  <a:pt x="4475" y="9941"/>
                </a:lnTo>
                <a:lnTo>
                  <a:pt x="4842" y="9905"/>
                </a:lnTo>
                <a:lnTo>
                  <a:pt x="5246" y="9795"/>
                </a:lnTo>
                <a:lnTo>
                  <a:pt x="5686" y="9648"/>
                </a:lnTo>
                <a:lnTo>
                  <a:pt x="6163" y="9574"/>
                </a:lnTo>
                <a:lnTo>
                  <a:pt x="6603" y="9574"/>
                </a:lnTo>
                <a:lnTo>
                  <a:pt x="7080" y="9611"/>
                </a:lnTo>
                <a:lnTo>
                  <a:pt x="7446" y="9648"/>
                </a:lnTo>
                <a:lnTo>
                  <a:pt x="7630" y="9648"/>
                </a:lnTo>
                <a:lnTo>
                  <a:pt x="7813" y="9611"/>
                </a:lnTo>
                <a:lnTo>
                  <a:pt x="7960" y="9721"/>
                </a:lnTo>
                <a:lnTo>
                  <a:pt x="8143" y="9795"/>
                </a:lnTo>
                <a:lnTo>
                  <a:pt x="8327" y="9831"/>
                </a:lnTo>
                <a:lnTo>
                  <a:pt x="8547" y="9868"/>
                </a:lnTo>
                <a:lnTo>
                  <a:pt x="9024" y="9905"/>
                </a:lnTo>
                <a:lnTo>
                  <a:pt x="9391" y="9868"/>
                </a:lnTo>
                <a:lnTo>
                  <a:pt x="9501" y="9868"/>
                </a:lnTo>
                <a:lnTo>
                  <a:pt x="9354" y="10161"/>
                </a:lnTo>
                <a:lnTo>
                  <a:pt x="9317" y="10308"/>
                </a:lnTo>
                <a:lnTo>
                  <a:pt x="9281" y="10492"/>
                </a:lnTo>
                <a:lnTo>
                  <a:pt x="9317" y="10638"/>
                </a:lnTo>
                <a:lnTo>
                  <a:pt x="9354" y="10785"/>
                </a:lnTo>
                <a:lnTo>
                  <a:pt x="9464" y="11078"/>
                </a:lnTo>
                <a:lnTo>
                  <a:pt x="9647" y="11335"/>
                </a:lnTo>
                <a:lnTo>
                  <a:pt x="9831" y="11519"/>
                </a:lnTo>
                <a:lnTo>
                  <a:pt x="9977" y="11629"/>
                </a:lnTo>
                <a:lnTo>
                  <a:pt x="10198" y="11739"/>
                </a:lnTo>
                <a:lnTo>
                  <a:pt x="10381" y="11812"/>
                </a:lnTo>
                <a:lnTo>
                  <a:pt x="10821" y="11922"/>
                </a:lnTo>
                <a:lnTo>
                  <a:pt x="11298" y="11959"/>
                </a:lnTo>
                <a:lnTo>
                  <a:pt x="11775" y="11922"/>
                </a:lnTo>
                <a:lnTo>
                  <a:pt x="12215" y="11885"/>
                </a:lnTo>
                <a:lnTo>
                  <a:pt x="13095" y="11775"/>
                </a:lnTo>
                <a:lnTo>
                  <a:pt x="13939" y="11665"/>
                </a:lnTo>
                <a:lnTo>
                  <a:pt x="14343" y="11555"/>
                </a:lnTo>
                <a:lnTo>
                  <a:pt x="14746" y="11409"/>
                </a:lnTo>
                <a:lnTo>
                  <a:pt x="15076" y="11262"/>
                </a:lnTo>
                <a:lnTo>
                  <a:pt x="15370" y="11042"/>
                </a:lnTo>
                <a:lnTo>
                  <a:pt x="15626" y="10785"/>
                </a:lnTo>
                <a:lnTo>
                  <a:pt x="15847" y="10528"/>
                </a:lnTo>
                <a:lnTo>
                  <a:pt x="16030" y="10235"/>
                </a:lnTo>
                <a:lnTo>
                  <a:pt x="16213" y="9941"/>
                </a:lnTo>
                <a:lnTo>
                  <a:pt x="16360" y="9648"/>
                </a:lnTo>
                <a:lnTo>
                  <a:pt x="16433" y="9318"/>
                </a:lnTo>
                <a:lnTo>
                  <a:pt x="16507" y="8988"/>
                </a:lnTo>
                <a:lnTo>
                  <a:pt x="16543" y="8657"/>
                </a:lnTo>
                <a:lnTo>
                  <a:pt x="16507" y="8327"/>
                </a:lnTo>
                <a:lnTo>
                  <a:pt x="16470" y="7997"/>
                </a:lnTo>
                <a:lnTo>
                  <a:pt x="16690" y="7447"/>
                </a:lnTo>
                <a:lnTo>
                  <a:pt x="16837" y="6933"/>
                </a:lnTo>
                <a:lnTo>
                  <a:pt x="16910" y="6347"/>
                </a:lnTo>
                <a:lnTo>
                  <a:pt x="16910" y="5796"/>
                </a:lnTo>
                <a:lnTo>
                  <a:pt x="16837" y="5429"/>
                </a:lnTo>
                <a:lnTo>
                  <a:pt x="16727" y="5063"/>
                </a:lnTo>
                <a:lnTo>
                  <a:pt x="16654" y="4916"/>
                </a:lnTo>
                <a:lnTo>
                  <a:pt x="16543" y="4769"/>
                </a:lnTo>
                <a:lnTo>
                  <a:pt x="16397" y="4659"/>
                </a:lnTo>
                <a:lnTo>
                  <a:pt x="16250" y="4586"/>
                </a:lnTo>
                <a:lnTo>
                  <a:pt x="16250" y="4146"/>
                </a:lnTo>
                <a:lnTo>
                  <a:pt x="16177" y="3742"/>
                </a:lnTo>
                <a:lnTo>
                  <a:pt x="16030" y="3375"/>
                </a:lnTo>
                <a:lnTo>
                  <a:pt x="15773" y="3009"/>
                </a:lnTo>
                <a:lnTo>
                  <a:pt x="15626" y="2825"/>
                </a:lnTo>
                <a:lnTo>
                  <a:pt x="15443" y="2642"/>
                </a:lnTo>
                <a:lnTo>
                  <a:pt x="15223" y="2495"/>
                </a:lnTo>
                <a:lnTo>
                  <a:pt x="15003" y="2385"/>
                </a:lnTo>
                <a:lnTo>
                  <a:pt x="14746" y="2238"/>
                </a:lnTo>
                <a:lnTo>
                  <a:pt x="14526" y="2055"/>
                </a:lnTo>
                <a:lnTo>
                  <a:pt x="14379" y="1835"/>
                </a:lnTo>
                <a:lnTo>
                  <a:pt x="14233" y="1578"/>
                </a:lnTo>
                <a:lnTo>
                  <a:pt x="14123" y="1358"/>
                </a:lnTo>
                <a:lnTo>
                  <a:pt x="13976" y="1138"/>
                </a:lnTo>
                <a:lnTo>
                  <a:pt x="13829" y="991"/>
                </a:lnTo>
                <a:lnTo>
                  <a:pt x="13682" y="808"/>
                </a:lnTo>
                <a:lnTo>
                  <a:pt x="13499" y="698"/>
                </a:lnTo>
                <a:lnTo>
                  <a:pt x="13279" y="588"/>
                </a:lnTo>
                <a:lnTo>
                  <a:pt x="13059" y="514"/>
                </a:lnTo>
                <a:lnTo>
                  <a:pt x="12802" y="441"/>
                </a:lnTo>
                <a:lnTo>
                  <a:pt x="12362" y="441"/>
                </a:lnTo>
                <a:lnTo>
                  <a:pt x="11885" y="477"/>
                </a:lnTo>
                <a:lnTo>
                  <a:pt x="11408" y="588"/>
                </a:lnTo>
                <a:lnTo>
                  <a:pt x="10968" y="698"/>
                </a:lnTo>
                <a:lnTo>
                  <a:pt x="10821" y="514"/>
                </a:lnTo>
                <a:lnTo>
                  <a:pt x="10601" y="331"/>
                </a:lnTo>
                <a:lnTo>
                  <a:pt x="10381" y="221"/>
                </a:lnTo>
                <a:lnTo>
                  <a:pt x="10124" y="147"/>
                </a:lnTo>
                <a:lnTo>
                  <a:pt x="9867" y="74"/>
                </a:lnTo>
                <a:lnTo>
                  <a:pt x="9574" y="37"/>
                </a:lnTo>
                <a:lnTo>
                  <a:pt x="9060"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59" name="Google Shape;559;p22"/>
          <p:cNvSpPr/>
          <p:nvPr/>
        </p:nvSpPr>
        <p:spPr>
          <a:xfrm rot="-5400000">
            <a:off x="7996280" y="316930"/>
            <a:ext cx="279906" cy="357966"/>
          </a:xfrm>
          <a:custGeom>
            <a:avLst/>
            <a:gdLst/>
            <a:ahLst/>
            <a:cxnLst/>
            <a:rect l="l" t="t" r="r" b="b"/>
            <a:pathLst>
              <a:path w="9868" h="12620" extrusionOk="0">
                <a:moveTo>
                  <a:pt x="4182" y="661"/>
                </a:moveTo>
                <a:lnTo>
                  <a:pt x="4182" y="918"/>
                </a:lnTo>
                <a:lnTo>
                  <a:pt x="4182" y="1431"/>
                </a:lnTo>
                <a:lnTo>
                  <a:pt x="4145" y="2202"/>
                </a:lnTo>
                <a:lnTo>
                  <a:pt x="3925" y="2165"/>
                </a:lnTo>
                <a:lnTo>
                  <a:pt x="3962" y="2018"/>
                </a:lnTo>
                <a:lnTo>
                  <a:pt x="3962" y="1835"/>
                </a:lnTo>
                <a:lnTo>
                  <a:pt x="3889" y="1468"/>
                </a:lnTo>
                <a:lnTo>
                  <a:pt x="3852" y="1101"/>
                </a:lnTo>
                <a:lnTo>
                  <a:pt x="3889" y="918"/>
                </a:lnTo>
                <a:lnTo>
                  <a:pt x="3962" y="771"/>
                </a:lnTo>
                <a:lnTo>
                  <a:pt x="3999" y="698"/>
                </a:lnTo>
                <a:lnTo>
                  <a:pt x="4072" y="661"/>
                </a:lnTo>
                <a:close/>
                <a:moveTo>
                  <a:pt x="1541" y="404"/>
                </a:moveTo>
                <a:lnTo>
                  <a:pt x="1578" y="441"/>
                </a:lnTo>
                <a:lnTo>
                  <a:pt x="1614" y="514"/>
                </a:lnTo>
                <a:lnTo>
                  <a:pt x="1614" y="1138"/>
                </a:lnTo>
                <a:lnTo>
                  <a:pt x="1688" y="2202"/>
                </a:lnTo>
                <a:lnTo>
                  <a:pt x="1284" y="2238"/>
                </a:lnTo>
                <a:lnTo>
                  <a:pt x="1211" y="2238"/>
                </a:lnTo>
                <a:lnTo>
                  <a:pt x="1211" y="1871"/>
                </a:lnTo>
                <a:lnTo>
                  <a:pt x="1174" y="1505"/>
                </a:lnTo>
                <a:lnTo>
                  <a:pt x="1211" y="1211"/>
                </a:lnTo>
                <a:lnTo>
                  <a:pt x="1248" y="954"/>
                </a:lnTo>
                <a:lnTo>
                  <a:pt x="1358" y="404"/>
                </a:lnTo>
                <a:close/>
                <a:moveTo>
                  <a:pt x="3815" y="2678"/>
                </a:moveTo>
                <a:lnTo>
                  <a:pt x="4439" y="2715"/>
                </a:lnTo>
                <a:lnTo>
                  <a:pt x="5026" y="2789"/>
                </a:lnTo>
                <a:lnTo>
                  <a:pt x="5026" y="2825"/>
                </a:lnTo>
                <a:lnTo>
                  <a:pt x="5136" y="3485"/>
                </a:lnTo>
                <a:lnTo>
                  <a:pt x="3925" y="3559"/>
                </a:lnTo>
                <a:lnTo>
                  <a:pt x="2678" y="3632"/>
                </a:lnTo>
                <a:lnTo>
                  <a:pt x="1358" y="3669"/>
                </a:lnTo>
                <a:lnTo>
                  <a:pt x="917" y="3706"/>
                </a:lnTo>
                <a:lnTo>
                  <a:pt x="477" y="3742"/>
                </a:lnTo>
                <a:lnTo>
                  <a:pt x="441" y="3229"/>
                </a:lnTo>
                <a:lnTo>
                  <a:pt x="441" y="2972"/>
                </a:lnTo>
                <a:lnTo>
                  <a:pt x="404" y="2862"/>
                </a:lnTo>
                <a:lnTo>
                  <a:pt x="331" y="2752"/>
                </a:lnTo>
                <a:lnTo>
                  <a:pt x="587" y="2789"/>
                </a:lnTo>
                <a:lnTo>
                  <a:pt x="807" y="2789"/>
                </a:lnTo>
                <a:lnTo>
                  <a:pt x="1284" y="2752"/>
                </a:lnTo>
                <a:lnTo>
                  <a:pt x="1945" y="2678"/>
                </a:lnTo>
                <a:close/>
                <a:moveTo>
                  <a:pt x="4916" y="3999"/>
                </a:moveTo>
                <a:lnTo>
                  <a:pt x="4989" y="4072"/>
                </a:lnTo>
                <a:lnTo>
                  <a:pt x="5136" y="4109"/>
                </a:lnTo>
                <a:lnTo>
                  <a:pt x="5209" y="4072"/>
                </a:lnTo>
                <a:lnTo>
                  <a:pt x="5246" y="4623"/>
                </a:lnTo>
                <a:lnTo>
                  <a:pt x="5209" y="5173"/>
                </a:lnTo>
                <a:lnTo>
                  <a:pt x="5173" y="5430"/>
                </a:lnTo>
                <a:lnTo>
                  <a:pt x="5099" y="5723"/>
                </a:lnTo>
                <a:lnTo>
                  <a:pt x="4989" y="5980"/>
                </a:lnTo>
                <a:lnTo>
                  <a:pt x="4806" y="6200"/>
                </a:lnTo>
                <a:lnTo>
                  <a:pt x="4659" y="6310"/>
                </a:lnTo>
                <a:lnTo>
                  <a:pt x="4476" y="6420"/>
                </a:lnTo>
                <a:lnTo>
                  <a:pt x="4292" y="6457"/>
                </a:lnTo>
                <a:lnTo>
                  <a:pt x="4072" y="6493"/>
                </a:lnTo>
                <a:lnTo>
                  <a:pt x="3632" y="6530"/>
                </a:lnTo>
                <a:lnTo>
                  <a:pt x="3265" y="6567"/>
                </a:lnTo>
                <a:lnTo>
                  <a:pt x="2605" y="6567"/>
                </a:lnTo>
                <a:lnTo>
                  <a:pt x="2642" y="6493"/>
                </a:lnTo>
                <a:lnTo>
                  <a:pt x="2678" y="6383"/>
                </a:lnTo>
                <a:lnTo>
                  <a:pt x="2788" y="6310"/>
                </a:lnTo>
                <a:lnTo>
                  <a:pt x="2825" y="6273"/>
                </a:lnTo>
                <a:lnTo>
                  <a:pt x="2825" y="6237"/>
                </a:lnTo>
                <a:lnTo>
                  <a:pt x="2788" y="6200"/>
                </a:lnTo>
                <a:lnTo>
                  <a:pt x="2715" y="6200"/>
                </a:lnTo>
                <a:lnTo>
                  <a:pt x="2605" y="6237"/>
                </a:lnTo>
                <a:lnTo>
                  <a:pt x="2458" y="6310"/>
                </a:lnTo>
                <a:lnTo>
                  <a:pt x="2348" y="6420"/>
                </a:lnTo>
                <a:lnTo>
                  <a:pt x="2311" y="6567"/>
                </a:lnTo>
                <a:lnTo>
                  <a:pt x="1724" y="6493"/>
                </a:lnTo>
                <a:lnTo>
                  <a:pt x="1541" y="6457"/>
                </a:lnTo>
                <a:lnTo>
                  <a:pt x="1688" y="6420"/>
                </a:lnTo>
                <a:lnTo>
                  <a:pt x="2055" y="6383"/>
                </a:lnTo>
                <a:lnTo>
                  <a:pt x="2201" y="6310"/>
                </a:lnTo>
                <a:lnTo>
                  <a:pt x="2275" y="6237"/>
                </a:lnTo>
                <a:lnTo>
                  <a:pt x="2311" y="6163"/>
                </a:lnTo>
                <a:lnTo>
                  <a:pt x="2311" y="6090"/>
                </a:lnTo>
                <a:lnTo>
                  <a:pt x="2275" y="6016"/>
                </a:lnTo>
                <a:lnTo>
                  <a:pt x="2238" y="5980"/>
                </a:lnTo>
                <a:lnTo>
                  <a:pt x="2201" y="5943"/>
                </a:lnTo>
                <a:lnTo>
                  <a:pt x="2055" y="5943"/>
                </a:lnTo>
                <a:lnTo>
                  <a:pt x="1981" y="6016"/>
                </a:lnTo>
                <a:lnTo>
                  <a:pt x="1798" y="6053"/>
                </a:lnTo>
                <a:lnTo>
                  <a:pt x="1394" y="6127"/>
                </a:lnTo>
                <a:lnTo>
                  <a:pt x="1138" y="6200"/>
                </a:lnTo>
                <a:lnTo>
                  <a:pt x="917" y="6273"/>
                </a:lnTo>
                <a:lnTo>
                  <a:pt x="807" y="6200"/>
                </a:lnTo>
                <a:lnTo>
                  <a:pt x="697" y="6127"/>
                </a:lnTo>
                <a:lnTo>
                  <a:pt x="661" y="5980"/>
                </a:lnTo>
                <a:lnTo>
                  <a:pt x="624" y="5870"/>
                </a:lnTo>
                <a:lnTo>
                  <a:pt x="624" y="5870"/>
                </a:lnTo>
                <a:lnTo>
                  <a:pt x="844" y="5906"/>
                </a:lnTo>
                <a:lnTo>
                  <a:pt x="1504" y="5906"/>
                </a:lnTo>
                <a:lnTo>
                  <a:pt x="1724" y="5870"/>
                </a:lnTo>
                <a:lnTo>
                  <a:pt x="1945" y="5833"/>
                </a:lnTo>
                <a:lnTo>
                  <a:pt x="1981" y="5796"/>
                </a:lnTo>
                <a:lnTo>
                  <a:pt x="2018" y="5760"/>
                </a:lnTo>
                <a:lnTo>
                  <a:pt x="2055" y="5650"/>
                </a:lnTo>
                <a:lnTo>
                  <a:pt x="1981" y="5540"/>
                </a:lnTo>
                <a:lnTo>
                  <a:pt x="1945" y="5503"/>
                </a:lnTo>
                <a:lnTo>
                  <a:pt x="1504" y="5503"/>
                </a:lnTo>
                <a:lnTo>
                  <a:pt x="1101" y="5540"/>
                </a:lnTo>
                <a:lnTo>
                  <a:pt x="844" y="5576"/>
                </a:lnTo>
                <a:lnTo>
                  <a:pt x="587" y="5576"/>
                </a:lnTo>
                <a:lnTo>
                  <a:pt x="587" y="5356"/>
                </a:lnTo>
                <a:lnTo>
                  <a:pt x="734" y="5430"/>
                </a:lnTo>
                <a:lnTo>
                  <a:pt x="881" y="5466"/>
                </a:lnTo>
                <a:lnTo>
                  <a:pt x="1211" y="5466"/>
                </a:lnTo>
                <a:lnTo>
                  <a:pt x="1541" y="5393"/>
                </a:lnTo>
                <a:lnTo>
                  <a:pt x="1835" y="5246"/>
                </a:lnTo>
                <a:lnTo>
                  <a:pt x="1871" y="5173"/>
                </a:lnTo>
                <a:lnTo>
                  <a:pt x="1908" y="5099"/>
                </a:lnTo>
                <a:lnTo>
                  <a:pt x="1908" y="5026"/>
                </a:lnTo>
                <a:lnTo>
                  <a:pt x="1871" y="4953"/>
                </a:lnTo>
                <a:lnTo>
                  <a:pt x="1835" y="4916"/>
                </a:lnTo>
                <a:lnTo>
                  <a:pt x="1761" y="4879"/>
                </a:lnTo>
                <a:lnTo>
                  <a:pt x="1724" y="4879"/>
                </a:lnTo>
                <a:lnTo>
                  <a:pt x="1614" y="4916"/>
                </a:lnTo>
                <a:lnTo>
                  <a:pt x="1358" y="5026"/>
                </a:lnTo>
                <a:lnTo>
                  <a:pt x="1101" y="5099"/>
                </a:lnTo>
                <a:lnTo>
                  <a:pt x="844" y="5099"/>
                </a:lnTo>
                <a:lnTo>
                  <a:pt x="551" y="5063"/>
                </a:lnTo>
                <a:lnTo>
                  <a:pt x="551" y="4916"/>
                </a:lnTo>
                <a:lnTo>
                  <a:pt x="844" y="4879"/>
                </a:lnTo>
                <a:lnTo>
                  <a:pt x="1138" y="4879"/>
                </a:lnTo>
                <a:lnTo>
                  <a:pt x="1724" y="4769"/>
                </a:lnTo>
                <a:lnTo>
                  <a:pt x="1908" y="4696"/>
                </a:lnTo>
                <a:lnTo>
                  <a:pt x="2091" y="4586"/>
                </a:lnTo>
                <a:lnTo>
                  <a:pt x="2128" y="4513"/>
                </a:lnTo>
                <a:lnTo>
                  <a:pt x="2165" y="4439"/>
                </a:lnTo>
                <a:lnTo>
                  <a:pt x="2128" y="4329"/>
                </a:lnTo>
                <a:lnTo>
                  <a:pt x="2055" y="4256"/>
                </a:lnTo>
                <a:lnTo>
                  <a:pt x="1945" y="4182"/>
                </a:lnTo>
                <a:lnTo>
                  <a:pt x="1871" y="4182"/>
                </a:lnTo>
                <a:lnTo>
                  <a:pt x="1835" y="4219"/>
                </a:lnTo>
                <a:lnTo>
                  <a:pt x="1761" y="4256"/>
                </a:lnTo>
                <a:lnTo>
                  <a:pt x="1724" y="4329"/>
                </a:lnTo>
                <a:lnTo>
                  <a:pt x="1468" y="4403"/>
                </a:lnTo>
                <a:lnTo>
                  <a:pt x="991" y="4476"/>
                </a:lnTo>
                <a:lnTo>
                  <a:pt x="551" y="4586"/>
                </a:lnTo>
                <a:lnTo>
                  <a:pt x="514" y="4146"/>
                </a:lnTo>
                <a:lnTo>
                  <a:pt x="1358" y="4146"/>
                </a:lnTo>
                <a:lnTo>
                  <a:pt x="2678" y="4109"/>
                </a:lnTo>
                <a:lnTo>
                  <a:pt x="3815" y="4072"/>
                </a:lnTo>
                <a:lnTo>
                  <a:pt x="4916" y="3999"/>
                </a:lnTo>
                <a:close/>
                <a:moveTo>
                  <a:pt x="1211" y="1"/>
                </a:moveTo>
                <a:lnTo>
                  <a:pt x="1101" y="37"/>
                </a:lnTo>
                <a:lnTo>
                  <a:pt x="1028" y="147"/>
                </a:lnTo>
                <a:lnTo>
                  <a:pt x="881" y="771"/>
                </a:lnTo>
                <a:lnTo>
                  <a:pt x="807" y="1395"/>
                </a:lnTo>
                <a:lnTo>
                  <a:pt x="807" y="1835"/>
                </a:lnTo>
                <a:lnTo>
                  <a:pt x="807" y="2092"/>
                </a:lnTo>
                <a:lnTo>
                  <a:pt x="881" y="2312"/>
                </a:lnTo>
                <a:lnTo>
                  <a:pt x="551" y="2385"/>
                </a:lnTo>
                <a:lnTo>
                  <a:pt x="367" y="2458"/>
                </a:lnTo>
                <a:lnTo>
                  <a:pt x="221" y="2568"/>
                </a:lnTo>
                <a:lnTo>
                  <a:pt x="184" y="2605"/>
                </a:lnTo>
                <a:lnTo>
                  <a:pt x="147" y="2678"/>
                </a:lnTo>
                <a:lnTo>
                  <a:pt x="37" y="2825"/>
                </a:lnTo>
                <a:lnTo>
                  <a:pt x="37" y="3009"/>
                </a:lnTo>
                <a:lnTo>
                  <a:pt x="37" y="3375"/>
                </a:lnTo>
                <a:lnTo>
                  <a:pt x="37" y="3852"/>
                </a:lnTo>
                <a:lnTo>
                  <a:pt x="37" y="3889"/>
                </a:lnTo>
                <a:lnTo>
                  <a:pt x="0" y="3962"/>
                </a:lnTo>
                <a:lnTo>
                  <a:pt x="37" y="4072"/>
                </a:lnTo>
                <a:lnTo>
                  <a:pt x="74" y="4439"/>
                </a:lnTo>
                <a:lnTo>
                  <a:pt x="110" y="5540"/>
                </a:lnTo>
                <a:lnTo>
                  <a:pt x="110" y="5943"/>
                </a:lnTo>
                <a:lnTo>
                  <a:pt x="184" y="6127"/>
                </a:lnTo>
                <a:lnTo>
                  <a:pt x="257" y="6310"/>
                </a:lnTo>
                <a:lnTo>
                  <a:pt x="367" y="6457"/>
                </a:lnTo>
                <a:lnTo>
                  <a:pt x="477" y="6567"/>
                </a:lnTo>
                <a:lnTo>
                  <a:pt x="624" y="6677"/>
                </a:lnTo>
                <a:lnTo>
                  <a:pt x="771" y="6750"/>
                </a:lnTo>
                <a:lnTo>
                  <a:pt x="1101" y="6860"/>
                </a:lnTo>
                <a:lnTo>
                  <a:pt x="1468" y="6934"/>
                </a:lnTo>
                <a:lnTo>
                  <a:pt x="2091" y="7007"/>
                </a:lnTo>
                <a:lnTo>
                  <a:pt x="2678" y="7044"/>
                </a:lnTo>
                <a:lnTo>
                  <a:pt x="2605" y="7264"/>
                </a:lnTo>
                <a:lnTo>
                  <a:pt x="2605" y="7484"/>
                </a:lnTo>
                <a:lnTo>
                  <a:pt x="2605" y="7887"/>
                </a:lnTo>
                <a:lnTo>
                  <a:pt x="2605" y="8548"/>
                </a:lnTo>
                <a:lnTo>
                  <a:pt x="2678" y="9208"/>
                </a:lnTo>
                <a:lnTo>
                  <a:pt x="2825" y="10455"/>
                </a:lnTo>
                <a:lnTo>
                  <a:pt x="3045" y="11665"/>
                </a:lnTo>
                <a:lnTo>
                  <a:pt x="3118" y="11922"/>
                </a:lnTo>
                <a:lnTo>
                  <a:pt x="3228" y="12106"/>
                </a:lnTo>
                <a:lnTo>
                  <a:pt x="3375" y="12252"/>
                </a:lnTo>
                <a:lnTo>
                  <a:pt x="3595" y="12399"/>
                </a:lnTo>
                <a:lnTo>
                  <a:pt x="3779" y="12472"/>
                </a:lnTo>
                <a:lnTo>
                  <a:pt x="3999" y="12546"/>
                </a:lnTo>
                <a:lnTo>
                  <a:pt x="4476" y="12619"/>
                </a:lnTo>
                <a:lnTo>
                  <a:pt x="4732" y="12582"/>
                </a:lnTo>
                <a:lnTo>
                  <a:pt x="4952" y="12509"/>
                </a:lnTo>
                <a:lnTo>
                  <a:pt x="5136" y="12399"/>
                </a:lnTo>
                <a:lnTo>
                  <a:pt x="5283" y="12216"/>
                </a:lnTo>
                <a:lnTo>
                  <a:pt x="5429" y="12032"/>
                </a:lnTo>
                <a:lnTo>
                  <a:pt x="5503" y="11812"/>
                </a:lnTo>
                <a:lnTo>
                  <a:pt x="5576" y="11592"/>
                </a:lnTo>
                <a:lnTo>
                  <a:pt x="5613" y="11372"/>
                </a:lnTo>
                <a:lnTo>
                  <a:pt x="5613" y="11079"/>
                </a:lnTo>
                <a:lnTo>
                  <a:pt x="5613" y="10785"/>
                </a:lnTo>
                <a:lnTo>
                  <a:pt x="5539" y="10162"/>
                </a:lnTo>
                <a:lnTo>
                  <a:pt x="5539" y="9538"/>
                </a:lnTo>
                <a:lnTo>
                  <a:pt x="5649" y="8951"/>
                </a:lnTo>
                <a:lnTo>
                  <a:pt x="5723" y="8658"/>
                </a:lnTo>
                <a:lnTo>
                  <a:pt x="5833" y="8364"/>
                </a:lnTo>
                <a:lnTo>
                  <a:pt x="5980" y="8071"/>
                </a:lnTo>
                <a:lnTo>
                  <a:pt x="6090" y="7961"/>
                </a:lnTo>
                <a:lnTo>
                  <a:pt x="6200" y="7851"/>
                </a:lnTo>
                <a:lnTo>
                  <a:pt x="6273" y="7814"/>
                </a:lnTo>
                <a:lnTo>
                  <a:pt x="6310" y="7814"/>
                </a:lnTo>
                <a:lnTo>
                  <a:pt x="6456" y="7887"/>
                </a:lnTo>
                <a:lnTo>
                  <a:pt x="6530" y="7997"/>
                </a:lnTo>
                <a:lnTo>
                  <a:pt x="6603" y="8144"/>
                </a:lnTo>
                <a:lnTo>
                  <a:pt x="6640" y="8291"/>
                </a:lnTo>
                <a:lnTo>
                  <a:pt x="6603" y="8474"/>
                </a:lnTo>
                <a:lnTo>
                  <a:pt x="6566" y="8804"/>
                </a:lnTo>
                <a:lnTo>
                  <a:pt x="6530" y="9208"/>
                </a:lnTo>
                <a:lnTo>
                  <a:pt x="6566" y="9428"/>
                </a:lnTo>
                <a:lnTo>
                  <a:pt x="6603" y="9648"/>
                </a:lnTo>
                <a:lnTo>
                  <a:pt x="6676" y="9868"/>
                </a:lnTo>
                <a:lnTo>
                  <a:pt x="6787" y="10051"/>
                </a:lnTo>
                <a:lnTo>
                  <a:pt x="6970" y="10162"/>
                </a:lnTo>
                <a:lnTo>
                  <a:pt x="7153" y="10272"/>
                </a:lnTo>
                <a:lnTo>
                  <a:pt x="7447" y="10345"/>
                </a:lnTo>
                <a:lnTo>
                  <a:pt x="7777" y="10382"/>
                </a:lnTo>
                <a:lnTo>
                  <a:pt x="8437" y="10382"/>
                </a:lnTo>
                <a:lnTo>
                  <a:pt x="9061" y="10308"/>
                </a:lnTo>
                <a:lnTo>
                  <a:pt x="9684" y="10162"/>
                </a:lnTo>
                <a:lnTo>
                  <a:pt x="9758" y="10125"/>
                </a:lnTo>
                <a:lnTo>
                  <a:pt x="9831" y="10051"/>
                </a:lnTo>
                <a:lnTo>
                  <a:pt x="9868" y="9941"/>
                </a:lnTo>
                <a:lnTo>
                  <a:pt x="9831" y="9868"/>
                </a:lnTo>
                <a:lnTo>
                  <a:pt x="9794" y="9758"/>
                </a:lnTo>
                <a:lnTo>
                  <a:pt x="9721" y="9685"/>
                </a:lnTo>
                <a:lnTo>
                  <a:pt x="9648" y="9648"/>
                </a:lnTo>
                <a:lnTo>
                  <a:pt x="9538" y="9648"/>
                </a:lnTo>
                <a:lnTo>
                  <a:pt x="8951" y="9758"/>
                </a:lnTo>
                <a:lnTo>
                  <a:pt x="8327" y="9831"/>
                </a:lnTo>
                <a:lnTo>
                  <a:pt x="7740" y="9831"/>
                </a:lnTo>
                <a:lnTo>
                  <a:pt x="7447" y="9795"/>
                </a:lnTo>
                <a:lnTo>
                  <a:pt x="7300" y="9721"/>
                </a:lnTo>
                <a:lnTo>
                  <a:pt x="7190" y="9648"/>
                </a:lnTo>
                <a:lnTo>
                  <a:pt x="7117" y="9575"/>
                </a:lnTo>
                <a:lnTo>
                  <a:pt x="7080" y="9465"/>
                </a:lnTo>
                <a:lnTo>
                  <a:pt x="7080" y="9208"/>
                </a:lnTo>
                <a:lnTo>
                  <a:pt x="7080" y="8914"/>
                </a:lnTo>
                <a:lnTo>
                  <a:pt x="7117" y="8694"/>
                </a:lnTo>
                <a:lnTo>
                  <a:pt x="7153" y="8474"/>
                </a:lnTo>
                <a:lnTo>
                  <a:pt x="7153" y="8254"/>
                </a:lnTo>
                <a:lnTo>
                  <a:pt x="7117" y="8034"/>
                </a:lnTo>
                <a:lnTo>
                  <a:pt x="7043" y="7851"/>
                </a:lnTo>
                <a:lnTo>
                  <a:pt x="6970" y="7667"/>
                </a:lnTo>
                <a:lnTo>
                  <a:pt x="6823" y="7520"/>
                </a:lnTo>
                <a:lnTo>
                  <a:pt x="6676" y="7410"/>
                </a:lnTo>
                <a:lnTo>
                  <a:pt x="6530" y="7337"/>
                </a:lnTo>
                <a:lnTo>
                  <a:pt x="6383" y="7300"/>
                </a:lnTo>
                <a:lnTo>
                  <a:pt x="6200" y="7300"/>
                </a:lnTo>
                <a:lnTo>
                  <a:pt x="6016" y="7337"/>
                </a:lnTo>
                <a:lnTo>
                  <a:pt x="5833" y="7447"/>
                </a:lnTo>
                <a:lnTo>
                  <a:pt x="5649" y="7594"/>
                </a:lnTo>
                <a:lnTo>
                  <a:pt x="5503" y="7814"/>
                </a:lnTo>
                <a:lnTo>
                  <a:pt x="5393" y="8034"/>
                </a:lnTo>
                <a:lnTo>
                  <a:pt x="5283" y="8291"/>
                </a:lnTo>
                <a:lnTo>
                  <a:pt x="5136" y="8768"/>
                </a:lnTo>
                <a:lnTo>
                  <a:pt x="5026" y="9281"/>
                </a:lnTo>
                <a:lnTo>
                  <a:pt x="4989" y="9795"/>
                </a:lnTo>
                <a:lnTo>
                  <a:pt x="5026" y="10308"/>
                </a:lnTo>
                <a:lnTo>
                  <a:pt x="5062" y="10858"/>
                </a:lnTo>
                <a:lnTo>
                  <a:pt x="5062" y="11372"/>
                </a:lnTo>
                <a:lnTo>
                  <a:pt x="5062" y="11519"/>
                </a:lnTo>
                <a:lnTo>
                  <a:pt x="5026" y="11665"/>
                </a:lnTo>
                <a:lnTo>
                  <a:pt x="4952" y="11775"/>
                </a:lnTo>
                <a:lnTo>
                  <a:pt x="4879" y="11886"/>
                </a:lnTo>
                <a:lnTo>
                  <a:pt x="4769" y="11959"/>
                </a:lnTo>
                <a:lnTo>
                  <a:pt x="4659" y="12032"/>
                </a:lnTo>
                <a:lnTo>
                  <a:pt x="4512" y="12069"/>
                </a:lnTo>
                <a:lnTo>
                  <a:pt x="4366" y="12069"/>
                </a:lnTo>
                <a:lnTo>
                  <a:pt x="4109" y="11996"/>
                </a:lnTo>
                <a:lnTo>
                  <a:pt x="3815" y="11922"/>
                </a:lnTo>
                <a:lnTo>
                  <a:pt x="3705" y="11849"/>
                </a:lnTo>
                <a:lnTo>
                  <a:pt x="3595" y="11739"/>
                </a:lnTo>
                <a:lnTo>
                  <a:pt x="3559" y="11592"/>
                </a:lnTo>
                <a:lnTo>
                  <a:pt x="3522" y="11445"/>
                </a:lnTo>
                <a:lnTo>
                  <a:pt x="3302" y="10272"/>
                </a:lnTo>
                <a:lnTo>
                  <a:pt x="3155" y="9061"/>
                </a:lnTo>
                <a:lnTo>
                  <a:pt x="3045" y="7887"/>
                </a:lnTo>
                <a:lnTo>
                  <a:pt x="3045" y="7484"/>
                </a:lnTo>
                <a:lnTo>
                  <a:pt x="3008" y="7264"/>
                </a:lnTo>
                <a:lnTo>
                  <a:pt x="2935" y="7044"/>
                </a:lnTo>
                <a:lnTo>
                  <a:pt x="3375" y="7044"/>
                </a:lnTo>
                <a:lnTo>
                  <a:pt x="3779" y="7007"/>
                </a:lnTo>
                <a:lnTo>
                  <a:pt x="4219" y="6970"/>
                </a:lnTo>
                <a:lnTo>
                  <a:pt x="4622" y="6860"/>
                </a:lnTo>
                <a:lnTo>
                  <a:pt x="4806" y="6787"/>
                </a:lnTo>
                <a:lnTo>
                  <a:pt x="4952" y="6677"/>
                </a:lnTo>
                <a:lnTo>
                  <a:pt x="5099" y="6603"/>
                </a:lnTo>
                <a:lnTo>
                  <a:pt x="5209" y="6493"/>
                </a:lnTo>
                <a:lnTo>
                  <a:pt x="5429" y="6200"/>
                </a:lnTo>
                <a:lnTo>
                  <a:pt x="5539" y="5906"/>
                </a:lnTo>
                <a:lnTo>
                  <a:pt x="5649" y="5576"/>
                </a:lnTo>
                <a:lnTo>
                  <a:pt x="5723" y="5210"/>
                </a:lnTo>
                <a:lnTo>
                  <a:pt x="5723" y="4806"/>
                </a:lnTo>
                <a:lnTo>
                  <a:pt x="5686" y="4036"/>
                </a:lnTo>
                <a:lnTo>
                  <a:pt x="5649" y="3559"/>
                </a:lnTo>
                <a:lnTo>
                  <a:pt x="5576" y="3082"/>
                </a:lnTo>
                <a:lnTo>
                  <a:pt x="5539" y="2789"/>
                </a:lnTo>
                <a:lnTo>
                  <a:pt x="5503" y="2678"/>
                </a:lnTo>
                <a:lnTo>
                  <a:pt x="5466" y="2568"/>
                </a:lnTo>
                <a:lnTo>
                  <a:pt x="5429" y="2422"/>
                </a:lnTo>
                <a:lnTo>
                  <a:pt x="5356" y="2348"/>
                </a:lnTo>
                <a:lnTo>
                  <a:pt x="5173" y="2238"/>
                </a:lnTo>
                <a:lnTo>
                  <a:pt x="5026" y="2202"/>
                </a:lnTo>
                <a:lnTo>
                  <a:pt x="4916" y="2202"/>
                </a:lnTo>
                <a:lnTo>
                  <a:pt x="4879" y="2238"/>
                </a:lnTo>
                <a:lnTo>
                  <a:pt x="4586" y="2238"/>
                </a:lnTo>
                <a:lnTo>
                  <a:pt x="4622" y="808"/>
                </a:lnTo>
                <a:lnTo>
                  <a:pt x="4586" y="551"/>
                </a:lnTo>
                <a:lnTo>
                  <a:pt x="4549" y="441"/>
                </a:lnTo>
                <a:lnTo>
                  <a:pt x="4512" y="331"/>
                </a:lnTo>
                <a:lnTo>
                  <a:pt x="4439" y="258"/>
                </a:lnTo>
                <a:lnTo>
                  <a:pt x="4329" y="221"/>
                </a:lnTo>
                <a:lnTo>
                  <a:pt x="4219" y="184"/>
                </a:lnTo>
                <a:lnTo>
                  <a:pt x="4072" y="221"/>
                </a:lnTo>
                <a:lnTo>
                  <a:pt x="3815" y="331"/>
                </a:lnTo>
                <a:lnTo>
                  <a:pt x="3705" y="404"/>
                </a:lnTo>
                <a:lnTo>
                  <a:pt x="3632" y="514"/>
                </a:lnTo>
                <a:lnTo>
                  <a:pt x="3522" y="734"/>
                </a:lnTo>
                <a:lnTo>
                  <a:pt x="3449" y="991"/>
                </a:lnTo>
                <a:lnTo>
                  <a:pt x="3485" y="1321"/>
                </a:lnTo>
                <a:lnTo>
                  <a:pt x="3522" y="1651"/>
                </a:lnTo>
                <a:lnTo>
                  <a:pt x="3559" y="1908"/>
                </a:lnTo>
                <a:lnTo>
                  <a:pt x="3669" y="2165"/>
                </a:lnTo>
                <a:lnTo>
                  <a:pt x="2091" y="2165"/>
                </a:lnTo>
                <a:lnTo>
                  <a:pt x="2055" y="1358"/>
                </a:lnTo>
                <a:lnTo>
                  <a:pt x="2018" y="514"/>
                </a:lnTo>
                <a:lnTo>
                  <a:pt x="2018" y="368"/>
                </a:lnTo>
                <a:lnTo>
                  <a:pt x="1945" y="221"/>
                </a:lnTo>
                <a:lnTo>
                  <a:pt x="1871" y="147"/>
                </a:lnTo>
                <a:lnTo>
                  <a:pt x="1761" y="74"/>
                </a:lnTo>
                <a:lnTo>
                  <a:pt x="1651" y="37"/>
                </a:lnTo>
                <a:lnTo>
                  <a:pt x="1504" y="1"/>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60" name="Google Shape;560;p22"/>
          <p:cNvSpPr/>
          <p:nvPr/>
        </p:nvSpPr>
        <p:spPr>
          <a:xfrm>
            <a:off x="8801760" y="790271"/>
            <a:ext cx="377708" cy="426638"/>
          </a:xfrm>
          <a:custGeom>
            <a:avLst/>
            <a:gdLst/>
            <a:ahLst/>
            <a:cxnLst/>
            <a:rect l="l" t="t" r="r" b="b"/>
            <a:pathLst>
              <a:path w="13316" h="15041" extrusionOk="0">
                <a:moveTo>
                  <a:pt x="5466" y="1"/>
                </a:moveTo>
                <a:lnTo>
                  <a:pt x="5466" y="38"/>
                </a:lnTo>
                <a:lnTo>
                  <a:pt x="5576" y="1248"/>
                </a:lnTo>
                <a:lnTo>
                  <a:pt x="5612" y="1321"/>
                </a:lnTo>
                <a:lnTo>
                  <a:pt x="5649" y="1395"/>
                </a:lnTo>
                <a:lnTo>
                  <a:pt x="5759" y="1431"/>
                </a:lnTo>
                <a:lnTo>
                  <a:pt x="5833" y="1395"/>
                </a:lnTo>
                <a:lnTo>
                  <a:pt x="6713" y="881"/>
                </a:lnTo>
                <a:lnTo>
                  <a:pt x="6713" y="881"/>
                </a:lnTo>
                <a:lnTo>
                  <a:pt x="6640" y="1285"/>
                </a:lnTo>
                <a:lnTo>
                  <a:pt x="6603" y="1652"/>
                </a:lnTo>
                <a:lnTo>
                  <a:pt x="6603" y="2055"/>
                </a:lnTo>
                <a:lnTo>
                  <a:pt x="6640" y="2459"/>
                </a:lnTo>
                <a:lnTo>
                  <a:pt x="6676" y="2569"/>
                </a:lnTo>
                <a:lnTo>
                  <a:pt x="6750" y="2605"/>
                </a:lnTo>
                <a:lnTo>
                  <a:pt x="6823" y="2642"/>
                </a:lnTo>
                <a:lnTo>
                  <a:pt x="6896" y="2679"/>
                </a:lnTo>
                <a:lnTo>
                  <a:pt x="6970" y="2642"/>
                </a:lnTo>
                <a:lnTo>
                  <a:pt x="7043" y="2605"/>
                </a:lnTo>
                <a:lnTo>
                  <a:pt x="7080" y="2532"/>
                </a:lnTo>
                <a:lnTo>
                  <a:pt x="7080" y="2459"/>
                </a:lnTo>
                <a:lnTo>
                  <a:pt x="7043" y="2275"/>
                </a:lnTo>
                <a:lnTo>
                  <a:pt x="7006" y="1835"/>
                </a:lnTo>
                <a:lnTo>
                  <a:pt x="7043" y="1395"/>
                </a:lnTo>
                <a:lnTo>
                  <a:pt x="7116" y="955"/>
                </a:lnTo>
                <a:lnTo>
                  <a:pt x="7226" y="514"/>
                </a:lnTo>
                <a:lnTo>
                  <a:pt x="7190" y="404"/>
                </a:lnTo>
                <a:lnTo>
                  <a:pt x="7153" y="294"/>
                </a:lnTo>
                <a:lnTo>
                  <a:pt x="7043" y="258"/>
                </a:lnTo>
                <a:lnTo>
                  <a:pt x="6933" y="294"/>
                </a:lnTo>
                <a:lnTo>
                  <a:pt x="5906" y="918"/>
                </a:lnTo>
                <a:lnTo>
                  <a:pt x="5869" y="698"/>
                </a:lnTo>
                <a:lnTo>
                  <a:pt x="5796" y="478"/>
                </a:lnTo>
                <a:lnTo>
                  <a:pt x="5686" y="221"/>
                </a:lnTo>
                <a:lnTo>
                  <a:pt x="5576" y="1"/>
                </a:lnTo>
                <a:close/>
                <a:moveTo>
                  <a:pt x="8840" y="3816"/>
                </a:moveTo>
                <a:lnTo>
                  <a:pt x="8730" y="3852"/>
                </a:lnTo>
                <a:lnTo>
                  <a:pt x="8657" y="3926"/>
                </a:lnTo>
                <a:lnTo>
                  <a:pt x="8510" y="4146"/>
                </a:lnTo>
                <a:lnTo>
                  <a:pt x="8364" y="4293"/>
                </a:lnTo>
                <a:lnTo>
                  <a:pt x="8143" y="4476"/>
                </a:lnTo>
                <a:lnTo>
                  <a:pt x="7997" y="4659"/>
                </a:lnTo>
                <a:lnTo>
                  <a:pt x="7997" y="4733"/>
                </a:lnTo>
                <a:lnTo>
                  <a:pt x="7997" y="4769"/>
                </a:lnTo>
                <a:lnTo>
                  <a:pt x="8033" y="4806"/>
                </a:lnTo>
                <a:lnTo>
                  <a:pt x="8070" y="4843"/>
                </a:lnTo>
                <a:lnTo>
                  <a:pt x="8253" y="4843"/>
                </a:lnTo>
                <a:lnTo>
                  <a:pt x="8400" y="4806"/>
                </a:lnTo>
                <a:lnTo>
                  <a:pt x="8547" y="4733"/>
                </a:lnTo>
                <a:lnTo>
                  <a:pt x="8694" y="4659"/>
                </a:lnTo>
                <a:lnTo>
                  <a:pt x="8914" y="4403"/>
                </a:lnTo>
                <a:lnTo>
                  <a:pt x="9097" y="4146"/>
                </a:lnTo>
                <a:lnTo>
                  <a:pt x="9134" y="4073"/>
                </a:lnTo>
                <a:lnTo>
                  <a:pt x="9134" y="3963"/>
                </a:lnTo>
                <a:lnTo>
                  <a:pt x="9097" y="3889"/>
                </a:lnTo>
                <a:lnTo>
                  <a:pt x="9024" y="3852"/>
                </a:lnTo>
                <a:lnTo>
                  <a:pt x="8914" y="3816"/>
                </a:lnTo>
                <a:close/>
                <a:moveTo>
                  <a:pt x="147" y="2972"/>
                </a:moveTo>
                <a:lnTo>
                  <a:pt x="73" y="3009"/>
                </a:lnTo>
                <a:lnTo>
                  <a:pt x="37" y="3082"/>
                </a:lnTo>
                <a:lnTo>
                  <a:pt x="0" y="3229"/>
                </a:lnTo>
                <a:lnTo>
                  <a:pt x="37" y="3559"/>
                </a:lnTo>
                <a:lnTo>
                  <a:pt x="110" y="4073"/>
                </a:lnTo>
                <a:lnTo>
                  <a:pt x="220" y="4549"/>
                </a:lnTo>
                <a:lnTo>
                  <a:pt x="257" y="4623"/>
                </a:lnTo>
                <a:lnTo>
                  <a:pt x="330" y="4696"/>
                </a:lnTo>
                <a:lnTo>
                  <a:pt x="514" y="4696"/>
                </a:lnTo>
                <a:lnTo>
                  <a:pt x="1174" y="4219"/>
                </a:lnTo>
                <a:lnTo>
                  <a:pt x="1247" y="4843"/>
                </a:lnTo>
                <a:lnTo>
                  <a:pt x="1284" y="4990"/>
                </a:lnTo>
                <a:lnTo>
                  <a:pt x="1321" y="5173"/>
                </a:lnTo>
                <a:lnTo>
                  <a:pt x="1394" y="5320"/>
                </a:lnTo>
                <a:lnTo>
                  <a:pt x="1431" y="5356"/>
                </a:lnTo>
                <a:lnTo>
                  <a:pt x="1541" y="5393"/>
                </a:lnTo>
                <a:lnTo>
                  <a:pt x="1614" y="5393"/>
                </a:lnTo>
                <a:lnTo>
                  <a:pt x="1687" y="5356"/>
                </a:lnTo>
                <a:lnTo>
                  <a:pt x="1724" y="5320"/>
                </a:lnTo>
                <a:lnTo>
                  <a:pt x="1761" y="5246"/>
                </a:lnTo>
                <a:lnTo>
                  <a:pt x="1761" y="5173"/>
                </a:lnTo>
                <a:lnTo>
                  <a:pt x="1724" y="5063"/>
                </a:lnTo>
                <a:lnTo>
                  <a:pt x="1724" y="5026"/>
                </a:lnTo>
                <a:lnTo>
                  <a:pt x="1687" y="4953"/>
                </a:lnTo>
                <a:lnTo>
                  <a:pt x="1651" y="4549"/>
                </a:lnTo>
                <a:lnTo>
                  <a:pt x="1614" y="4183"/>
                </a:lnTo>
                <a:lnTo>
                  <a:pt x="1577" y="3816"/>
                </a:lnTo>
                <a:lnTo>
                  <a:pt x="1577" y="3706"/>
                </a:lnTo>
                <a:lnTo>
                  <a:pt x="1467" y="3632"/>
                </a:lnTo>
                <a:lnTo>
                  <a:pt x="1357" y="3632"/>
                </a:lnTo>
                <a:lnTo>
                  <a:pt x="1247" y="3669"/>
                </a:lnTo>
                <a:lnTo>
                  <a:pt x="880" y="3889"/>
                </a:lnTo>
                <a:lnTo>
                  <a:pt x="550" y="4146"/>
                </a:lnTo>
                <a:lnTo>
                  <a:pt x="330" y="3302"/>
                </a:lnTo>
                <a:lnTo>
                  <a:pt x="294" y="3082"/>
                </a:lnTo>
                <a:lnTo>
                  <a:pt x="220" y="2972"/>
                </a:lnTo>
                <a:close/>
                <a:moveTo>
                  <a:pt x="8400" y="2679"/>
                </a:moveTo>
                <a:lnTo>
                  <a:pt x="10124" y="5173"/>
                </a:lnTo>
                <a:lnTo>
                  <a:pt x="10161" y="5210"/>
                </a:lnTo>
                <a:lnTo>
                  <a:pt x="10124" y="5246"/>
                </a:lnTo>
                <a:lnTo>
                  <a:pt x="9684" y="5613"/>
                </a:lnTo>
                <a:lnTo>
                  <a:pt x="9207" y="6017"/>
                </a:lnTo>
                <a:lnTo>
                  <a:pt x="8804" y="6310"/>
                </a:lnTo>
                <a:lnTo>
                  <a:pt x="8584" y="6017"/>
                </a:lnTo>
                <a:lnTo>
                  <a:pt x="6970" y="3852"/>
                </a:lnTo>
                <a:lnTo>
                  <a:pt x="7703" y="3339"/>
                </a:lnTo>
                <a:lnTo>
                  <a:pt x="8033" y="3045"/>
                </a:lnTo>
                <a:lnTo>
                  <a:pt x="8364" y="2752"/>
                </a:lnTo>
                <a:lnTo>
                  <a:pt x="8400" y="2679"/>
                </a:lnTo>
                <a:close/>
                <a:moveTo>
                  <a:pt x="2494" y="7227"/>
                </a:moveTo>
                <a:lnTo>
                  <a:pt x="2421" y="7301"/>
                </a:lnTo>
                <a:lnTo>
                  <a:pt x="2421" y="7411"/>
                </a:lnTo>
                <a:lnTo>
                  <a:pt x="2678" y="7887"/>
                </a:lnTo>
                <a:lnTo>
                  <a:pt x="2494" y="8034"/>
                </a:lnTo>
                <a:lnTo>
                  <a:pt x="2458" y="8108"/>
                </a:lnTo>
                <a:lnTo>
                  <a:pt x="2421" y="8218"/>
                </a:lnTo>
                <a:lnTo>
                  <a:pt x="2421" y="8291"/>
                </a:lnTo>
                <a:lnTo>
                  <a:pt x="2494" y="8328"/>
                </a:lnTo>
                <a:lnTo>
                  <a:pt x="2605" y="8364"/>
                </a:lnTo>
                <a:lnTo>
                  <a:pt x="2678" y="8328"/>
                </a:lnTo>
                <a:lnTo>
                  <a:pt x="2861" y="8254"/>
                </a:lnTo>
                <a:lnTo>
                  <a:pt x="2935" y="8364"/>
                </a:lnTo>
                <a:lnTo>
                  <a:pt x="3155" y="8694"/>
                </a:lnTo>
                <a:lnTo>
                  <a:pt x="3301" y="8841"/>
                </a:lnTo>
                <a:lnTo>
                  <a:pt x="3375" y="8878"/>
                </a:lnTo>
                <a:lnTo>
                  <a:pt x="3485" y="8915"/>
                </a:lnTo>
                <a:lnTo>
                  <a:pt x="3558" y="8878"/>
                </a:lnTo>
                <a:lnTo>
                  <a:pt x="3595" y="8804"/>
                </a:lnTo>
                <a:lnTo>
                  <a:pt x="3632" y="8731"/>
                </a:lnTo>
                <a:lnTo>
                  <a:pt x="3595" y="8621"/>
                </a:lnTo>
                <a:lnTo>
                  <a:pt x="3558" y="8438"/>
                </a:lnTo>
                <a:lnTo>
                  <a:pt x="3301" y="8108"/>
                </a:lnTo>
                <a:lnTo>
                  <a:pt x="3228" y="7997"/>
                </a:lnTo>
                <a:lnTo>
                  <a:pt x="3558" y="7704"/>
                </a:lnTo>
                <a:lnTo>
                  <a:pt x="3595" y="7594"/>
                </a:lnTo>
                <a:lnTo>
                  <a:pt x="3595" y="7484"/>
                </a:lnTo>
                <a:lnTo>
                  <a:pt x="3558" y="7411"/>
                </a:lnTo>
                <a:lnTo>
                  <a:pt x="3485" y="7374"/>
                </a:lnTo>
                <a:lnTo>
                  <a:pt x="3412" y="7337"/>
                </a:lnTo>
                <a:lnTo>
                  <a:pt x="3338" y="7337"/>
                </a:lnTo>
                <a:lnTo>
                  <a:pt x="3228" y="7411"/>
                </a:lnTo>
                <a:lnTo>
                  <a:pt x="2971" y="7631"/>
                </a:lnTo>
                <a:lnTo>
                  <a:pt x="2641" y="7264"/>
                </a:lnTo>
                <a:lnTo>
                  <a:pt x="2568" y="7227"/>
                </a:lnTo>
                <a:close/>
                <a:moveTo>
                  <a:pt x="3191" y="6090"/>
                </a:moveTo>
                <a:lnTo>
                  <a:pt x="3595" y="6860"/>
                </a:lnTo>
                <a:lnTo>
                  <a:pt x="3998" y="7594"/>
                </a:lnTo>
                <a:lnTo>
                  <a:pt x="4439" y="8328"/>
                </a:lnTo>
                <a:lnTo>
                  <a:pt x="4915" y="9025"/>
                </a:lnTo>
                <a:lnTo>
                  <a:pt x="4769" y="9098"/>
                </a:lnTo>
                <a:lnTo>
                  <a:pt x="4622" y="9171"/>
                </a:lnTo>
                <a:lnTo>
                  <a:pt x="4365" y="9355"/>
                </a:lnTo>
                <a:lnTo>
                  <a:pt x="3778" y="9721"/>
                </a:lnTo>
                <a:lnTo>
                  <a:pt x="3522" y="9905"/>
                </a:lnTo>
                <a:lnTo>
                  <a:pt x="3412" y="10015"/>
                </a:lnTo>
                <a:lnTo>
                  <a:pt x="3265" y="10052"/>
                </a:lnTo>
                <a:lnTo>
                  <a:pt x="3228" y="10052"/>
                </a:lnTo>
                <a:lnTo>
                  <a:pt x="3191" y="10088"/>
                </a:lnTo>
                <a:lnTo>
                  <a:pt x="3191" y="10162"/>
                </a:lnTo>
                <a:lnTo>
                  <a:pt x="2421" y="9025"/>
                </a:lnTo>
                <a:lnTo>
                  <a:pt x="1761" y="7997"/>
                </a:lnTo>
                <a:lnTo>
                  <a:pt x="1064" y="7007"/>
                </a:lnTo>
                <a:lnTo>
                  <a:pt x="1394" y="6897"/>
                </a:lnTo>
                <a:lnTo>
                  <a:pt x="1724" y="6714"/>
                </a:lnTo>
                <a:lnTo>
                  <a:pt x="2348" y="6383"/>
                </a:lnTo>
                <a:lnTo>
                  <a:pt x="2494" y="6310"/>
                </a:lnTo>
                <a:lnTo>
                  <a:pt x="2641" y="6273"/>
                </a:lnTo>
                <a:lnTo>
                  <a:pt x="2935" y="6237"/>
                </a:lnTo>
                <a:lnTo>
                  <a:pt x="3081" y="6200"/>
                </a:lnTo>
                <a:lnTo>
                  <a:pt x="3191" y="6090"/>
                </a:lnTo>
                <a:close/>
                <a:moveTo>
                  <a:pt x="12729" y="11005"/>
                </a:moveTo>
                <a:lnTo>
                  <a:pt x="12655" y="11225"/>
                </a:lnTo>
                <a:lnTo>
                  <a:pt x="12582" y="11115"/>
                </a:lnTo>
                <a:lnTo>
                  <a:pt x="12729" y="11005"/>
                </a:lnTo>
                <a:close/>
                <a:moveTo>
                  <a:pt x="9647" y="12949"/>
                </a:moveTo>
                <a:lnTo>
                  <a:pt x="9721" y="13096"/>
                </a:lnTo>
                <a:lnTo>
                  <a:pt x="9831" y="13280"/>
                </a:lnTo>
                <a:lnTo>
                  <a:pt x="9941" y="13463"/>
                </a:lnTo>
                <a:lnTo>
                  <a:pt x="10088" y="13573"/>
                </a:lnTo>
                <a:lnTo>
                  <a:pt x="10051" y="13573"/>
                </a:lnTo>
                <a:lnTo>
                  <a:pt x="9647" y="13756"/>
                </a:lnTo>
                <a:lnTo>
                  <a:pt x="9647" y="13646"/>
                </a:lnTo>
                <a:lnTo>
                  <a:pt x="9574" y="13536"/>
                </a:lnTo>
                <a:lnTo>
                  <a:pt x="9427" y="13426"/>
                </a:lnTo>
                <a:lnTo>
                  <a:pt x="9354" y="13280"/>
                </a:lnTo>
                <a:lnTo>
                  <a:pt x="9281" y="13133"/>
                </a:lnTo>
                <a:lnTo>
                  <a:pt x="9244" y="12986"/>
                </a:lnTo>
                <a:lnTo>
                  <a:pt x="9647" y="12949"/>
                </a:lnTo>
                <a:close/>
                <a:moveTo>
                  <a:pt x="6640" y="12839"/>
                </a:moveTo>
                <a:lnTo>
                  <a:pt x="6493" y="13426"/>
                </a:lnTo>
                <a:lnTo>
                  <a:pt x="6419" y="14013"/>
                </a:lnTo>
                <a:lnTo>
                  <a:pt x="6419" y="14160"/>
                </a:lnTo>
                <a:lnTo>
                  <a:pt x="6163" y="13940"/>
                </a:lnTo>
                <a:lnTo>
                  <a:pt x="6126" y="13940"/>
                </a:lnTo>
                <a:lnTo>
                  <a:pt x="6126" y="13903"/>
                </a:lnTo>
                <a:lnTo>
                  <a:pt x="6126" y="13646"/>
                </a:lnTo>
                <a:lnTo>
                  <a:pt x="6163" y="13353"/>
                </a:lnTo>
                <a:lnTo>
                  <a:pt x="6236" y="13096"/>
                </a:lnTo>
                <a:lnTo>
                  <a:pt x="6346" y="12876"/>
                </a:lnTo>
                <a:lnTo>
                  <a:pt x="6640" y="12839"/>
                </a:lnTo>
                <a:close/>
                <a:moveTo>
                  <a:pt x="7336" y="13170"/>
                </a:moveTo>
                <a:lnTo>
                  <a:pt x="7263" y="13206"/>
                </a:lnTo>
                <a:lnTo>
                  <a:pt x="7226" y="13243"/>
                </a:lnTo>
                <a:lnTo>
                  <a:pt x="7080" y="13720"/>
                </a:lnTo>
                <a:lnTo>
                  <a:pt x="7006" y="13977"/>
                </a:lnTo>
                <a:lnTo>
                  <a:pt x="7006" y="14233"/>
                </a:lnTo>
                <a:lnTo>
                  <a:pt x="7006" y="14307"/>
                </a:lnTo>
                <a:lnTo>
                  <a:pt x="7043" y="14380"/>
                </a:lnTo>
                <a:lnTo>
                  <a:pt x="7116" y="14453"/>
                </a:lnTo>
                <a:lnTo>
                  <a:pt x="7190" y="14490"/>
                </a:lnTo>
                <a:lnTo>
                  <a:pt x="7263" y="14527"/>
                </a:lnTo>
                <a:lnTo>
                  <a:pt x="7336" y="14527"/>
                </a:lnTo>
                <a:lnTo>
                  <a:pt x="7410" y="14453"/>
                </a:lnTo>
                <a:lnTo>
                  <a:pt x="7483" y="14380"/>
                </a:lnTo>
                <a:lnTo>
                  <a:pt x="7483" y="14270"/>
                </a:lnTo>
                <a:lnTo>
                  <a:pt x="7446" y="14160"/>
                </a:lnTo>
                <a:lnTo>
                  <a:pt x="7373" y="14123"/>
                </a:lnTo>
                <a:lnTo>
                  <a:pt x="7373" y="13830"/>
                </a:lnTo>
                <a:lnTo>
                  <a:pt x="7410" y="13280"/>
                </a:lnTo>
                <a:lnTo>
                  <a:pt x="7373" y="13206"/>
                </a:lnTo>
                <a:lnTo>
                  <a:pt x="7336" y="13170"/>
                </a:lnTo>
                <a:close/>
                <a:moveTo>
                  <a:pt x="10418" y="5613"/>
                </a:moveTo>
                <a:lnTo>
                  <a:pt x="11188" y="6714"/>
                </a:lnTo>
                <a:lnTo>
                  <a:pt x="11555" y="7264"/>
                </a:lnTo>
                <a:lnTo>
                  <a:pt x="11922" y="7814"/>
                </a:lnTo>
                <a:lnTo>
                  <a:pt x="12252" y="8474"/>
                </a:lnTo>
                <a:lnTo>
                  <a:pt x="12399" y="8841"/>
                </a:lnTo>
                <a:lnTo>
                  <a:pt x="12545" y="9208"/>
                </a:lnTo>
                <a:lnTo>
                  <a:pt x="12619" y="9575"/>
                </a:lnTo>
                <a:lnTo>
                  <a:pt x="12692" y="9942"/>
                </a:lnTo>
                <a:lnTo>
                  <a:pt x="12729" y="10308"/>
                </a:lnTo>
                <a:lnTo>
                  <a:pt x="12729" y="10675"/>
                </a:lnTo>
                <a:lnTo>
                  <a:pt x="12325" y="10932"/>
                </a:lnTo>
                <a:lnTo>
                  <a:pt x="12288" y="10969"/>
                </a:lnTo>
                <a:lnTo>
                  <a:pt x="12252" y="11042"/>
                </a:lnTo>
                <a:lnTo>
                  <a:pt x="12288" y="11079"/>
                </a:lnTo>
                <a:lnTo>
                  <a:pt x="12325" y="11152"/>
                </a:lnTo>
                <a:lnTo>
                  <a:pt x="12435" y="11372"/>
                </a:lnTo>
                <a:lnTo>
                  <a:pt x="12509" y="11446"/>
                </a:lnTo>
                <a:lnTo>
                  <a:pt x="12582" y="11519"/>
                </a:lnTo>
                <a:lnTo>
                  <a:pt x="12472" y="11776"/>
                </a:lnTo>
                <a:lnTo>
                  <a:pt x="12325" y="12032"/>
                </a:lnTo>
                <a:lnTo>
                  <a:pt x="11848" y="11666"/>
                </a:lnTo>
                <a:lnTo>
                  <a:pt x="11775" y="11629"/>
                </a:lnTo>
                <a:lnTo>
                  <a:pt x="11702" y="11666"/>
                </a:lnTo>
                <a:lnTo>
                  <a:pt x="11665" y="11739"/>
                </a:lnTo>
                <a:lnTo>
                  <a:pt x="11702" y="11812"/>
                </a:lnTo>
                <a:lnTo>
                  <a:pt x="12142" y="12326"/>
                </a:lnTo>
                <a:lnTo>
                  <a:pt x="11848" y="12619"/>
                </a:lnTo>
                <a:lnTo>
                  <a:pt x="11812" y="12546"/>
                </a:lnTo>
                <a:lnTo>
                  <a:pt x="11665" y="12399"/>
                </a:lnTo>
                <a:lnTo>
                  <a:pt x="11518" y="12253"/>
                </a:lnTo>
                <a:lnTo>
                  <a:pt x="11371" y="12069"/>
                </a:lnTo>
                <a:lnTo>
                  <a:pt x="11298" y="11886"/>
                </a:lnTo>
                <a:lnTo>
                  <a:pt x="11225" y="11849"/>
                </a:lnTo>
                <a:lnTo>
                  <a:pt x="11188" y="11812"/>
                </a:lnTo>
                <a:lnTo>
                  <a:pt x="11115" y="11849"/>
                </a:lnTo>
                <a:lnTo>
                  <a:pt x="11078" y="11922"/>
                </a:lnTo>
                <a:lnTo>
                  <a:pt x="11078" y="12106"/>
                </a:lnTo>
                <a:lnTo>
                  <a:pt x="11115" y="12253"/>
                </a:lnTo>
                <a:lnTo>
                  <a:pt x="11188" y="12436"/>
                </a:lnTo>
                <a:lnTo>
                  <a:pt x="11261" y="12583"/>
                </a:lnTo>
                <a:lnTo>
                  <a:pt x="11371" y="12729"/>
                </a:lnTo>
                <a:lnTo>
                  <a:pt x="11518" y="12876"/>
                </a:lnTo>
                <a:lnTo>
                  <a:pt x="11115" y="13096"/>
                </a:lnTo>
                <a:lnTo>
                  <a:pt x="11151" y="12986"/>
                </a:lnTo>
                <a:lnTo>
                  <a:pt x="11151" y="12839"/>
                </a:lnTo>
                <a:lnTo>
                  <a:pt x="11078" y="12766"/>
                </a:lnTo>
                <a:lnTo>
                  <a:pt x="10968" y="12656"/>
                </a:lnTo>
                <a:lnTo>
                  <a:pt x="10931" y="12656"/>
                </a:lnTo>
                <a:lnTo>
                  <a:pt x="10858" y="12693"/>
                </a:lnTo>
                <a:lnTo>
                  <a:pt x="10858" y="12766"/>
                </a:lnTo>
                <a:lnTo>
                  <a:pt x="10821" y="12729"/>
                </a:lnTo>
                <a:lnTo>
                  <a:pt x="10491" y="12436"/>
                </a:lnTo>
                <a:lnTo>
                  <a:pt x="10418" y="12363"/>
                </a:lnTo>
                <a:lnTo>
                  <a:pt x="10344" y="12399"/>
                </a:lnTo>
                <a:lnTo>
                  <a:pt x="10308" y="12473"/>
                </a:lnTo>
                <a:lnTo>
                  <a:pt x="10308" y="12546"/>
                </a:lnTo>
                <a:lnTo>
                  <a:pt x="10491" y="12839"/>
                </a:lnTo>
                <a:lnTo>
                  <a:pt x="10711" y="13206"/>
                </a:lnTo>
                <a:lnTo>
                  <a:pt x="10785" y="13280"/>
                </a:lnTo>
                <a:lnTo>
                  <a:pt x="10381" y="13426"/>
                </a:lnTo>
                <a:lnTo>
                  <a:pt x="10381" y="13353"/>
                </a:lnTo>
                <a:lnTo>
                  <a:pt x="10344" y="13280"/>
                </a:lnTo>
                <a:lnTo>
                  <a:pt x="10234" y="13133"/>
                </a:lnTo>
                <a:lnTo>
                  <a:pt x="10051" y="12913"/>
                </a:lnTo>
                <a:lnTo>
                  <a:pt x="9904" y="12693"/>
                </a:lnTo>
                <a:lnTo>
                  <a:pt x="9831" y="12619"/>
                </a:lnTo>
                <a:lnTo>
                  <a:pt x="9721" y="12619"/>
                </a:lnTo>
                <a:lnTo>
                  <a:pt x="9391" y="12693"/>
                </a:lnTo>
                <a:lnTo>
                  <a:pt x="9097" y="12729"/>
                </a:lnTo>
                <a:lnTo>
                  <a:pt x="9024" y="12766"/>
                </a:lnTo>
                <a:lnTo>
                  <a:pt x="8987" y="12839"/>
                </a:lnTo>
                <a:lnTo>
                  <a:pt x="8987" y="12913"/>
                </a:lnTo>
                <a:lnTo>
                  <a:pt x="9024" y="12986"/>
                </a:lnTo>
                <a:lnTo>
                  <a:pt x="9024" y="13243"/>
                </a:lnTo>
                <a:lnTo>
                  <a:pt x="9097" y="13500"/>
                </a:lnTo>
                <a:lnTo>
                  <a:pt x="9134" y="13646"/>
                </a:lnTo>
                <a:lnTo>
                  <a:pt x="9207" y="13756"/>
                </a:lnTo>
                <a:lnTo>
                  <a:pt x="9317" y="13830"/>
                </a:lnTo>
                <a:lnTo>
                  <a:pt x="9427" y="13867"/>
                </a:lnTo>
                <a:lnTo>
                  <a:pt x="8987" y="14050"/>
                </a:lnTo>
                <a:lnTo>
                  <a:pt x="8950" y="13977"/>
                </a:lnTo>
                <a:lnTo>
                  <a:pt x="8804" y="13903"/>
                </a:lnTo>
                <a:lnTo>
                  <a:pt x="8767" y="13903"/>
                </a:lnTo>
                <a:lnTo>
                  <a:pt x="8620" y="13536"/>
                </a:lnTo>
                <a:lnTo>
                  <a:pt x="8510" y="13390"/>
                </a:lnTo>
                <a:lnTo>
                  <a:pt x="8364" y="13206"/>
                </a:lnTo>
                <a:lnTo>
                  <a:pt x="8327" y="13206"/>
                </a:lnTo>
                <a:lnTo>
                  <a:pt x="8327" y="13243"/>
                </a:lnTo>
                <a:lnTo>
                  <a:pt x="8327" y="13500"/>
                </a:lnTo>
                <a:lnTo>
                  <a:pt x="8364" y="13756"/>
                </a:lnTo>
                <a:lnTo>
                  <a:pt x="8510" y="14270"/>
                </a:lnTo>
                <a:lnTo>
                  <a:pt x="8070" y="14453"/>
                </a:lnTo>
                <a:lnTo>
                  <a:pt x="8033" y="14160"/>
                </a:lnTo>
                <a:lnTo>
                  <a:pt x="7960" y="13903"/>
                </a:lnTo>
                <a:lnTo>
                  <a:pt x="7923" y="13536"/>
                </a:lnTo>
                <a:lnTo>
                  <a:pt x="7923" y="13206"/>
                </a:lnTo>
                <a:lnTo>
                  <a:pt x="7887" y="13133"/>
                </a:lnTo>
                <a:lnTo>
                  <a:pt x="7813" y="13096"/>
                </a:lnTo>
                <a:lnTo>
                  <a:pt x="7777" y="13096"/>
                </a:lnTo>
                <a:lnTo>
                  <a:pt x="7703" y="13170"/>
                </a:lnTo>
                <a:lnTo>
                  <a:pt x="7667" y="13536"/>
                </a:lnTo>
                <a:lnTo>
                  <a:pt x="7630" y="13903"/>
                </a:lnTo>
                <a:lnTo>
                  <a:pt x="7667" y="14233"/>
                </a:lnTo>
                <a:lnTo>
                  <a:pt x="7667" y="14380"/>
                </a:lnTo>
                <a:lnTo>
                  <a:pt x="7740" y="14527"/>
                </a:lnTo>
                <a:lnTo>
                  <a:pt x="7483" y="14563"/>
                </a:lnTo>
                <a:lnTo>
                  <a:pt x="7190" y="14527"/>
                </a:lnTo>
                <a:lnTo>
                  <a:pt x="7006" y="14453"/>
                </a:lnTo>
                <a:lnTo>
                  <a:pt x="6786" y="14380"/>
                </a:lnTo>
                <a:lnTo>
                  <a:pt x="6823" y="14160"/>
                </a:lnTo>
                <a:lnTo>
                  <a:pt x="6860" y="13646"/>
                </a:lnTo>
                <a:lnTo>
                  <a:pt x="6860" y="13206"/>
                </a:lnTo>
                <a:lnTo>
                  <a:pt x="6860" y="12766"/>
                </a:lnTo>
                <a:lnTo>
                  <a:pt x="6823" y="12693"/>
                </a:lnTo>
                <a:lnTo>
                  <a:pt x="6713" y="12656"/>
                </a:lnTo>
                <a:lnTo>
                  <a:pt x="6346" y="12693"/>
                </a:lnTo>
                <a:lnTo>
                  <a:pt x="6309" y="12656"/>
                </a:lnTo>
                <a:lnTo>
                  <a:pt x="6236" y="12693"/>
                </a:lnTo>
                <a:lnTo>
                  <a:pt x="6089" y="12913"/>
                </a:lnTo>
                <a:lnTo>
                  <a:pt x="5943" y="13133"/>
                </a:lnTo>
                <a:lnTo>
                  <a:pt x="5869" y="13390"/>
                </a:lnTo>
                <a:lnTo>
                  <a:pt x="5796" y="13610"/>
                </a:lnTo>
                <a:lnTo>
                  <a:pt x="5392" y="13206"/>
                </a:lnTo>
                <a:lnTo>
                  <a:pt x="5686" y="12839"/>
                </a:lnTo>
                <a:lnTo>
                  <a:pt x="5943" y="12473"/>
                </a:lnTo>
                <a:lnTo>
                  <a:pt x="5943" y="12363"/>
                </a:lnTo>
                <a:lnTo>
                  <a:pt x="5943" y="12289"/>
                </a:lnTo>
                <a:lnTo>
                  <a:pt x="5869" y="12216"/>
                </a:lnTo>
                <a:lnTo>
                  <a:pt x="5686" y="12216"/>
                </a:lnTo>
                <a:lnTo>
                  <a:pt x="5612" y="12289"/>
                </a:lnTo>
                <a:lnTo>
                  <a:pt x="5209" y="12949"/>
                </a:lnTo>
                <a:lnTo>
                  <a:pt x="4952" y="12619"/>
                </a:lnTo>
                <a:lnTo>
                  <a:pt x="5136" y="12473"/>
                </a:lnTo>
                <a:lnTo>
                  <a:pt x="5319" y="12289"/>
                </a:lnTo>
                <a:lnTo>
                  <a:pt x="5466" y="12069"/>
                </a:lnTo>
                <a:lnTo>
                  <a:pt x="5576" y="11849"/>
                </a:lnTo>
                <a:lnTo>
                  <a:pt x="5576" y="11776"/>
                </a:lnTo>
                <a:lnTo>
                  <a:pt x="5576" y="11739"/>
                </a:lnTo>
                <a:lnTo>
                  <a:pt x="5539" y="11666"/>
                </a:lnTo>
                <a:lnTo>
                  <a:pt x="5502" y="11629"/>
                </a:lnTo>
                <a:lnTo>
                  <a:pt x="5319" y="11629"/>
                </a:lnTo>
                <a:lnTo>
                  <a:pt x="5282" y="11702"/>
                </a:lnTo>
                <a:lnTo>
                  <a:pt x="4805" y="12399"/>
                </a:lnTo>
                <a:lnTo>
                  <a:pt x="4439" y="11922"/>
                </a:lnTo>
                <a:lnTo>
                  <a:pt x="4549" y="11812"/>
                </a:lnTo>
                <a:lnTo>
                  <a:pt x="4879" y="11409"/>
                </a:lnTo>
                <a:lnTo>
                  <a:pt x="5209" y="10969"/>
                </a:lnTo>
                <a:lnTo>
                  <a:pt x="5209" y="10895"/>
                </a:lnTo>
                <a:lnTo>
                  <a:pt x="5246" y="10859"/>
                </a:lnTo>
                <a:lnTo>
                  <a:pt x="5282" y="10785"/>
                </a:lnTo>
                <a:lnTo>
                  <a:pt x="5282" y="10712"/>
                </a:lnTo>
                <a:lnTo>
                  <a:pt x="5209" y="10639"/>
                </a:lnTo>
                <a:lnTo>
                  <a:pt x="5099" y="10602"/>
                </a:lnTo>
                <a:lnTo>
                  <a:pt x="5026" y="10602"/>
                </a:lnTo>
                <a:lnTo>
                  <a:pt x="4952" y="10639"/>
                </a:lnTo>
                <a:lnTo>
                  <a:pt x="4549" y="11225"/>
                </a:lnTo>
                <a:lnTo>
                  <a:pt x="4329" y="11556"/>
                </a:lnTo>
                <a:lnTo>
                  <a:pt x="4292" y="11482"/>
                </a:lnTo>
                <a:lnTo>
                  <a:pt x="4145" y="11482"/>
                </a:lnTo>
                <a:lnTo>
                  <a:pt x="3888" y="11152"/>
                </a:lnTo>
                <a:lnTo>
                  <a:pt x="4329" y="10822"/>
                </a:lnTo>
                <a:lnTo>
                  <a:pt x="4549" y="10675"/>
                </a:lnTo>
                <a:lnTo>
                  <a:pt x="4732" y="10455"/>
                </a:lnTo>
                <a:lnTo>
                  <a:pt x="4769" y="10418"/>
                </a:lnTo>
                <a:lnTo>
                  <a:pt x="4805" y="10345"/>
                </a:lnTo>
                <a:lnTo>
                  <a:pt x="4732" y="10235"/>
                </a:lnTo>
                <a:lnTo>
                  <a:pt x="4659" y="10162"/>
                </a:lnTo>
                <a:lnTo>
                  <a:pt x="4585" y="10162"/>
                </a:lnTo>
                <a:lnTo>
                  <a:pt x="4512" y="10198"/>
                </a:lnTo>
                <a:lnTo>
                  <a:pt x="4292" y="10345"/>
                </a:lnTo>
                <a:lnTo>
                  <a:pt x="4072" y="10528"/>
                </a:lnTo>
                <a:lnTo>
                  <a:pt x="3705" y="10895"/>
                </a:lnTo>
                <a:lnTo>
                  <a:pt x="3256" y="10239"/>
                </a:lnTo>
                <a:lnTo>
                  <a:pt x="3256" y="10239"/>
                </a:lnTo>
                <a:lnTo>
                  <a:pt x="3485" y="10272"/>
                </a:lnTo>
                <a:lnTo>
                  <a:pt x="3742" y="10235"/>
                </a:lnTo>
                <a:lnTo>
                  <a:pt x="3888" y="10162"/>
                </a:lnTo>
                <a:lnTo>
                  <a:pt x="4072" y="10052"/>
                </a:lnTo>
                <a:lnTo>
                  <a:pt x="4365" y="9868"/>
                </a:lnTo>
                <a:lnTo>
                  <a:pt x="4769" y="9648"/>
                </a:lnTo>
                <a:lnTo>
                  <a:pt x="4989" y="9538"/>
                </a:lnTo>
                <a:lnTo>
                  <a:pt x="5172" y="9391"/>
                </a:lnTo>
                <a:lnTo>
                  <a:pt x="6053" y="10675"/>
                </a:lnTo>
                <a:lnTo>
                  <a:pt x="6383" y="11115"/>
                </a:lnTo>
                <a:lnTo>
                  <a:pt x="6713" y="11556"/>
                </a:lnTo>
                <a:lnTo>
                  <a:pt x="6896" y="11739"/>
                </a:lnTo>
                <a:lnTo>
                  <a:pt x="7116" y="11922"/>
                </a:lnTo>
                <a:lnTo>
                  <a:pt x="7336" y="12069"/>
                </a:lnTo>
                <a:lnTo>
                  <a:pt x="7593" y="12179"/>
                </a:lnTo>
                <a:lnTo>
                  <a:pt x="7813" y="12253"/>
                </a:lnTo>
                <a:lnTo>
                  <a:pt x="8070" y="12289"/>
                </a:lnTo>
                <a:lnTo>
                  <a:pt x="8547" y="12289"/>
                </a:lnTo>
                <a:lnTo>
                  <a:pt x="8767" y="12253"/>
                </a:lnTo>
                <a:lnTo>
                  <a:pt x="8987" y="12179"/>
                </a:lnTo>
                <a:lnTo>
                  <a:pt x="9207" y="12106"/>
                </a:lnTo>
                <a:lnTo>
                  <a:pt x="9427" y="11996"/>
                </a:lnTo>
                <a:lnTo>
                  <a:pt x="9684" y="11849"/>
                </a:lnTo>
                <a:lnTo>
                  <a:pt x="9867" y="11666"/>
                </a:lnTo>
                <a:lnTo>
                  <a:pt x="10051" y="11482"/>
                </a:lnTo>
                <a:lnTo>
                  <a:pt x="10198" y="11262"/>
                </a:lnTo>
                <a:lnTo>
                  <a:pt x="10308" y="11042"/>
                </a:lnTo>
                <a:lnTo>
                  <a:pt x="10418" y="10822"/>
                </a:lnTo>
                <a:lnTo>
                  <a:pt x="10491" y="10565"/>
                </a:lnTo>
                <a:lnTo>
                  <a:pt x="10528" y="10345"/>
                </a:lnTo>
                <a:lnTo>
                  <a:pt x="10564" y="9832"/>
                </a:lnTo>
                <a:lnTo>
                  <a:pt x="10528" y="9318"/>
                </a:lnTo>
                <a:lnTo>
                  <a:pt x="10418" y="8804"/>
                </a:lnTo>
                <a:lnTo>
                  <a:pt x="10234" y="8328"/>
                </a:lnTo>
                <a:lnTo>
                  <a:pt x="9978" y="7887"/>
                </a:lnTo>
                <a:lnTo>
                  <a:pt x="9684" y="7484"/>
                </a:lnTo>
                <a:lnTo>
                  <a:pt x="9097" y="6640"/>
                </a:lnTo>
                <a:lnTo>
                  <a:pt x="9354" y="6494"/>
                </a:lnTo>
                <a:lnTo>
                  <a:pt x="9574" y="6347"/>
                </a:lnTo>
                <a:lnTo>
                  <a:pt x="10014" y="5980"/>
                </a:lnTo>
                <a:lnTo>
                  <a:pt x="10418" y="5613"/>
                </a:lnTo>
                <a:close/>
                <a:moveTo>
                  <a:pt x="8400" y="2055"/>
                </a:moveTo>
                <a:lnTo>
                  <a:pt x="8290" y="2092"/>
                </a:lnTo>
                <a:lnTo>
                  <a:pt x="8217" y="2165"/>
                </a:lnTo>
                <a:lnTo>
                  <a:pt x="8180" y="2202"/>
                </a:lnTo>
                <a:lnTo>
                  <a:pt x="8180" y="2312"/>
                </a:lnTo>
                <a:lnTo>
                  <a:pt x="8180" y="2385"/>
                </a:lnTo>
                <a:lnTo>
                  <a:pt x="8107" y="2422"/>
                </a:lnTo>
                <a:lnTo>
                  <a:pt x="8033" y="2459"/>
                </a:lnTo>
                <a:lnTo>
                  <a:pt x="7300" y="3045"/>
                </a:lnTo>
                <a:lnTo>
                  <a:pt x="6896" y="3339"/>
                </a:lnTo>
                <a:lnTo>
                  <a:pt x="6529" y="3596"/>
                </a:lnTo>
                <a:lnTo>
                  <a:pt x="6456" y="3669"/>
                </a:lnTo>
                <a:lnTo>
                  <a:pt x="6419" y="3742"/>
                </a:lnTo>
                <a:lnTo>
                  <a:pt x="6419" y="3852"/>
                </a:lnTo>
                <a:lnTo>
                  <a:pt x="6419" y="3926"/>
                </a:lnTo>
                <a:lnTo>
                  <a:pt x="8547" y="6677"/>
                </a:lnTo>
                <a:lnTo>
                  <a:pt x="8547" y="6750"/>
                </a:lnTo>
                <a:lnTo>
                  <a:pt x="8620" y="6787"/>
                </a:lnTo>
                <a:lnTo>
                  <a:pt x="9391" y="7851"/>
                </a:lnTo>
                <a:lnTo>
                  <a:pt x="9684" y="8291"/>
                </a:lnTo>
                <a:lnTo>
                  <a:pt x="9904" y="8768"/>
                </a:lnTo>
                <a:lnTo>
                  <a:pt x="10014" y="9025"/>
                </a:lnTo>
                <a:lnTo>
                  <a:pt x="10088" y="9281"/>
                </a:lnTo>
                <a:lnTo>
                  <a:pt x="10124" y="9538"/>
                </a:lnTo>
                <a:lnTo>
                  <a:pt x="10124" y="9832"/>
                </a:lnTo>
                <a:lnTo>
                  <a:pt x="10124" y="10088"/>
                </a:lnTo>
                <a:lnTo>
                  <a:pt x="10088" y="10308"/>
                </a:lnTo>
                <a:lnTo>
                  <a:pt x="10014" y="10565"/>
                </a:lnTo>
                <a:lnTo>
                  <a:pt x="9904" y="10785"/>
                </a:lnTo>
                <a:lnTo>
                  <a:pt x="9794" y="11005"/>
                </a:lnTo>
                <a:lnTo>
                  <a:pt x="9647" y="11189"/>
                </a:lnTo>
                <a:lnTo>
                  <a:pt x="9464" y="11372"/>
                </a:lnTo>
                <a:lnTo>
                  <a:pt x="9281" y="11556"/>
                </a:lnTo>
                <a:lnTo>
                  <a:pt x="9097" y="11666"/>
                </a:lnTo>
                <a:lnTo>
                  <a:pt x="8877" y="11739"/>
                </a:lnTo>
                <a:lnTo>
                  <a:pt x="8657" y="11776"/>
                </a:lnTo>
                <a:lnTo>
                  <a:pt x="8437" y="11812"/>
                </a:lnTo>
                <a:lnTo>
                  <a:pt x="7997" y="11812"/>
                </a:lnTo>
                <a:lnTo>
                  <a:pt x="7813" y="11739"/>
                </a:lnTo>
                <a:lnTo>
                  <a:pt x="7593" y="11666"/>
                </a:lnTo>
                <a:lnTo>
                  <a:pt x="7373" y="11519"/>
                </a:lnTo>
                <a:lnTo>
                  <a:pt x="7153" y="11372"/>
                </a:lnTo>
                <a:lnTo>
                  <a:pt x="6970" y="11152"/>
                </a:lnTo>
                <a:lnTo>
                  <a:pt x="6823" y="10932"/>
                </a:lnTo>
                <a:lnTo>
                  <a:pt x="6053" y="9905"/>
                </a:lnTo>
                <a:lnTo>
                  <a:pt x="5356" y="8878"/>
                </a:lnTo>
                <a:lnTo>
                  <a:pt x="4659" y="7814"/>
                </a:lnTo>
                <a:lnTo>
                  <a:pt x="4035" y="6714"/>
                </a:lnTo>
                <a:lnTo>
                  <a:pt x="3742" y="6163"/>
                </a:lnTo>
                <a:lnTo>
                  <a:pt x="3485" y="5613"/>
                </a:lnTo>
                <a:lnTo>
                  <a:pt x="3412" y="5540"/>
                </a:lnTo>
                <a:lnTo>
                  <a:pt x="3301" y="5503"/>
                </a:lnTo>
                <a:lnTo>
                  <a:pt x="3191" y="5503"/>
                </a:lnTo>
                <a:lnTo>
                  <a:pt x="3118" y="5576"/>
                </a:lnTo>
                <a:lnTo>
                  <a:pt x="3008" y="5687"/>
                </a:lnTo>
                <a:lnTo>
                  <a:pt x="2861" y="5760"/>
                </a:lnTo>
                <a:lnTo>
                  <a:pt x="2715" y="5833"/>
                </a:lnTo>
                <a:lnTo>
                  <a:pt x="2568" y="5833"/>
                </a:lnTo>
                <a:lnTo>
                  <a:pt x="2421" y="5870"/>
                </a:lnTo>
                <a:lnTo>
                  <a:pt x="2274" y="5907"/>
                </a:lnTo>
                <a:lnTo>
                  <a:pt x="2018" y="6053"/>
                </a:lnTo>
                <a:lnTo>
                  <a:pt x="1431" y="6420"/>
                </a:lnTo>
                <a:lnTo>
                  <a:pt x="1137" y="6604"/>
                </a:lnTo>
                <a:lnTo>
                  <a:pt x="880" y="6824"/>
                </a:lnTo>
                <a:lnTo>
                  <a:pt x="770" y="6824"/>
                </a:lnTo>
                <a:lnTo>
                  <a:pt x="697" y="6897"/>
                </a:lnTo>
                <a:lnTo>
                  <a:pt x="660" y="6970"/>
                </a:lnTo>
                <a:lnTo>
                  <a:pt x="697" y="7080"/>
                </a:lnTo>
                <a:lnTo>
                  <a:pt x="1101" y="7814"/>
                </a:lnTo>
                <a:lnTo>
                  <a:pt x="1541" y="8548"/>
                </a:lnTo>
                <a:lnTo>
                  <a:pt x="2458" y="9942"/>
                </a:lnTo>
                <a:lnTo>
                  <a:pt x="3412" y="11335"/>
                </a:lnTo>
                <a:lnTo>
                  <a:pt x="4402" y="12693"/>
                </a:lnTo>
                <a:lnTo>
                  <a:pt x="4989" y="13426"/>
                </a:lnTo>
                <a:lnTo>
                  <a:pt x="4952" y="13426"/>
                </a:lnTo>
                <a:lnTo>
                  <a:pt x="4952" y="13500"/>
                </a:lnTo>
                <a:lnTo>
                  <a:pt x="4989" y="13536"/>
                </a:lnTo>
                <a:lnTo>
                  <a:pt x="5026" y="13573"/>
                </a:lnTo>
                <a:lnTo>
                  <a:pt x="5099" y="13536"/>
                </a:lnTo>
                <a:lnTo>
                  <a:pt x="5429" y="13940"/>
                </a:lnTo>
                <a:lnTo>
                  <a:pt x="5796" y="14307"/>
                </a:lnTo>
                <a:lnTo>
                  <a:pt x="5833" y="14343"/>
                </a:lnTo>
                <a:lnTo>
                  <a:pt x="5906" y="14380"/>
                </a:lnTo>
                <a:lnTo>
                  <a:pt x="6126" y="14563"/>
                </a:lnTo>
                <a:lnTo>
                  <a:pt x="6383" y="14710"/>
                </a:lnTo>
                <a:lnTo>
                  <a:pt x="6640" y="14857"/>
                </a:lnTo>
                <a:lnTo>
                  <a:pt x="6933" y="14967"/>
                </a:lnTo>
                <a:lnTo>
                  <a:pt x="7226" y="15040"/>
                </a:lnTo>
                <a:lnTo>
                  <a:pt x="7850" y="15040"/>
                </a:lnTo>
                <a:lnTo>
                  <a:pt x="8180" y="14967"/>
                </a:lnTo>
                <a:lnTo>
                  <a:pt x="8510" y="14820"/>
                </a:lnTo>
                <a:lnTo>
                  <a:pt x="8877" y="14673"/>
                </a:lnTo>
                <a:lnTo>
                  <a:pt x="9574" y="14343"/>
                </a:lnTo>
                <a:lnTo>
                  <a:pt x="11115" y="13683"/>
                </a:lnTo>
                <a:lnTo>
                  <a:pt x="11592" y="13426"/>
                </a:lnTo>
                <a:lnTo>
                  <a:pt x="11995" y="13170"/>
                </a:lnTo>
                <a:lnTo>
                  <a:pt x="12399" y="12839"/>
                </a:lnTo>
                <a:lnTo>
                  <a:pt x="12729" y="12436"/>
                </a:lnTo>
                <a:lnTo>
                  <a:pt x="12912" y="12142"/>
                </a:lnTo>
                <a:lnTo>
                  <a:pt x="13059" y="11849"/>
                </a:lnTo>
                <a:lnTo>
                  <a:pt x="13169" y="11519"/>
                </a:lnTo>
                <a:lnTo>
                  <a:pt x="13242" y="11189"/>
                </a:lnTo>
                <a:lnTo>
                  <a:pt x="13279" y="10859"/>
                </a:lnTo>
                <a:lnTo>
                  <a:pt x="13316" y="10528"/>
                </a:lnTo>
                <a:lnTo>
                  <a:pt x="13279" y="10198"/>
                </a:lnTo>
                <a:lnTo>
                  <a:pt x="13242" y="9868"/>
                </a:lnTo>
                <a:lnTo>
                  <a:pt x="13169" y="9538"/>
                </a:lnTo>
                <a:lnTo>
                  <a:pt x="13095" y="9208"/>
                </a:lnTo>
                <a:lnTo>
                  <a:pt x="12875" y="8584"/>
                </a:lnTo>
                <a:lnTo>
                  <a:pt x="12582" y="7961"/>
                </a:lnTo>
                <a:lnTo>
                  <a:pt x="12252" y="7374"/>
                </a:lnTo>
                <a:lnTo>
                  <a:pt x="11885" y="6824"/>
                </a:lnTo>
                <a:lnTo>
                  <a:pt x="10271" y="4476"/>
                </a:lnTo>
                <a:lnTo>
                  <a:pt x="8657" y="2165"/>
                </a:lnTo>
                <a:lnTo>
                  <a:pt x="8584" y="2092"/>
                </a:lnTo>
                <a:lnTo>
                  <a:pt x="8474" y="2055"/>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61" name="Google Shape;561;p22"/>
          <p:cNvSpPr/>
          <p:nvPr/>
        </p:nvSpPr>
        <p:spPr>
          <a:xfrm>
            <a:off x="258963" y="4957957"/>
            <a:ext cx="386048" cy="258065"/>
          </a:xfrm>
          <a:custGeom>
            <a:avLst/>
            <a:gdLst/>
            <a:ahLst/>
            <a:cxnLst/>
            <a:rect l="l" t="t" r="r" b="b"/>
            <a:pathLst>
              <a:path w="13610" h="9098" extrusionOk="0">
                <a:moveTo>
                  <a:pt x="4696" y="0"/>
                </a:moveTo>
                <a:lnTo>
                  <a:pt x="4586" y="74"/>
                </a:lnTo>
                <a:lnTo>
                  <a:pt x="4256" y="440"/>
                </a:lnTo>
                <a:lnTo>
                  <a:pt x="3999" y="844"/>
                </a:lnTo>
                <a:lnTo>
                  <a:pt x="3742" y="1247"/>
                </a:lnTo>
                <a:lnTo>
                  <a:pt x="3522" y="1688"/>
                </a:lnTo>
                <a:lnTo>
                  <a:pt x="3339" y="2128"/>
                </a:lnTo>
                <a:lnTo>
                  <a:pt x="3228" y="2605"/>
                </a:lnTo>
                <a:lnTo>
                  <a:pt x="3118" y="3081"/>
                </a:lnTo>
                <a:lnTo>
                  <a:pt x="3045" y="3595"/>
                </a:lnTo>
                <a:lnTo>
                  <a:pt x="3008" y="3852"/>
                </a:lnTo>
                <a:lnTo>
                  <a:pt x="2935" y="4072"/>
                </a:lnTo>
                <a:lnTo>
                  <a:pt x="2825" y="4329"/>
                </a:lnTo>
                <a:lnTo>
                  <a:pt x="2678" y="4512"/>
                </a:lnTo>
                <a:lnTo>
                  <a:pt x="2605" y="4622"/>
                </a:lnTo>
                <a:lnTo>
                  <a:pt x="2495" y="4659"/>
                </a:lnTo>
                <a:lnTo>
                  <a:pt x="2275" y="4732"/>
                </a:lnTo>
                <a:lnTo>
                  <a:pt x="1835" y="4732"/>
                </a:lnTo>
                <a:lnTo>
                  <a:pt x="1541" y="4659"/>
                </a:lnTo>
                <a:lnTo>
                  <a:pt x="991" y="4659"/>
                </a:lnTo>
                <a:lnTo>
                  <a:pt x="881" y="4732"/>
                </a:lnTo>
                <a:lnTo>
                  <a:pt x="771" y="4769"/>
                </a:lnTo>
                <a:lnTo>
                  <a:pt x="587" y="4732"/>
                </a:lnTo>
                <a:lnTo>
                  <a:pt x="404" y="4732"/>
                </a:lnTo>
                <a:lnTo>
                  <a:pt x="257" y="4805"/>
                </a:lnTo>
                <a:lnTo>
                  <a:pt x="74" y="4879"/>
                </a:lnTo>
                <a:lnTo>
                  <a:pt x="37" y="4952"/>
                </a:lnTo>
                <a:lnTo>
                  <a:pt x="0" y="5026"/>
                </a:lnTo>
                <a:lnTo>
                  <a:pt x="0" y="5172"/>
                </a:lnTo>
                <a:lnTo>
                  <a:pt x="37" y="5209"/>
                </a:lnTo>
                <a:lnTo>
                  <a:pt x="74" y="5246"/>
                </a:lnTo>
                <a:lnTo>
                  <a:pt x="147" y="5282"/>
                </a:lnTo>
                <a:lnTo>
                  <a:pt x="221" y="5246"/>
                </a:lnTo>
                <a:lnTo>
                  <a:pt x="514" y="5172"/>
                </a:lnTo>
                <a:lnTo>
                  <a:pt x="587" y="5282"/>
                </a:lnTo>
                <a:lnTo>
                  <a:pt x="697" y="5356"/>
                </a:lnTo>
                <a:lnTo>
                  <a:pt x="807" y="5356"/>
                </a:lnTo>
                <a:lnTo>
                  <a:pt x="881" y="5319"/>
                </a:lnTo>
                <a:lnTo>
                  <a:pt x="918" y="5282"/>
                </a:lnTo>
                <a:lnTo>
                  <a:pt x="991" y="5209"/>
                </a:lnTo>
                <a:lnTo>
                  <a:pt x="1064" y="5172"/>
                </a:lnTo>
                <a:lnTo>
                  <a:pt x="1248" y="5136"/>
                </a:lnTo>
                <a:lnTo>
                  <a:pt x="1431" y="5172"/>
                </a:lnTo>
                <a:lnTo>
                  <a:pt x="1614" y="5209"/>
                </a:lnTo>
                <a:lnTo>
                  <a:pt x="1981" y="5282"/>
                </a:lnTo>
                <a:lnTo>
                  <a:pt x="2201" y="5282"/>
                </a:lnTo>
                <a:lnTo>
                  <a:pt x="2385" y="5246"/>
                </a:lnTo>
                <a:lnTo>
                  <a:pt x="2605" y="5209"/>
                </a:lnTo>
                <a:lnTo>
                  <a:pt x="2752" y="5136"/>
                </a:lnTo>
                <a:lnTo>
                  <a:pt x="2935" y="5026"/>
                </a:lnTo>
                <a:lnTo>
                  <a:pt x="3082" y="4879"/>
                </a:lnTo>
                <a:lnTo>
                  <a:pt x="3192" y="4732"/>
                </a:lnTo>
                <a:lnTo>
                  <a:pt x="3302" y="4549"/>
                </a:lnTo>
                <a:lnTo>
                  <a:pt x="3449" y="4182"/>
                </a:lnTo>
                <a:lnTo>
                  <a:pt x="3522" y="3925"/>
                </a:lnTo>
                <a:lnTo>
                  <a:pt x="3559" y="3668"/>
                </a:lnTo>
                <a:lnTo>
                  <a:pt x="3632" y="3118"/>
                </a:lnTo>
                <a:lnTo>
                  <a:pt x="3742" y="2641"/>
                </a:lnTo>
                <a:lnTo>
                  <a:pt x="3889" y="2201"/>
                </a:lnTo>
                <a:lnTo>
                  <a:pt x="4035" y="1834"/>
                </a:lnTo>
                <a:lnTo>
                  <a:pt x="4219" y="1467"/>
                </a:lnTo>
                <a:lnTo>
                  <a:pt x="4402" y="1137"/>
                </a:lnTo>
                <a:lnTo>
                  <a:pt x="4659" y="844"/>
                </a:lnTo>
                <a:lnTo>
                  <a:pt x="5173" y="2861"/>
                </a:lnTo>
                <a:lnTo>
                  <a:pt x="5649" y="4842"/>
                </a:lnTo>
                <a:lnTo>
                  <a:pt x="6126" y="6860"/>
                </a:lnTo>
                <a:lnTo>
                  <a:pt x="6567" y="8914"/>
                </a:lnTo>
                <a:lnTo>
                  <a:pt x="6603" y="8987"/>
                </a:lnTo>
                <a:lnTo>
                  <a:pt x="6713" y="9061"/>
                </a:lnTo>
                <a:lnTo>
                  <a:pt x="6787" y="9097"/>
                </a:lnTo>
                <a:lnTo>
                  <a:pt x="6897" y="9097"/>
                </a:lnTo>
                <a:lnTo>
                  <a:pt x="7153" y="8987"/>
                </a:lnTo>
                <a:lnTo>
                  <a:pt x="7374" y="8804"/>
                </a:lnTo>
                <a:lnTo>
                  <a:pt x="7520" y="8620"/>
                </a:lnTo>
                <a:lnTo>
                  <a:pt x="7667" y="8364"/>
                </a:lnTo>
                <a:lnTo>
                  <a:pt x="7814" y="7997"/>
                </a:lnTo>
                <a:lnTo>
                  <a:pt x="7924" y="7593"/>
                </a:lnTo>
                <a:lnTo>
                  <a:pt x="8181" y="6823"/>
                </a:lnTo>
                <a:lnTo>
                  <a:pt x="9061" y="3962"/>
                </a:lnTo>
                <a:lnTo>
                  <a:pt x="9208" y="4439"/>
                </a:lnTo>
                <a:lnTo>
                  <a:pt x="9318" y="4952"/>
                </a:lnTo>
                <a:lnTo>
                  <a:pt x="9318" y="5062"/>
                </a:lnTo>
                <a:lnTo>
                  <a:pt x="9391" y="5136"/>
                </a:lnTo>
                <a:lnTo>
                  <a:pt x="9464" y="5209"/>
                </a:lnTo>
                <a:lnTo>
                  <a:pt x="9574" y="5209"/>
                </a:lnTo>
                <a:lnTo>
                  <a:pt x="12032" y="5062"/>
                </a:lnTo>
                <a:lnTo>
                  <a:pt x="12069" y="5136"/>
                </a:lnTo>
                <a:lnTo>
                  <a:pt x="12105" y="5209"/>
                </a:lnTo>
                <a:lnTo>
                  <a:pt x="12326" y="5356"/>
                </a:lnTo>
                <a:lnTo>
                  <a:pt x="12582" y="5429"/>
                </a:lnTo>
                <a:lnTo>
                  <a:pt x="12619" y="5466"/>
                </a:lnTo>
                <a:lnTo>
                  <a:pt x="12912" y="5466"/>
                </a:lnTo>
                <a:lnTo>
                  <a:pt x="13059" y="5429"/>
                </a:lnTo>
                <a:lnTo>
                  <a:pt x="13206" y="5319"/>
                </a:lnTo>
                <a:lnTo>
                  <a:pt x="13316" y="5209"/>
                </a:lnTo>
                <a:lnTo>
                  <a:pt x="13426" y="5062"/>
                </a:lnTo>
                <a:lnTo>
                  <a:pt x="13536" y="4915"/>
                </a:lnTo>
                <a:lnTo>
                  <a:pt x="13609" y="4732"/>
                </a:lnTo>
                <a:lnTo>
                  <a:pt x="13609" y="4659"/>
                </a:lnTo>
                <a:lnTo>
                  <a:pt x="13609" y="4549"/>
                </a:lnTo>
                <a:lnTo>
                  <a:pt x="13536" y="4439"/>
                </a:lnTo>
                <a:lnTo>
                  <a:pt x="13426" y="4292"/>
                </a:lnTo>
                <a:lnTo>
                  <a:pt x="13279" y="4219"/>
                </a:lnTo>
                <a:lnTo>
                  <a:pt x="13133" y="4145"/>
                </a:lnTo>
                <a:lnTo>
                  <a:pt x="12949" y="4072"/>
                </a:lnTo>
                <a:lnTo>
                  <a:pt x="12802" y="4072"/>
                </a:lnTo>
                <a:lnTo>
                  <a:pt x="12619" y="4108"/>
                </a:lnTo>
                <a:lnTo>
                  <a:pt x="12436" y="4182"/>
                </a:lnTo>
                <a:lnTo>
                  <a:pt x="12326" y="4255"/>
                </a:lnTo>
                <a:lnTo>
                  <a:pt x="12252" y="4329"/>
                </a:lnTo>
                <a:lnTo>
                  <a:pt x="12142" y="4512"/>
                </a:lnTo>
                <a:lnTo>
                  <a:pt x="9794" y="4659"/>
                </a:lnTo>
                <a:lnTo>
                  <a:pt x="9721" y="4255"/>
                </a:lnTo>
                <a:lnTo>
                  <a:pt x="9611" y="3852"/>
                </a:lnTo>
                <a:lnTo>
                  <a:pt x="9464" y="3448"/>
                </a:lnTo>
                <a:lnTo>
                  <a:pt x="9281" y="3045"/>
                </a:lnTo>
                <a:lnTo>
                  <a:pt x="9208" y="2971"/>
                </a:lnTo>
                <a:lnTo>
                  <a:pt x="9134" y="2935"/>
                </a:lnTo>
                <a:lnTo>
                  <a:pt x="8987" y="2935"/>
                </a:lnTo>
                <a:lnTo>
                  <a:pt x="8841" y="2971"/>
                </a:lnTo>
                <a:lnTo>
                  <a:pt x="8804" y="3045"/>
                </a:lnTo>
                <a:lnTo>
                  <a:pt x="8767" y="3118"/>
                </a:lnTo>
                <a:lnTo>
                  <a:pt x="7850" y="6016"/>
                </a:lnTo>
                <a:lnTo>
                  <a:pt x="7374" y="7557"/>
                </a:lnTo>
                <a:lnTo>
                  <a:pt x="7227" y="7997"/>
                </a:lnTo>
                <a:lnTo>
                  <a:pt x="7153" y="8217"/>
                </a:lnTo>
                <a:lnTo>
                  <a:pt x="7007" y="8400"/>
                </a:lnTo>
                <a:lnTo>
                  <a:pt x="6567" y="6346"/>
                </a:lnTo>
                <a:lnTo>
                  <a:pt x="6090" y="4292"/>
                </a:lnTo>
                <a:lnTo>
                  <a:pt x="5576" y="2238"/>
                </a:lnTo>
                <a:lnTo>
                  <a:pt x="5026" y="220"/>
                </a:lnTo>
                <a:lnTo>
                  <a:pt x="4953" y="74"/>
                </a:lnTo>
                <a:lnTo>
                  <a:pt x="4842" y="37"/>
                </a:lnTo>
                <a:lnTo>
                  <a:pt x="4696"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62" name="Google Shape;562;p22"/>
          <p:cNvSpPr/>
          <p:nvPr/>
        </p:nvSpPr>
        <p:spPr>
          <a:xfrm>
            <a:off x="8699345" y="1151407"/>
            <a:ext cx="174842" cy="187322"/>
          </a:xfrm>
          <a:custGeom>
            <a:avLst/>
            <a:gdLst/>
            <a:ahLst/>
            <a:cxnLst/>
            <a:rect l="l" t="t" r="r" b="b"/>
            <a:pathLst>
              <a:path w="6164" h="6604" extrusionOk="0">
                <a:moveTo>
                  <a:pt x="3962" y="0"/>
                </a:moveTo>
                <a:lnTo>
                  <a:pt x="3926" y="37"/>
                </a:lnTo>
                <a:lnTo>
                  <a:pt x="3889" y="74"/>
                </a:lnTo>
                <a:lnTo>
                  <a:pt x="3889" y="147"/>
                </a:lnTo>
                <a:lnTo>
                  <a:pt x="3522" y="477"/>
                </a:lnTo>
                <a:lnTo>
                  <a:pt x="3229" y="807"/>
                </a:lnTo>
                <a:lnTo>
                  <a:pt x="2788" y="1284"/>
                </a:lnTo>
                <a:lnTo>
                  <a:pt x="2458" y="1651"/>
                </a:lnTo>
                <a:lnTo>
                  <a:pt x="2201" y="1578"/>
                </a:lnTo>
                <a:lnTo>
                  <a:pt x="1321" y="1321"/>
                </a:lnTo>
                <a:lnTo>
                  <a:pt x="1138" y="1284"/>
                </a:lnTo>
                <a:lnTo>
                  <a:pt x="808" y="1211"/>
                </a:lnTo>
                <a:lnTo>
                  <a:pt x="661" y="1174"/>
                </a:lnTo>
                <a:lnTo>
                  <a:pt x="514" y="1211"/>
                </a:lnTo>
                <a:lnTo>
                  <a:pt x="441" y="1248"/>
                </a:lnTo>
                <a:lnTo>
                  <a:pt x="441" y="1284"/>
                </a:lnTo>
                <a:lnTo>
                  <a:pt x="441" y="1358"/>
                </a:lnTo>
                <a:lnTo>
                  <a:pt x="477" y="1468"/>
                </a:lnTo>
                <a:lnTo>
                  <a:pt x="551" y="1541"/>
                </a:lnTo>
                <a:lnTo>
                  <a:pt x="661" y="1614"/>
                </a:lnTo>
                <a:lnTo>
                  <a:pt x="771" y="1651"/>
                </a:lnTo>
                <a:lnTo>
                  <a:pt x="1064" y="1761"/>
                </a:lnTo>
                <a:lnTo>
                  <a:pt x="1284" y="1798"/>
                </a:lnTo>
                <a:lnTo>
                  <a:pt x="2055" y="2018"/>
                </a:lnTo>
                <a:lnTo>
                  <a:pt x="2055" y="2091"/>
                </a:lnTo>
                <a:lnTo>
                  <a:pt x="2091" y="2165"/>
                </a:lnTo>
                <a:lnTo>
                  <a:pt x="2165" y="2238"/>
                </a:lnTo>
                <a:lnTo>
                  <a:pt x="2201" y="2238"/>
                </a:lnTo>
                <a:lnTo>
                  <a:pt x="2275" y="2275"/>
                </a:lnTo>
                <a:lnTo>
                  <a:pt x="2385" y="2238"/>
                </a:lnTo>
                <a:lnTo>
                  <a:pt x="2532" y="2165"/>
                </a:lnTo>
                <a:lnTo>
                  <a:pt x="2678" y="2128"/>
                </a:lnTo>
                <a:lnTo>
                  <a:pt x="2752" y="2091"/>
                </a:lnTo>
                <a:lnTo>
                  <a:pt x="2788" y="2055"/>
                </a:lnTo>
                <a:lnTo>
                  <a:pt x="2788" y="1981"/>
                </a:lnTo>
                <a:lnTo>
                  <a:pt x="2788" y="1908"/>
                </a:lnTo>
                <a:lnTo>
                  <a:pt x="2935" y="1761"/>
                </a:lnTo>
                <a:lnTo>
                  <a:pt x="3375" y="1284"/>
                </a:lnTo>
                <a:lnTo>
                  <a:pt x="3815" y="771"/>
                </a:lnTo>
                <a:lnTo>
                  <a:pt x="3852" y="1394"/>
                </a:lnTo>
                <a:lnTo>
                  <a:pt x="3852" y="2091"/>
                </a:lnTo>
                <a:lnTo>
                  <a:pt x="3889" y="2421"/>
                </a:lnTo>
                <a:lnTo>
                  <a:pt x="3962" y="2605"/>
                </a:lnTo>
                <a:lnTo>
                  <a:pt x="4036" y="2751"/>
                </a:lnTo>
                <a:lnTo>
                  <a:pt x="4109" y="2825"/>
                </a:lnTo>
                <a:lnTo>
                  <a:pt x="4219" y="2825"/>
                </a:lnTo>
                <a:lnTo>
                  <a:pt x="4476" y="3008"/>
                </a:lnTo>
                <a:lnTo>
                  <a:pt x="4732" y="3155"/>
                </a:lnTo>
                <a:lnTo>
                  <a:pt x="5063" y="3265"/>
                </a:lnTo>
                <a:lnTo>
                  <a:pt x="5356" y="3338"/>
                </a:lnTo>
                <a:lnTo>
                  <a:pt x="5246" y="3412"/>
                </a:lnTo>
                <a:lnTo>
                  <a:pt x="4732" y="3669"/>
                </a:lnTo>
                <a:lnTo>
                  <a:pt x="4512" y="3779"/>
                </a:lnTo>
                <a:lnTo>
                  <a:pt x="4292" y="3925"/>
                </a:lnTo>
                <a:lnTo>
                  <a:pt x="4219" y="3925"/>
                </a:lnTo>
                <a:lnTo>
                  <a:pt x="4182" y="3962"/>
                </a:lnTo>
                <a:lnTo>
                  <a:pt x="4072" y="4072"/>
                </a:lnTo>
                <a:lnTo>
                  <a:pt x="3962" y="4292"/>
                </a:lnTo>
                <a:lnTo>
                  <a:pt x="3889" y="4549"/>
                </a:lnTo>
                <a:lnTo>
                  <a:pt x="3852" y="5283"/>
                </a:lnTo>
                <a:lnTo>
                  <a:pt x="3852" y="5649"/>
                </a:lnTo>
                <a:lnTo>
                  <a:pt x="3852" y="6053"/>
                </a:lnTo>
                <a:lnTo>
                  <a:pt x="3559" y="5723"/>
                </a:lnTo>
                <a:lnTo>
                  <a:pt x="3229" y="5393"/>
                </a:lnTo>
                <a:lnTo>
                  <a:pt x="2642" y="4769"/>
                </a:lnTo>
                <a:lnTo>
                  <a:pt x="2568" y="4659"/>
                </a:lnTo>
                <a:lnTo>
                  <a:pt x="2495" y="4586"/>
                </a:lnTo>
                <a:lnTo>
                  <a:pt x="2385" y="4586"/>
                </a:lnTo>
                <a:lnTo>
                  <a:pt x="2385" y="4622"/>
                </a:lnTo>
                <a:lnTo>
                  <a:pt x="2312" y="4622"/>
                </a:lnTo>
                <a:lnTo>
                  <a:pt x="1908" y="4769"/>
                </a:lnTo>
                <a:lnTo>
                  <a:pt x="1468" y="4842"/>
                </a:lnTo>
                <a:lnTo>
                  <a:pt x="1064" y="4916"/>
                </a:lnTo>
                <a:lnTo>
                  <a:pt x="624" y="4952"/>
                </a:lnTo>
                <a:lnTo>
                  <a:pt x="1138" y="4329"/>
                </a:lnTo>
                <a:lnTo>
                  <a:pt x="1358" y="3999"/>
                </a:lnTo>
                <a:lnTo>
                  <a:pt x="1541" y="3632"/>
                </a:lnTo>
                <a:lnTo>
                  <a:pt x="1688" y="3595"/>
                </a:lnTo>
                <a:lnTo>
                  <a:pt x="1725" y="3558"/>
                </a:lnTo>
                <a:lnTo>
                  <a:pt x="1761" y="3485"/>
                </a:lnTo>
                <a:lnTo>
                  <a:pt x="1798" y="3448"/>
                </a:lnTo>
                <a:lnTo>
                  <a:pt x="1798" y="3375"/>
                </a:lnTo>
                <a:lnTo>
                  <a:pt x="1761" y="3302"/>
                </a:lnTo>
                <a:lnTo>
                  <a:pt x="1725" y="3265"/>
                </a:lnTo>
                <a:lnTo>
                  <a:pt x="1651" y="3228"/>
                </a:lnTo>
                <a:lnTo>
                  <a:pt x="1541" y="3045"/>
                </a:lnTo>
                <a:lnTo>
                  <a:pt x="1211" y="2458"/>
                </a:lnTo>
                <a:lnTo>
                  <a:pt x="844" y="1908"/>
                </a:lnTo>
                <a:lnTo>
                  <a:pt x="624" y="1651"/>
                </a:lnTo>
                <a:lnTo>
                  <a:pt x="367" y="1431"/>
                </a:lnTo>
                <a:lnTo>
                  <a:pt x="257" y="1394"/>
                </a:lnTo>
                <a:lnTo>
                  <a:pt x="184" y="1431"/>
                </a:lnTo>
                <a:lnTo>
                  <a:pt x="111" y="1504"/>
                </a:lnTo>
                <a:lnTo>
                  <a:pt x="111" y="1578"/>
                </a:lnTo>
                <a:lnTo>
                  <a:pt x="111" y="1614"/>
                </a:lnTo>
                <a:lnTo>
                  <a:pt x="331" y="1945"/>
                </a:lnTo>
                <a:lnTo>
                  <a:pt x="551" y="2238"/>
                </a:lnTo>
                <a:lnTo>
                  <a:pt x="771" y="2531"/>
                </a:lnTo>
                <a:lnTo>
                  <a:pt x="954" y="2825"/>
                </a:lnTo>
                <a:lnTo>
                  <a:pt x="1101" y="3155"/>
                </a:lnTo>
                <a:lnTo>
                  <a:pt x="1174" y="3338"/>
                </a:lnTo>
                <a:lnTo>
                  <a:pt x="1284" y="3522"/>
                </a:lnTo>
                <a:lnTo>
                  <a:pt x="1101" y="3669"/>
                </a:lnTo>
                <a:lnTo>
                  <a:pt x="918" y="3815"/>
                </a:lnTo>
                <a:lnTo>
                  <a:pt x="587" y="4219"/>
                </a:lnTo>
                <a:lnTo>
                  <a:pt x="294" y="4622"/>
                </a:lnTo>
                <a:lnTo>
                  <a:pt x="37" y="5062"/>
                </a:lnTo>
                <a:lnTo>
                  <a:pt x="1" y="5172"/>
                </a:lnTo>
                <a:lnTo>
                  <a:pt x="1" y="5283"/>
                </a:lnTo>
                <a:lnTo>
                  <a:pt x="74" y="5356"/>
                </a:lnTo>
                <a:lnTo>
                  <a:pt x="184" y="5393"/>
                </a:lnTo>
                <a:lnTo>
                  <a:pt x="734" y="5393"/>
                </a:lnTo>
                <a:lnTo>
                  <a:pt x="1284" y="5356"/>
                </a:lnTo>
                <a:lnTo>
                  <a:pt x="1835" y="5246"/>
                </a:lnTo>
                <a:lnTo>
                  <a:pt x="2348" y="5062"/>
                </a:lnTo>
                <a:lnTo>
                  <a:pt x="2568" y="5356"/>
                </a:lnTo>
                <a:lnTo>
                  <a:pt x="2788" y="5576"/>
                </a:lnTo>
                <a:lnTo>
                  <a:pt x="3229" y="6163"/>
                </a:lnTo>
                <a:lnTo>
                  <a:pt x="3485" y="6383"/>
                </a:lnTo>
                <a:lnTo>
                  <a:pt x="3632" y="6493"/>
                </a:lnTo>
                <a:lnTo>
                  <a:pt x="3779" y="6566"/>
                </a:lnTo>
                <a:lnTo>
                  <a:pt x="3889" y="6566"/>
                </a:lnTo>
                <a:lnTo>
                  <a:pt x="4036" y="6530"/>
                </a:lnTo>
                <a:lnTo>
                  <a:pt x="4146" y="6603"/>
                </a:lnTo>
                <a:lnTo>
                  <a:pt x="4292" y="6603"/>
                </a:lnTo>
                <a:lnTo>
                  <a:pt x="4366" y="6530"/>
                </a:lnTo>
                <a:lnTo>
                  <a:pt x="4402" y="6456"/>
                </a:lnTo>
                <a:lnTo>
                  <a:pt x="4439" y="6383"/>
                </a:lnTo>
                <a:lnTo>
                  <a:pt x="4402" y="6310"/>
                </a:lnTo>
                <a:lnTo>
                  <a:pt x="4366" y="6273"/>
                </a:lnTo>
                <a:lnTo>
                  <a:pt x="4329" y="6236"/>
                </a:lnTo>
                <a:lnTo>
                  <a:pt x="4292" y="6053"/>
                </a:lnTo>
                <a:lnTo>
                  <a:pt x="4292" y="5833"/>
                </a:lnTo>
                <a:lnTo>
                  <a:pt x="4256" y="5172"/>
                </a:lnTo>
                <a:lnTo>
                  <a:pt x="4256" y="4769"/>
                </a:lnTo>
                <a:lnTo>
                  <a:pt x="4256" y="4402"/>
                </a:lnTo>
                <a:lnTo>
                  <a:pt x="4402" y="4402"/>
                </a:lnTo>
                <a:lnTo>
                  <a:pt x="4476" y="4365"/>
                </a:lnTo>
                <a:lnTo>
                  <a:pt x="4549" y="4292"/>
                </a:lnTo>
                <a:lnTo>
                  <a:pt x="4549" y="4255"/>
                </a:lnTo>
                <a:lnTo>
                  <a:pt x="4622" y="4219"/>
                </a:lnTo>
                <a:lnTo>
                  <a:pt x="5209" y="3889"/>
                </a:lnTo>
                <a:lnTo>
                  <a:pt x="5539" y="3705"/>
                </a:lnTo>
                <a:lnTo>
                  <a:pt x="5686" y="3595"/>
                </a:lnTo>
                <a:lnTo>
                  <a:pt x="5833" y="3485"/>
                </a:lnTo>
                <a:lnTo>
                  <a:pt x="5980" y="3485"/>
                </a:lnTo>
                <a:lnTo>
                  <a:pt x="6090" y="3448"/>
                </a:lnTo>
                <a:lnTo>
                  <a:pt x="6126" y="3375"/>
                </a:lnTo>
                <a:lnTo>
                  <a:pt x="6163" y="3302"/>
                </a:lnTo>
                <a:lnTo>
                  <a:pt x="6163" y="3228"/>
                </a:lnTo>
                <a:lnTo>
                  <a:pt x="6126" y="3118"/>
                </a:lnTo>
                <a:lnTo>
                  <a:pt x="6090" y="3045"/>
                </a:lnTo>
                <a:lnTo>
                  <a:pt x="5980" y="3008"/>
                </a:lnTo>
                <a:lnTo>
                  <a:pt x="5576" y="2935"/>
                </a:lnTo>
                <a:lnTo>
                  <a:pt x="5173" y="2788"/>
                </a:lnTo>
                <a:lnTo>
                  <a:pt x="4769" y="2678"/>
                </a:lnTo>
                <a:lnTo>
                  <a:pt x="4366" y="2568"/>
                </a:lnTo>
                <a:lnTo>
                  <a:pt x="4366" y="2275"/>
                </a:lnTo>
                <a:lnTo>
                  <a:pt x="4329" y="2018"/>
                </a:lnTo>
                <a:lnTo>
                  <a:pt x="4256" y="1468"/>
                </a:lnTo>
                <a:lnTo>
                  <a:pt x="4256" y="881"/>
                </a:lnTo>
                <a:lnTo>
                  <a:pt x="4219" y="551"/>
                </a:lnTo>
                <a:lnTo>
                  <a:pt x="4182" y="257"/>
                </a:lnTo>
                <a:lnTo>
                  <a:pt x="4219" y="184"/>
                </a:lnTo>
                <a:lnTo>
                  <a:pt x="4256" y="110"/>
                </a:lnTo>
                <a:lnTo>
                  <a:pt x="4219" y="37"/>
                </a:lnTo>
                <a:lnTo>
                  <a:pt x="4182" y="0"/>
                </a:lnTo>
                <a:close/>
              </a:path>
            </a:pathLst>
          </a:custGeom>
          <a:solidFill>
            <a:srgbClr val="A4C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4C2F4"/>
              </a:solidFill>
            </a:endParaRPr>
          </a:p>
        </p:txBody>
      </p:sp>
      <p:sp>
        <p:nvSpPr>
          <p:cNvPr id="563" name="Google Shape;563;p22"/>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ompletely blank">
  <p:cSld name="BLANK_1">
    <p:spTree>
      <p:nvGrpSpPr>
        <p:cNvPr id="1" name="Shape 564"/>
        <p:cNvGrpSpPr/>
        <p:nvPr/>
      </p:nvGrpSpPr>
      <p:grpSpPr>
        <a:xfrm>
          <a:off x="0" y="0"/>
          <a:ext cx="0" cy="0"/>
          <a:chOff x="0" y="0"/>
          <a:chExt cx="0" cy="0"/>
        </a:xfrm>
      </p:grpSpPr>
      <p:sp>
        <p:nvSpPr>
          <p:cNvPr id="565" name="Google Shape;565;p23"/>
          <p:cNvSpPr txBox="1">
            <a:spLocks noGrp="1"/>
          </p:cNvSpPr>
          <p:nvPr>
            <p:ph type="sldNum" idx="12"/>
          </p:nvPr>
        </p:nvSpPr>
        <p:spPr>
          <a:xfrm>
            <a:off x="4297650" y="4853299"/>
            <a:ext cx="548700" cy="290100"/>
          </a:xfrm>
          <a:prstGeom prst="rect">
            <a:avLst/>
          </a:prstGeom>
        </p:spPr>
        <p:txBody>
          <a:bodyPr spcFirstLastPara="1" wrap="square" lIns="91425" tIns="91425" rIns="91425" bIns="91425" anchor="ctr" anchorCtr="0">
            <a:noAutofit/>
          </a:bodyPr>
          <a:lstStyle>
            <a:lvl1pPr lvl="0" algn="ctr" rtl="0">
              <a:buNone/>
              <a:defRPr/>
            </a:lvl1pPr>
            <a:lvl2pPr lvl="1" algn="ctr" rtl="0">
              <a:buNone/>
              <a:defRPr/>
            </a:lvl2pPr>
            <a:lvl3pPr lvl="2" algn="ctr" rtl="0">
              <a:buNone/>
              <a:defRPr/>
            </a:lvl3pPr>
            <a:lvl4pPr lvl="3" algn="ctr" rtl="0">
              <a:buNone/>
              <a:defRPr/>
            </a:lvl4pPr>
            <a:lvl5pPr lvl="4" algn="ctr" rtl="0">
              <a:buNone/>
              <a:defRPr/>
            </a:lvl5pPr>
            <a:lvl6pPr lvl="5" algn="ctr" rtl="0">
              <a:buNone/>
              <a:defRPr/>
            </a:lvl6pPr>
            <a:lvl7pPr lvl="6" algn="ctr" rtl="0">
              <a:buNone/>
              <a:defRPr/>
            </a:lvl7pPr>
            <a:lvl8pPr lvl="7" algn="ctr" rtl="0">
              <a:buNone/>
              <a:defRPr/>
            </a:lvl8pPr>
            <a:lvl9pPr lvl="8" algn="ctr" rtl="0">
              <a:buNone/>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7.xml"/><Relationship Id="rId3" Type="http://schemas.openxmlformats.org/officeDocument/2006/relationships/slideLayout" Target="../slideLayouts/slideLayout12.xml"/><Relationship Id="rId7" Type="http://schemas.openxmlformats.org/officeDocument/2006/relationships/slideLayout" Target="../slideLayouts/slideLayout16.xml"/><Relationship Id="rId12" Type="http://schemas.openxmlformats.org/officeDocument/2006/relationships/theme" Target="../theme/theme2.xml"/><Relationship Id="rId2" Type="http://schemas.openxmlformats.org/officeDocument/2006/relationships/slideLayout" Target="../slideLayouts/slideLayout11.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slideLayout" Target="../slideLayouts/slideLayout20.xml"/><Relationship Id="rId5" Type="http://schemas.openxmlformats.org/officeDocument/2006/relationships/slideLayout" Target="../slideLayouts/slideLayout14.xml"/><Relationship Id="rId10" Type="http://schemas.openxmlformats.org/officeDocument/2006/relationships/slideLayout" Target="../slideLayouts/slideLayout19.xml"/><Relationship Id="rId4" Type="http://schemas.openxmlformats.org/officeDocument/2006/relationships/slideLayout" Target="../slideLayouts/slideLayout13.xml"/><Relationship Id="rId9" Type="http://schemas.openxmlformats.org/officeDocument/2006/relationships/slideLayout" Target="../slideLayouts/slideLayout1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8.xml"/><Relationship Id="rId3" Type="http://schemas.openxmlformats.org/officeDocument/2006/relationships/slideLayout" Target="../slideLayouts/slideLayout23.xml"/><Relationship Id="rId7" Type="http://schemas.openxmlformats.org/officeDocument/2006/relationships/slideLayout" Target="../slideLayouts/slideLayout27.xml"/><Relationship Id="rId2" Type="http://schemas.openxmlformats.org/officeDocument/2006/relationships/slideLayout" Target="../slideLayouts/slideLayout22.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theme" Target="../theme/theme3.xml"/><Relationship Id="rId5" Type="http://schemas.openxmlformats.org/officeDocument/2006/relationships/slideLayout" Target="../slideLayouts/slideLayout25.xml"/><Relationship Id="rId10" Type="http://schemas.openxmlformats.org/officeDocument/2006/relationships/slideLayout" Target="../slideLayouts/slideLayout30.xml"/><Relationship Id="rId4" Type="http://schemas.openxmlformats.org/officeDocument/2006/relationships/slideLayout" Target="../slideLayouts/slideLayout24.xml"/><Relationship Id="rId9" Type="http://schemas.openxmlformats.org/officeDocument/2006/relationships/slideLayout" Target="../slideLayouts/slideLayout2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
    <p:bg>
      <p:bgPr>
        <a:solidFill>
          <a:schemeClr val="tx2"/>
        </a:solidFill>
        <a:effectLst/>
      </p:bgPr>
    </p:bg>
    <p:spTree>
      <p:nvGrpSpPr>
        <p:cNvPr id="1" name="Shape 50"/>
        <p:cNvGrpSpPr/>
        <p:nvPr/>
      </p:nvGrpSpPr>
      <p:grpSpPr>
        <a:xfrm>
          <a:off x="0" y="0"/>
          <a:ext cx="0" cy="0"/>
          <a:chOff x="0" y="0"/>
          <a:chExt cx="0" cy="0"/>
        </a:xfrm>
      </p:grpSpPr>
      <p:grpSp>
        <p:nvGrpSpPr>
          <p:cNvPr id="51" name="Google Shape;51;p13"/>
          <p:cNvGrpSpPr/>
          <p:nvPr/>
        </p:nvGrpSpPr>
        <p:grpSpPr>
          <a:xfrm>
            <a:off x="-6" y="-23"/>
            <a:ext cx="9143797" cy="5143378"/>
            <a:chOff x="239950" y="872550"/>
            <a:chExt cx="7042900" cy="3961625"/>
          </a:xfrm>
        </p:grpSpPr>
        <p:sp>
          <p:nvSpPr>
            <p:cNvPr id="52" name="Google Shape;52;p13"/>
            <p:cNvSpPr/>
            <p:nvPr/>
          </p:nvSpPr>
          <p:spPr>
            <a:xfrm>
              <a:off x="239950" y="872550"/>
              <a:ext cx="7042900" cy="3961625"/>
            </a:xfrm>
            <a:custGeom>
              <a:avLst/>
              <a:gdLst/>
              <a:ahLst/>
              <a:cxnLst/>
              <a:rect l="l" t="t" r="r" b="b"/>
              <a:pathLst>
                <a:path w="281716" h="158465" fill="none" extrusionOk="0">
                  <a:moveTo>
                    <a:pt x="0" y="0"/>
                  </a:moveTo>
                  <a:lnTo>
                    <a:pt x="281715" y="0"/>
                  </a:lnTo>
                  <a:lnTo>
                    <a:pt x="281715" y="158464"/>
                  </a:lnTo>
                  <a:lnTo>
                    <a:pt x="0" y="158464"/>
                  </a:lnTo>
                  <a:lnTo>
                    <a:pt x="0" y="0"/>
                  </a:lnTo>
                  <a:close/>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13"/>
            <p:cNvSpPr/>
            <p:nvPr/>
          </p:nvSpPr>
          <p:spPr>
            <a:xfrm>
              <a:off x="239950" y="47617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13"/>
            <p:cNvSpPr/>
            <p:nvPr/>
          </p:nvSpPr>
          <p:spPr>
            <a:xfrm>
              <a:off x="239950" y="4690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13"/>
            <p:cNvSpPr/>
            <p:nvPr/>
          </p:nvSpPr>
          <p:spPr>
            <a:xfrm>
              <a:off x="239950" y="46177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13"/>
            <p:cNvSpPr/>
            <p:nvPr/>
          </p:nvSpPr>
          <p:spPr>
            <a:xfrm>
              <a:off x="239950" y="4546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13"/>
            <p:cNvSpPr/>
            <p:nvPr/>
          </p:nvSpPr>
          <p:spPr>
            <a:xfrm>
              <a:off x="239950" y="44737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13"/>
            <p:cNvSpPr/>
            <p:nvPr/>
          </p:nvSpPr>
          <p:spPr>
            <a:xfrm>
              <a:off x="239950" y="4402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13"/>
            <p:cNvSpPr/>
            <p:nvPr/>
          </p:nvSpPr>
          <p:spPr>
            <a:xfrm>
              <a:off x="239950" y="43297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13"/>
            <p:cNvSpPr/>
            <p:nvPr/>
          </p:nvSpPr>
          <p:spPr>
            <a:xfrm>
              <a:off x="239950" y="4258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13"/>
            <p:cNvSpPr/>
            <p:nvPr/>
          </p:nvSpPr>
          <p:spPr>
            <a:xfrm>
              <a:off x="239950" y="41858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13"/>
            <p:cNvSpPr/>
            <p:nvPr/>
          </p:nvSpPr>
          <p:spPr>
            <a:xfrm>
              <a:off x="239950" y="4114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13"/>
            <p:cNvSpPr/>
            <p:nvPr/>
          </p:nvSpPr>
          <p:spPr>
            <a:xfrm>
              <a:off x="239950" y="40418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13"/>
            <p:cNvSpPr/>
            <p:nvPr/>
          </p:nvSpPr>
          <p:spPr>
            <a:xfrm>
              <a:off x="239950" y="39693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13"/>
            <p:cNvSpPr/>
            <p:nvPr/>
          </p:nvSpPr>
          <p:spPr>
            <a:xfrm>
              <a:off x="239950" y="38978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13"/>
            <p:cNvSpPr/>
            <p:nvPr/>
          </p:nvSpPr>
          <p:spPr>
            <a:xfrm>
              <a:off x="239950" y="38254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13"/>
            <p:cNvSpPr/>
            <p:nvPr/>
          </p:nvSpPr>
          <p:spPr>
            <a:xfrm>
              <a:off x="239950" y="37538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13"/>
            <p:cNvSpPr/>
            <p:nvPr/>
          </p:nvSpPr>
          <p:spPr>
            <a:xfrm>
              <a:off x="239950" y="36814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13"/>
            <p:cNvSpPr/>
            <p:nvPr/>
          </p:nvSpPr>
          <p:spPr>
            <a:xfrm>
              <a:off x="239950" y="36099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13"/>
            <p:cNvSpPr/>
            <p:nvPr/>
          </p:nvSpPr>
          <p:spPr>
            <a:xfrm>
              <a:off x="239950" y="35374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13"/>
            <p:cNvSpPr/>
            <p:nvPr/>
          </p:nvSpPr>
          <p:spPr>
            <a:xfrm>
              <a:off x="239950" y="34659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13"/>
            <p:cNvSpPr/>
            <p:nvPr/>
          </p:nvSpPr>
          <p:spPr>
            <a:xfrm>
              <a:off x="239950" y="33934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13"/>
            <p:cNvSpPr/>
            <p:nvPr/>
          </p:nvSpPr>
          <p:spPr>
            <a:xfrm>
              <a:off x="239950" y="33219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13"/>
            <p:cNvSpPr/>
            <p:nvPr/>
          </p:nvSpPr>
          <p:spPr>
            <a:xfrm>
              <a:off x="239950" y="32495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3"/>
            <p:cNvSpPr/>
            <p:nvPr/>
          </p:nvSpPr>
          <p:spPr>
            <a:xfrm>
              <a:off x="239950" y="31770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13"/>
            <p:cNvSpPr/>
            <p:nvPr/>
          </p:nvSpPr>
          <p:spPr>
            <a:xfrm>
              <a:off x="239950" y="31055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13"/>
            <p:cNvSpPr/>
            <p:nvPr/>
          </p:nvSpPr>
          <p:spPr>
            <a:xfrm>
              <a:off x="239950" y="3033100"/>
              <a:ext cx="7042900" cy="0"/>
            </a:xfrm>
            <a:custGeom>
              <a:avLst/>
              <a:gdLst/>
              <a:ahLst/>
              <a:cxnLst/>
              <a:rect l="l" t="t" r="r" b="b"/>
              <a:pathLst>
                <a:path w="281716"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3"/>
            <p:cNvSpPr/>
            <p:nvPr/>
          </p:nvSpPr>
          <p:spPr>
            <a:xfrm>
              <a:off x="239950" y="29615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3"/>
            <p:cNvSpPr/>
            <p:nvPr/>
          </p:nvSpPr>
          <p:spPr>
            <a:xfrm>
              <a:off x="239950" y="28891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13"/>
            <p:cNvSpPr/>
            <p:nvPr/>
          </p:nvSpPr>
          <p:spPr>
            <a:xfrm>
              <a:off x="239950" y="28175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13"/>
            <p:cNvSpPr/>
            <p:nvPr/>
          </p:nvSpPr>
          <p:spPr>
            <a:xfrm>
              <a:off x="239950" y="27451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13"/>
            <p:cNvSpPr/>
            <p:nvPr/>
          </p:nvSpPr>
          <p:spPr>
            <a:xfrm>
              <a:off x="239950" y="26736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13"/>
            <p:cNvSpPr/>
            <p:nvPr/>
          </p:nvSpPr>
          <p:spPr>
            <a:xfrm>
              <a:off x="239950" y="2601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13"/>
            <p:cNvSpPr/>
            <p:nvPr/>
          </p:nvSpPr>
          <p:spPr>
            <a:xfrm>
              <a:off x="239950" y="25296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13"/>
            <p:cNvSpPr/>
            <p:nvPr/>
          </p:nvSpPr>
          <p:spPr>
            <a:xfrm>
              <a:off x="239950" y="2457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3"/>
            <p:cNvSpPr/>
            <p:nvPr/>
          </p:nvSpPr>
          <p:spPr>
            <a:xfrm>
              <a:off x="239950" y="23847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13"/>
            <p:cNvSpPr/>
            <p:nvPr/>
          </p:nvSpPr>
          <p:spPr>
            <a:xfrm>
              <a:off x="239950" y="2313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13"/>
            <p:cNvSpPr/>
            <p:nvPr/>
          </p:nvSpPr>
          <p:spPr>
            <a:xfrm>
              <a:off x="239950" y="22407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13"/>
            <p:cNvSpPr/>
            <p:nvPr/>
          </p:nvSpPr>
          <p:spPr>
            <a:xfrm>
              <a:off x="239950" y="2169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13"/>
            <p:cNvSpPr/>
            <p:nvPr/>
          </p:nvSpPr>
          <p:spPr>
            <a:xfrm>
              <a:off x="239950" y="20968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13"/>
            <p:cNvSpPr/>
            <p:nvPr/>
          </p:nvSpPr>
          <p:spPr>
            <a:xfrm>
              <a:off x="239950" y="2025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13"/>
            <p:cNvSpPr/>
            <p:nvPr/>
          </p:nvSpPr>
          <p:spPr>
            <a:xfrm>
              <a:off x="239950" y="19528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3"/>
            <p:cNvSpPr/>
            <p:nvPr/>
          </p:nvSpPr>
          <p:spPr>
            <a:xfrm>
              <a:off x="239950" y="18813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13"/>
            <p:cNvSpPr/>
            <p:nvPr/>
          </p:nvSpPr>
          <p:spPr>
            <a:xfrm>
              <a:off x="239950" y="18088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13"/>
            <p:cNvSpPr/>
            <p:nvPr/>
          </p:nvSpPr>
          <p:spPr>
            <a:xfrm>
              <a:off x="239950" y="17373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3"/>
            <p:cNvSpPr/>
            <p:nvPr/>
          </p:nvSpPr>
          <p:spPr>
            <a:xfrm>
              <a:off x="239950" y="16648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13"/>
            <p:cNvSpPr/>
            <p:nvPr/>
          </p:nvSpPr>
          <p:spPr>
            <a:xfrm>
              <a:off x="239950" y="15924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13"/>
            <p:cNvSpPr/>
            <p:nvPr/>
          </p:nvSpPr>
          <p:spPr>
            <a:xfrm>
              <a:off x="239950" y="15209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3"/>
            <p:cNvSpPr/>
            <p:nvPr/>
          </p:nvSpPr>
          <p:spPr>
            <a:xfrm>
              <a:off x="239950" y="14484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3"/>
            <p:cNvSpPr/>
            <p:nvPr/>
          </p:nvSpPr>
          <p:spPr>
            <a:xfrm>
              <a:off x="239950" y="13769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13"/>
            <p:cNvSpPr/>
            <p:nvPr/>
          </p:nvSpPr>
          <p:spPr>
            <a:xfrm>
              <a:off x="239950" y="13044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3"/>
            <p:cNvSpPr/>
            <p:nvPr/>
          </p:nvSpPr>
          <p:spPr>
            <a:xfrm>
              <a:off x="239950" y="12329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3"/>
            <p:cNvSpPr/>
            <p:nvPr/>
          </p:nvSpPr>
          <p:spPr>
            <a:xfrm>
              <a:off x="239950" y="11605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3"/>
            <p:cNvSpPr/>
            <p:nvPr/>
          </p:nvSpPr>
          <p:spPr>
            <a:xfrm>
              <a:off x="239950" y="10889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3"/>
            <p:cNvSpPr/>
            <p:nvPr/>
          </p:nvSpPr>
          <p:spPr>
            <a:xfrm>
              <a:off x="239950" y="10165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3"/>
            <p:cNvSpPr/>
            <p:nvPr/>
          </p:nvSpPr>
          <p:spPr>
            <a:xfrm>
              <a:off x="239950" y="9450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3"/>
            <p:cNvSpPr/>
            <p:nvPr/>
          </p:nvSpPr>
          <p:spPr>
            <a:xfrm>
              <a:off x="7210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3"/>
            <p:cNvSpPr/>
            <p:nvPr/>
          </p:nvSpPr>
          <p:spPr>
            <a:xfrm>
              <a:off x="7137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3"/>
            <p:cNvSpPr/>
            <p:nvPr/>
          </p:nvSpPr>
          <p:spPr>
            <a:xfrm>
              <a:off x="70645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3"/>
            <p:cNvSpPr/>
            <p:nvPr/>
          </p:nvSpPr>
          <p:spPr>
            <a:xfrm>
              <a:off x="69921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3"/>
            <p:cNvSpPr/>
            <p:nvPr/>
          </p:nvSpPr>
          <p:spPr>
            <a:xfrm>
              <a:off x="69196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3"/>
            <p:cNvSpPr/>
            <p:nvPr/>
          </p:nvSpPr>
          <p:spPr>
            <a:xfrm>
              <a:off x="6847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13"/>
            <p:cNvSpPr/>
            <p:nvPr/>
          </p:nvSpPr>
          <p:spPr>
            <a:xfrm>
              <a:off x="6774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13"/>
            <p:cNvSpPr/>
            <p:nvPr/>
          </p:nvSpPr>
          <p:spPr>
            <a:xfrm>
              <a:off x="6702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13"/>
            <p:cNvSpPr/>
            <p:nvPr/>
          </p:nvSpPr>
          <p:spPr>
            <a:xfrm>
              <a:off x="66289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3"/>
            <p:cNvSpPr/>
            <p:nvPr/>
          </p:nvSpPr>
          <p:spPr>
            <a:xfrm>
              <a:off x="65565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3"/>
            <p:cNvSpPr/>
            <p:nvPr/>
          </p:nvSpPr>
          <p:spPr>
            <a:xfrm>
              <a:off x="64840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13"/>
            <p:cNvSpPr/>
            <p:nvPr/>
          </p:nvSpPr>
          <p:spPr>
            <a:xfrm>
              <a:off x="6411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13"/>
            <p:cNvSpPr/>
            <p:nvPr/>
          </p:nvSpPr>
          <p:spPr>
            <a:xfrm>
              <a:off x="633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13"/>
            <p:cNvSpPr/>
            <p:nvPr/>
          </p:nvSpPr>
          <p:spPr>
            <a:xfrm>
              <a:off x="6266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13"/>
            <p:cNvSpPr/>
            <p:nvPr/>
          </p:nvSpPr>
          <p:spPr>
            <a:xfrm>
              <a:off x="6193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13"/>
            <p:cNvSpPr/>
            <p:nvPr/>
          </p:nvSpPr>
          <p:spPr>
            <a:xfrm>
              <a:off x="6120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3"/>
            <p:cNvSpPr/>
            <p:nvPr/>
          </p:nvSpPr>
          <p:spPr>
            <a:xfrm>
              <a:off x="60484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3"/>
            <p:cNvSpPr/>
            <p:nvPr/>
          </p:nvSpPr>
          <p:spPr>
            <a:xfrm>
              <a:off x="5976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3"/>
            <p:cNvSpPr/>
            <p:nvPr/>
          </p:nvSpPr>
          <p:spPr>
            <a:xfrm>
              <a:off x="5903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3"/>
            <p:cNvSpPr/>
            <p:nvPr/>
          </p:nvSpPr>
          <p:spPr>
            <a:xfrm>
              <a:off x="5830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3"/>
            <p:cNvSpPr/>
            <p:nvPr/>
          </p:nvSpPr>
          <p:spPr>
            <a:xfrm>
              <a:off x="5757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3"/>
            <p:cNvSpPr/>
            <p:nvPr/>
          </p:nvSpPr>
          <p:spPr>
            <a:xfrm>
              <a:off x="5685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3"/>
            <p:cNvSpPr/>
            <p:nvPr/>
          </p:nvSpPr>
          <p:spPr>
            <a:xfrm>
              <a:off x="56129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3"/>
            <p:cNvSpPr/>
            <p:nvPr/>
          </p:nvSpPr>
          <p:spPr>
            <a:xfrm>
              <a:off x="5540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13"/>
            <p:cNvSpPr/>
            <p:nvPr/>
          </p:nvSpPr>
          <p:spPr>
            <a:xfrm>
              <a:off x="5468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13"/>
            <p:cNvSpPr/>
            <p:nvPr/>
          </p:nvSpPr>
          <p:spPr>
            <a:xfrm>
              <a:off x="5394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3"/>
            <p:cNvSpPr/>
            <p:nvPr/>
          </p:nvSpPr>
          <p:spPr>
            <a:xfrm>
              <a:off x="53222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3"/>
            <p:cNvSpPr/>
            <p:nvPr/>
          </p:nvSpPr>
          <p:spPr>
            <a:xfrm>
              <a:off x="5249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3"/>
            <p:cNvSpPr/>
            <p:nvPr/>
          </p:nvSpPr>
          <p:spPr>
            <a:xfrm>
              <a:off x="5177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3"/>
            <p:cNvSpPr/>
            <p:nvPr/>
          </p:nvSpPr>
          <p:spPr>
            <a:xfrm>
              <a:off x="510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13"/>
            <p:cNvSpPr/>
            <p:nvPr/>
          </p:nvSpPr>
          <p:spPr>
            <a:xfrm>
              <a:off x="5032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13"/>
            <p:cNvSpPr/>
            <p:nvPr/>
          </p:nvSpPr>
          <p:spPr>
            <a:xfrm>
              <a:off x="4959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3"/>
            <p:cNvSpPr/>
            <p:nvPr/>
          </p:nvSpPr>
          <p:spPr>
            <a:xfrm>
              <a:off x="4886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13"/>
            <p:cNvSpPr/>
            <p:nvPr/>
          </p:nvSpPr>
          <p:spPr>
            <a:xfrm>
              <a:off x="48141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13"/>
            <p:cNvSpPr/>
            <p:nvPr/>
          </p:nvSpPr>
          <p:spPr>
            <a:xfrm>
              <a:off x="4741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13"/>
            <p:cNvSpPr/>
            <p:nvPr/>
          </p:nvSpPr>
          <p:spPr>
            <a:xfrm>
              <a:off x="4669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3"/>
            <p:cNvSpPr/>
            <p:nvPr/>
          </p:nvSpPr>
          <p:spPr>
            <a:xfrm>
              <a:off x="4596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3"/>
            <p:cNvSpPr/>
            <p:nvPr/>
          </p:nvSpPr>
          <p:spPr>
            <a:xfrm>
              <a:off x="4523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13"/>
            <p:cNvSpPr/>
            <p:nvPr/>
          </p:nvSpPr>
          <p:spPr>
            <a:xfrm>
              <a:off x="4451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3"/>
            <p:cNvSpPr/>
            <p:nvPr/>
          </p:nvSpPr>
          <p:spPr>
            <a:xfrm>
              <a:off x="43785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13"/>
            <p:cNvSpPr/>
            <p:nvPr/>
          </p:nvSpPr>
          <p:spPr>
            <a:xfrm>
              <a:off x="4306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3"/>
            <p:cNvSpPr/>
            <p:nvPr/>
          </p:nvSpPr>
          <p:spPr>
            <a:xfrm>
              <a:off x="4233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3"/>
            <p:cNvSpPr/>
            <p:nvPr/>
          </p:nvSpPr>
          <p:spPr>
            <a:xfrm>
              <a:off x="4160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13"/>
            <p:cNvSpPr/>
            <p:nvPr/>
          </p:nvSpPr>
          <p:spPr>
            <a:xfrm>
              <a:off x="40878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13"/>
            <p:cNvSpPr/>
            <p:nvPr/>
          </p:nvSpPr>
          <p:spPr>
            <a:xfrm>
              <a:off x="4015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3"/>
            <p:cNvSpPr/>
            <p:nvPr/>
          </p:nvSpPr>
          <p:spPr>
            <a:xfrm>
              <a:off x="3942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3"/>
            <p:cNvSpPr/>
            <p:nvPr/>
          </p:nvSpPr>
          <p:spPr>
            <a:xfrm>
              <a:off x="38705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3"/>
            <p:cNvSpPr/>
            <p:nvPr/>
          </p:nvSpPr>
          <p:spPr>
            <a:xfrm>
              <a:off x="3798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3"/>
            <p:cNvSpPr/>
            <p:nvPr/>
          </p:nvSpPr>
          <p:spPr>
            <a:xfrm>
              <a:off x="3724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13"/>
            <p:cNvSpPr/>
            <p:nvPr/>
          </p:nvSpPr>
          <p:spPr>
            <a:xfrm>
              <a:off x="3652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3"/>
            <p:cNvSpPr/>
            <p:nvPr/>
          </p:nvSpPr>
          <p:spPr>
            <a:xfrm>
              <a:off x="3579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13"/>
            <p:cNvSpPr/>
            <p:nvPr/>
          </p:nvSpPr>
          <p:spPr>
            <a:xfrm>
              <a:off x="3507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13"/>
            <p:cNvSpPr/>
            <p:nvPr/>
          </p:nvSpPr>
          <p:spPr>
            <a:xfrm>
              <a:off x="3434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13"/>
            <p:cNvSpPr/>
            <p:nvPr/>
          </p:nvSpPr>
          <p:spPr>
            <a:xfrm>
              <a:off x="3362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13"/>
            <p:cNvSpPr/>
            <p:nvPr/>
          </p:nvSpPr>
          <p:spPr>
            <a:xfrm>
              <a:off x="3289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3"/>
            <p:cNvSpPr/>
            <p:nvPr/>
          </p:nvSpPr>
          <p:spPr>
            <a:xfrm>
              <a:off x="3216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13"/>
            <p:cNvSpPr/>
            <p:nvPr/>
          </p:nvSpPr>
          <p:spPr>
            <a:xfrm>
              <a:off x="31442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3"/>
            <p:cNvSpPr/>
            <p:nvPr/>
          </p:nvSpPr>
          <p:spPr>
            <a:xfrm>
              <a:off x="3071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13"/>
            <p:cNvSpPr/>
            <p:nvPr/>
          </p:nvSpPr>
          <p:spPr>
            <a:xfrm>
              <a:off x="2999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3"/>
            <p:cNvSpPr/>
            <p:nvPr/>
          </p:nvSpPr>
          <p:spPr>
            <a:xfrm>
              <a:off x="2925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3"/>
            <p:cNvSpPr/>
            <p:nvPr/>
          </p:nvSpPr>
          <p:spPr>
            <a:xfrm>
              <a:off x="28535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13"/>
            <p:cNvSpPr/>
            <p:nvPr/>
          </p:nvSpPr>
          <p:spPr>
            <a:xfrm>
              <a:off x="2781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13"/>
            <p:cNvSpPr/>
            <p:nvPr/>
          </p:nvSpPr>
          <p:spPr>
            <a:xfrm>
              <a:off x="27086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13"/>
            <p:cNvSpPr/>
            <p:nvPr/>
          </p:nvSpPr>
          <p:spPr>
            <a:xfrm>
              <a:off x="2636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13"/>
            <p:cNvSpPr/>
            <p:nvPr/>
          </p:nvSpPr>
          <p:spPr>
            <a:xfrm>
              <a:off x="2563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13"/>
            <p:cNvSpPr/>
            <p:nvPr/>
          </p:nvSpPr>
          <p:spPr>
            <a:xfrm>
              <a:off x="2490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13"/>
            <p:cNvSpPr/>
            <p:nvPr/>
          </p:nvSpPr>
          <p:spPr>
            <a:xfrm>
              <a:off x="2417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3"/>
            <p:cNvSpPr/>
            <p:nvPr/>
          </p:nvSpPr>
          <p:spPr>
            <a:xfrm>
              <a:off x="2345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3"/>
            <p:cNvSpPr/>
            <p:nvPr/>
          </p:nvSpPr>
          <p:spPr>
            <a:xfrm>
              <a:off x="2273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13"/>
            <p:cNvSpPr/>
            <p:nvPr/>
          </p:nvSpPr>
          <p:spPr>
            <a:xfrm>
              <a:off x="2200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13"/>
            <p:cNvSpPr/>
            <p:nvPr/>
          </p:nvSpPr>
          <p:spPr>
            <a:xfrm>
              <a:off x="2128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3"/>
            <p:cNvSpPr/>
            <p:nvPr/>
          </p:nvSpPr>
          <p:spPr>
            <a:xfrm>
              <a:off x="2054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3"/>
            <p:cNvSpPr/>
            <p:nvPr/>
          </p:nvSpPr>
          <p:spPr>
            <a:xfrm>
              <a:off x="1982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3"/>
            <p:cNvSpPr/>
            <p:nvPr/>
          </p:nvSpPr>
          <p:spPr>
            <a:xfrm>
              <a:off x="19098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13"/>
            <p:cNvSpPr/>
            <p:nvPr/>
          </p:nvSpPr>
          <p:spPr>
            <a:xfrm>
              <a:off x="1837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13"/>
            <p:cNvSpPr/>
            <p:nvPr/>
          </p:nvSpPr>
          <p:spPr>
            <a:xfrm>
              <a:off x="1764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13"/>
            <p:cNvSpPr/>
            <p:nvPr/>
          </p:nvSpPr>
          <p:spPr>
            <a:xfrm>
              <a:off x="1692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3"/>
            <p:cNvSpPr/>
            <p:nvPr/>
          </p:nvSpPr>
          <p:spPr>
            <a:xfrm>
              <a:off x="161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13"/>
            <p:cNvSpPr/>
            <p:nvPr/>
          </p:nvSpPr>
          <p:spPr>
            <a:xfrm>
              <a:off x="1546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14742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p:nvPr/>
          </p:nvSpPr>
          <p:spPr>
            <a:xfrm>
              <a:off x="1401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13"/>
            <p:cNvSpPr/>
            <p:nvPr/>
          </p:nvSpPr>
          <p:spPr>
            <a:xfrm>
              <a:off x="1329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13"/>
            <p:cNvSpPr/>
            <p:nvPr/>
          </p:nvSpPr>
          <p:spPr>
            <a:xfrm>
              <a:off x="1256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3"/>
            <p:cNvSpPr/>
            <p:nvPr/>
          </p:nvSpPr>
          <p:spPr>
            <a:xfrm>
              <a:off x="1183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13"/>
            <p:cNvSpPr/>
            <p:nvPr/>
          </p:nvSpPr>
          <p:spPr>
            <a:xfrm>
              <a:off x="1111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13"/>
            <p:cNvSpPr/>
            <p:nvPr/>
          </p:nvSpPr>
          <p:spPr>
            <a:xfrm>
              <a:off x="10387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13"/>
            <p:cNvSpPr/>
            <p:nvPr/>
          </p:nvSpPr>
          <p:spPr>
            <a:xfrm>
              <a:off x="9662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13"/>
            <p:cNvSpPr/>
            <p:nvPr/>
          </p:nvSpPr>
          <p:spPr>
            <a:xfrm>
              <a:off x="8938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13"/>
            <p:cNvSpPr/>
            <p:nvPr/>
          </p:nvSpPr>
          <p:spPr>
            <a:xfrm>
              <a:off x="820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13"/>
            <p:cNvSpPr/>
            <p:nvPr/>
          </p:nvSpPr>
          <p:spPr>
            <a:xfrm>
              <a:off x="747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13"/>
            <p:cNvSpPr/>
            <p:nvPr/>
          </p:nvSpPr>
          <p:spPr>
            <a:xfrm>
              <a:off x="675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13"/>
            <p:cNvSpPr/>
            <p:nvPr/>
          </p:nvSpPr>
          <p:spPr>
            <a:xfrm>
              <a:off x="6031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13"/>
            <p:cNvSpPr/>
            <p:nvPr/>
          </p:nvSpPr>
          <p:spPr>
            <a:xfrm>
              <a:off x="5306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13"/>
            <p:cNvSpPr/>
            <p:nvPr/>
          </p:nvSpPr>
          <p:spPr>
            <a:xfrm>
              <a:off x="4582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13"/>
            <p:cNvSpPr/>
            <p:nvPr/>
          </p:nvSpPr>
          <p:spPr>
            <a:xfrm>
              <a:off x="38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13"/>
            <p:cNvSpPr/>
            <p:nvPr/>
          </p:nvSpPr>
          <p:spPr>
            <a:xfrm>
              <a:off x="312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 name="Google Shape;203;p13"/>
          <p:cNvSpPr txBox="1">
            <a:spLocks noGrp="1"/>
          </p:cNvSpPr>
          <p:nvPr>
            <p:ph type="title"/>
          </p:nvPr>
        </p:nvSpPr>
        <p:spPr>
          <a:xfrm>
            <a:off x="747925" y="225025"/>
            <a:ext cx="6791700" cy="8574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1pPr>
            <a:lvl2pPr lvl="1"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2pPr>
            <a:lvl3pPr lvl="2"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3pPr>
            <a:lvl4pPr lvl="3"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4pPr>
            <a:lvl5pPr lvl="4"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5pPr>
            <a:lvl6pPr lvl="5"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6pPr>
            <a:lvl7pPr lvl="6"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7pPr>
            <a:lvl8pPr lvl="7"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8pPr>
            <a:lvl9pPr lvl="8"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9pPr>
          </a:lstStyle>
          <a:p>
            <a:endParaRPr/>
          </a:p>
        </p:txBody>
      </p:sp>
      <p:sp>
        <p:nvSpPr>
          <p:cNvPr id="204" name="Google Shape;204;p13"/>
          <p:cNvSpPr txBox="1">
            <a:spLocks noGrp="1"/>
          </p:cNvSpPr>
          <p:nvPr>
            <p:ph type="body" idx="1"/>
          </p:nvPr>
        </p:nvSpPr>
        <p:spPr>
          <a:xfrm>
            <a:off x="747925" y="1314900"/>
            <a:ext cx="6791700" cy="3610800"/>
          </a:xfrm>
          <a:prstGeom prst="rect">
            <a:avLst/>
          </a:prstGeom>
          <a:noFill/>
          <a:ln>
            <a:noFill/>
          </a:ln>
        </p:spPr>
        <p:txBody>
          <a:bodyPr spcFirstLastPara="1" wrap="square" lIns="91425" tIns="91425" rIns="91425" bIns="91425" anchor="t" anchorCtr="0">
            <a:noAutofit/>
          </a:bodyPr>
          <a:lstStyle>
            <a:lvl1pPr marL="457200" lvl="0" indent="-393700" rtl="0">
              <a:spcBef>
                <a:spcPts val="600"/>
              </a:spcBef>
              <a:spcAft>
                <a:spcPts val="0"/>
              </a:spcAft>
              <a:buClr>
                <a:schemeClr val="dk1"/>
              </a:buClr>
              <a:buSzPts val="2600"/>
              <a:buFont typeface="Dosis"/>
              <a:buChar char="✘"/>
              <a:defRPr sz="2600">
                <a:solidFill>
                  <a:schemeClr val="dk1"/>
                </a:solidFill>
                <a:latin typeface="Dosis"/>
                <a:ea typeface="Dosis"/>
                <a:cs typeface="Dosis"/>
                <a:sym typeface="Dosis"/>
              </a:defRPr>
            </a:lvl1pPr>
            <a:lvl2pPr marL="914400" lvl="1" indent="-355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2pPr>
            <a:lvl3pPr marL="1371600" lvl="2" indent="-355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3pPr>
            <a:lvl4pPr marL="1828800" lvl="3"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4pPr>
            <a:lvl5pPr marL="2286000" lvl="4"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5pPr>
            <a:lvl6pPr marL="2743200" lvl="5"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6pPr>
            <a:lvl7pPr marL="3200400" lvl="6"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7pPr>
            <a:lvl8pPr marL="3657600" lvl="7"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8pPr>
            <a:lvl9pPr marL="4114800" lvl="8"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9pPr>
          </a:lstStyle>
          <a:p>
            <a:endParaRPr/>
          </a:p>
        </p:txBody>
      </p:sp>
      <p:sp>
        <p:nvSpPr>
          <p:cNvPr id="205" name="Google Shape;205;p13"/>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lvl="0" rtl="0">
              <a:buNone/>
              <a:defRPr sz="1200">
                <a:solidFill>
                  <a:schemeClr val="accent1"/>
                </a:solidFill>
                <a:latin typeface="Sniglet"/>
                <a:ea typeface="Sniglet"/>
                <a:cs typeface="Sniglet"/>
                <a:sym typeface="Sniglet"/>
              </a:defRPr>
            </a:lvl1pPr>
            <a:lvl2pPr lvl="1" rtl="0">
              <a:buNone/>
              <a:defRPr sz="1200">
                <a:solidFill>
                  <a:schemeClr val="accent1"/>
                </a:solidFill>
                <a:latin typeface="Sniglet"/>
                <a:ea typeface="Sniglet"/>
                <a:cs typeface="Sniglet"/>
                <a:sym typeface="Sniglet"/>
              </a:defRPr>
            </a:lvl2pPr>
            <a:lvl3pPr lvl="2" rtl="0">
              <a:buNone/>
              <a:defRPr sz="1200">
                <a:solidFill>
                  <a:schemeClr val="accent1"/>
                </a:solidFill>
                <a:latin typeface="Sniglet"/>
                <a:ea typeface="Sniglet"/>
                <a:cs typeface="Sniglet"/>
                <a:sym typeface="Sniglet"/>
              </a:defRPr>
            </a:lvl3pPr>
            <a:lvl4pPr lvl="3" rtl="0">
              <a:buNone/>
              <a:defRPr sz="1200">
                <a:solidFill>
                  <a:schemeClr val="accent1"/>
                </a:solidFill>
                <a:latin typeface="Sniglet"/>
                <a:ea typeface="Sniglet"/>
                <a:cs typeface="Sniglet"/>
                <a:sym typeface="Sniglet"/>
              </a:defRPr>
            </a:lvl4pPr>
            <a:lvl5pPr lvl="4" rtl="0">
              <a:buNone/>
              <a:defRPr sz="1200">
                <a:solidFill>
                  <a:schemeClr val="accent1"/>
                </a:solidFill>
                <a:latin typeface="Sniglet"/>
                <a:ea typeface="Sniglet"/>
                <a:cs typeface="Sniglet"/>
                <a:sym typeface="Sniglet"/>
              </a:defRPr>
            </a:lvl5pPr>
            <a:lvl6pPr lvl="5" rtl="0">
              <a:buNone/>
              <a:defRPr sz="1200">
                <a:solidFill>
                  <a:schemeClr val="accent1"/>
                </a:solidFill>
                <a:latin typeface="Sniglet"/>
                <a:ea typeface="Sniglet"/>
                <a:cs typeface="Sniglet"/>
                <a:sym typeface="Sniglet"/>
              </a:defRPr>
            </a:lvl6pPr>
            <a:lvl7pPr lvl="6" rtl="0">
              <a:buNone/>
              <a:defRPr sz="1200">
                <a:solidFill>
                  <a:schemeClr val="accent1"/>
                </a:solidFill>
                <a:latin typeface="Sniglet"/>
                <a:ea typeface="Sniglet"/>
                <a:cs typeface="Sniglet"/>
                <a:sym typeface="Sniglet"/>
              </a:defRPr>
            </a:lvl7pPr>
            <a:lvl8pPr lvl="7" rtl="0">
              <a:buNone/>
              <a:defRPr sz="1200">
                <a:solidFill>
                  <a:schemeClr val="accent1"/>
                </a:solidFill>
                <a:latin typeface="Sniglet"/>
                <a:ea typeface="Sniglet"/>
                <a:cs typeface="Sniglet"/>
                <a:sym typeface="Sniglet"/>
              </a:defRPr>
            </a:lvl8pPr>
            <a:lvl9pPr lvl="8" rtl="0">
              <a:buNone/>
              <a:defRPr sz="1200">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4" r:id="rId5"/>
    <p:sldLayoutId id="2147483665" r:id="rId6"/>
    <p:sldLayoutId id="2147483666" r:id="rId7"/>
    <p:sldLayoutId id="2147483667" r:id="rId8"/>
    <p:sldLayoutId id="2147483668" r:id="rId9"/>
  </p:sldLayoutIdLst>
  <p:transition>
    <p:fade thruBlk="1"/>
  </p:transition>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F28F66A-F18E-4F37-8173-D99216BEA64F}"/>
              </a:ext>
            </a:extLst>
          </p:cNvPr>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429279CE-EFD0-4BD6-BDC4-4334D3CE3F3E}"/>
              </a:ext>
            </a:extLst>
          </p:cNvPr>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B435D44-F582-4821-9F34-BCE9537BD15C}"/>
              </a:ext>
            </a:extLst>
          </p:cNvPr>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F3E90696-1C25-4F46-AA75-3519DA08C294}" type="datetimeFigureOut">
              <a:rPr lang="en-US" smtClean="0"/>
              <a:t>6/23/2022</a:t>
            </a:fld>
            <a:endParaRPr lang="en-US" dirty="0"/>
          </a:p>
        </p:txBody>
      </p:sp>
      <p:sp>
        <p:nvSpPr>
          <p:cNvPr id="5" name="Footer Placeholder 4">
            <a:extLst>
              <a:ext uri="{FF2B5EF4-FFF2-40B4-BE49-F238E27FC236}">
                <a16:creationId xmlns:a16="http://schemas.microsoft.com/office/drawing/2014/main" id="{61F3E114-BBF9-4529-BF6A-C04F87120742}"/>
              </a:ext>
            </a:extLst>
          </p:cNvPr>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8DFD8559-2B3D-4225-B43F-49581EB6A16C}"/>
              </a:ext>
            </a:extLst>
          </p:cNvPr>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498F62BF-AE87-4817-9A39-49085038F650}" type="slidenum">
              <a:rPr lang="en-US" smtClean="0"/>
              <a:t>‹#›</a:t>
            </a:fld>
            <a:endParaRPr lang="en-US" dirty="0"/>
          </a:p>
        </p:txBody>
      </p:sp>
    </p:spTree>
    <p:extLst>
      <p:ext uri="{BB962C8B-B14F-4D97-AF65-F5344CB8AC3E}">
        <p14:creationId xmlns:p14="http://schemas.microsoft.com/office/powerpoint/2010/main" val="2418476378"/>
      </p:ext>
    </p:extLst>
  </p:cSld>
  <p:clrMap bg1="lt1" tx1="dk1" bg2="lt2" tx2="dk2" accent1="accent1" accent2="accent2" accent3="accent3" accent4="accent4" accent5="accent5" accent6="accent6" hlink="hlink" folHlink="folHlink"/>
  <p:sldLayoutIdLst>
    <p:sldLayoutId id="2147483672" r:id="rId1"/>
    <p:sldLayoutId id="2147483673" r:id="rId2"/>
    <p:sldLayoutId id="2147483674" r:id="rId3"/>
    <p:sldLayoutId id="2147483675" r:id="rId4"/>
    <p:sldLayoutId id="2147483676" r:id="rId5"/>
    <p:sldLayoutId id="2147483677" r:id="rId6"/>
    <p:sldLayoutId id="2147483678" r:id="rId7"/>
    <p:sldLayoutId id="2147483679" r:id="rId8"/>
    <p:sldLayoutId id="2147483680" r:id="rId9"/>
    <p:sldLayoutId id="2147483681" r:id="rId10"/>
    <p:sldLayoutId id="2147483682"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Shape 50"/>
        <p:cNvGrpSpPr/>
        <p:nvPr/>
      </p:nvGrpSpPr>
      <p:grpSpPr>
        <a:xfrm>
          <a:off x="0" y="0"/>
          <a:ext cx="0" cy="0"/>
          <a:chOff x="0" y="0"/>
          <a:chExt cx="0" cy="0"/>
        </a:xfrm>
      </p:grpSpPr>
      <p:grpSp>
        <p:nvGrpSpPr>
          <p:cNvPr id="51" name="Google Shape;51;p13"/>
          <p:cNvGrpSpPr/>
          <p:nvPr/>
        </p:nvGrpSpPr>
        <p:grpSpPr>
          <a:xfrm>
            <a:off x="-6" y="-23"/>
            <a:ext cx="9143797" cy="5143378"/>
            <a:chOff x="239950" y="872550"/>
            <a:chExt cx="7042900" cy="3961625"/>
          </a:xfrm>
        </p:grpSpPr>
        <p:sp>
          <p:nvSpPr>
            <p:cNvPr id="52" name="Google Shape;52;p13"/>
            <p:cNvSpPr/>
            <p:nvPr/>
          </p:nvSpPr>
          <p:spPr>
            <a:xfrm>
              <a:off x="239950" y="872550"/>
              <a:ext cx="7042900" cy="3961625"/>
            </a:xfrm>
            <a:custGeom>
              <a:avLst/>
              <a:gdLst/>
              <a:ahLst/>
              <a:cxnLst/>
              <a:rect l="l" t="t" r="r" b="b"/>
              <a:pathLst>
                <a:path w="281716" h="158465" fill="none" extrusionOk="0">
                  <a:moveTo>
                    <a:pt x="0" y="0"/>
                  </a:moveTo>
                  <a:lnTo>
                    <a:pt x="281715" y="0"/>
                  </a:lnTo>
                  <a:lnTo>
                    <a:pt x="281715" y="158464"/>
                  </a:lnTo>
                  <a:lnTo>
                    <a:pt x="0" y="158464"/>
                  </a:lnTo>
                  <a:lnTo>
                    <a:pt x="0" y="0"/>
                  </a:lnTo>
                  <a:close/>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13"/>
            <p:cNvSpPr/>
            <p:nvPr/>
          </p:nvSpPr>
          <p:spPr>
            <a:xfrm>
              <a:off x="239950" y="47617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13"/>
            <p:cNvSpPr/>
            <p:nvPr/>
          </p:nvSpPr>
          <p:spPr>
            <a:xfrm>
              <a:off x="239950" y="4690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13"/>
            <p:cNvSpPr/>
            <p:nvPr/>
          </p:nvSpPr>
          <p:spPr>
            <a:xfrm>
              <a:off x="239950" y="46177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13"/>
            <p:cNvSpPr/>
            <p:nvPr/>
          </p:nvSpPr>
          <p:spPr>
            <a:xfrm>
              <a:off x="239950" y="4546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13"/>
            <p:cNvSpPr/>
            <p:nvPr/>
          </p:nvSpPr>
          <p:spPr>
            <a:xfrm>
              <a:off x="239950" y="44737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13"/>
            <p:cNvSpPr/>
            <p:nvPr/>
          </p:nvSpPr>
          <p:spPr>
            <a:xfrm>
              <a:off x="239950" y="4402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13"/>
            <p:cNvSpPr/>
            <p:nvPr/>
          </p:nvSpPr>
          <p:spPr>
            <a:xfrm>
              <a:off x="239950" y="43297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13"/>
            <p:cNvSpPr/>
            <p:nvPr/>
          </p:nvSpPr>
          <p:spPr>
            <a:xfrm>
              <a:off x="239950" y="4258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13"/>
            <p:cNvSpPr/>
            <p:nvPr/>
          </p:nvSpPr>
          <p:spPr>
            <a:xfrm>
              <a:off x="239950" y="41858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13"/>
            <p:cNvSpPr/>
            <p:nvPr/>
          </p:nvSpPr>
          <p:spPr>
            <a:xfrm>
              <a:off x="239950" y="4114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13"/>
            <p:cNvSpPr/>
            <p:nvPr/>
          </p:nvSpPr>
          <p:spPr>
            <a:xfrm>
              <a:off x="239950" y="40418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13"/>
            <p:cNvSpPr/>
            <p:nvPr/>
          </p:nvSpPr>
          <p:spPr>
            <a:xfrm>
              <a:off x="239950" y="39693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13"/>
            <p:cNvSpPr/>
            <p:nvPr/>
          </p:nvSpPr>
          <p:spPr>
            <a:xfrm>
              <a:off x="239950" y="38978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13"/>
            <p:cNvSpPr/>
            <p:nvPr/>
          </p:nvSpPr>
          <p:spPr>
            <a:xfrm>
              <a:off x="239950" y="38254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13"/>
            <p:cNvSpPr/>
            <p:nvPr/>
          </p:nvSpPr>
          <p:spPr>
            <a:xfrm>
              <a:off x="239950" y="37538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13"/>
            <p:cNvSpPr/>
            <p:nvPr/>
          </p:nvSpPr>
          <p:spPr>
            <a:xfrm>
              <a:off x="239950" y="36814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13"/>
            <p:cNvSpPr/>
            <p:nvPr/>
          </p:nvSpPr>
          <p:spPr>
            <a:xfrm>
              <a:off x="239950" y="36099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13"/>
            <p:cNvSpPr/>
            <p:nvPr/>
          </p:nvSpPr>
          <p:spPr>
            <a:xfrm>
              <a:off x="239950" y="35374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13"/>
            <p:cNvSpPr/>
            <p:nvPr/>
          </p:nvSpPr>
          <p:spPr>
            <a:xfrm>
              <a:off x="239950" y="34659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13"/>
            <p:cNvSpPr/>
            <p:nvPr/>
          </p:nvSpPr>
          <p:spPr>
            <a:xfrm>
              <a:off x="239950" y="33934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13"/>
            <p:cNvSpPr/>
            <p:nvPr/>
          </p:nvSpPr>
          <p:spPr>
            <a:xfrm>
              <a:off x="239950" y="33219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13"/>
            <p:cNvSpPr/>
            <p:nvPr/>
          </p:nvSpPr>
          <p:spPr>
            <a:xfrm>
              <a:off x="239950" y="32495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3"/>
            <p:cNvSpPr/>
            <p:nvPr/>
          </p:nvSpPr>
          <p:spPr>
            <a:xfrm>
              <a:off x="239950" y="31770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13"/>
            <p:cNvSpPr/>
            <p:nvPr/>
          </p:nvSpPr>
          <p:spPr>
            <a:xfrm>
              <a:off x="239950" y="31055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13"/>
            <p:cNvSpPr/>
            <p:nvPr/>
          </p:nvSpPr>
          <p:spPr>
            <a:xfrm>
              <a:off x="239950" y="3033100"/>
              <a:ext cx="7042900" cy="0"/>
            </a:xfrm>
            <a:custGeom>
              <a:avLst/>
              <a:gdLst/>
              <a:ahLst/>
              <a:cxnLst/>
              <a:rect l="l" t="t" r="r" b="b"/>
              <a:pathLst>
                <a:path w="281716"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3"/>
            <p:cNvSpPr/>
            <p:nvPr/>
          </p:nvSpPr>
          <p:spPr>
            <a:xfrm>
              <a:off x="239950" y="296155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3"/>
            <p:cNvSpPr/>
            <p:nvPr/>
          </p:nvSpPr>
          <p:spPr>
            <a:xfrm>
              <a:off x="239950" y="28891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13"/>
            <p:cNvSpPr/>
            <p:nvPr/>
          </p:nvSpPr>
          <p:spPr>
            <a:xfrm>
              <a:off x="239950" y="281757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13"/>
            <p:cNvSpPr/>
            <p:nvPr/>
          </p:nvSpPr>
          <p:spPr>
            <a:xfrm>
              <a:off x="239950" y="27451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13"/>
            <p:cNvSpPr/>
            <p:nvPr/>
          </p:nvSpPr>
          <p:spPr>
            <a:xfrm>
              <a:off x="239950" y="2673600"/>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13"/>
            <p:cNvSpPr/>
            <p:nvPr/>
          </p:nvSpPr>
          <p:spPr>
            <a:xfrm>
              <a:off x="239950" y="26011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13"/>
            <p:cNvSpPr/>
            <p:nvPr/>
          </p:nvSpPr>
          <p:spPr>
            <a:xfrm>
              <a:off x="239950" y="2529625"/>
              <a:ext cx="7042900" cy="25"/>
            </a:xfrm>
            <a:custGeom>
              <a:avLst/>
              <a:gdLst/>
              <a:ahLst/>
              <a:cxnLst/>
              <a:rect l="l" t="t" r="r" b="b"/>
              <a:pathLst>
                <a:path w="281716" h="1" fill="none" extrusionOk="0">
                  <a:moveTo>
                    <a:pt x="0" y="1"/>
                  </a:moveTo>
                  <a:lnTo>
                    <a:pt x="281715" y="1"/>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13"/>
            <p:cNvSpPr/>
            <p:nvPr/>
          </p:nvSpPr>
          <p:spPr>
            <a:xfrm>
              <a:off x="239950" y="24572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13"/>
            <p:cNvSpPr/>
            <p:nvPr/>
          </p:nvSpPr>
          <p:spPr>
            <a:xfrm>
              <a:off x="239950" y="23847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13"/>
            <p:cNvSpPr/>
            <p:nvPr/>
          </p:nvSpPr>
          <p:spPr>
            <a:xfrm>
              <a:off x="239950" y="23132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13"/>
            <p:cNvSpPr/>
            <p:nvPr/>
          </p:nvSpPr>
          <p:spPr>
            <a:xfrm>
              <a:off x="239950" y="22407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13"/>
            <p:cNvSpPr/>
            <p:nvPr/>
          </p:nvSpPr>
          <p:spPr>
            <a:xfrm>
              <a:off x="239950" y="21692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13"/>
            <p:cNvSpPr/>
            <p:nvPr/>
          </p:nvSpPr>
          <p:spPr>
            <a:xfrm>
              <a:off x="239950" y="20968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13"/>
            <p:cNvSpPr/>
            <p:nvPr/>
          </p:nvSpPr>
          <p:spPr>
            <a:xfrm>
              <a:off x="239950" y="20252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13"/>
            <p:cNvSpPr/>
            <p:nvPr/>
          </p:nvSpPr>
          <p:spPr>
            <a:xfrm>
              <a:off x="239950" y="19528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3"/>
            <p:cNvSpPr/>
            <p:nvPr/>
          </p:nvSpPr>
          <p:spPr>
            <a:xfrm>
              <a:off x="239950" y="18813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13"/>
            <p:cNvSpPr/>
            <p:nvPr/>
          </p:nvSpPr>
          <p:spPr>
            <a:xfrm>
              <a:off x="239950" y="18088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13"/>
            <p:cNvSpPr/>
            <p:nvPr/>
          </p:nvSpPr>
          <p:spPr>
            <a:xfrm>
              <a:off x="239950" y="17373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3"/>
            <p:cNvSpPr/>
            <p:nvPr/>
          </p:nvSpPr>
          <p:spPr>
            <a:xfrm>
              <a:off x="239950" y="16648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13"/>
            <p:cNvSpPr/>
            <p:nvPr/>
          </p:nvSpPr>
          <p:spPr>
            <a:xfrm>
              <a:off x="239950" y="15924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13"/>
            <p:cNvSpPr/>
            <p:nvPr/>
          </p:nvSpPr>
          <p:spPr>
            <a:xfrm>
              <a:off x="239950" y="15209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3"/>
            <p:cNvSpPr/>
            <p:nvPr/>
          </p:nvSpPr>
          <p:spPr>
            <a:xfrm>
              <a:off x="239950" y="14484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3"/>
            <p:cNvSpPr/>
            <p:nvPr/>
          </p:nvSpPr>
          <p:spPr>
            <a:xfrm>
              <a:off x="239950" y="13769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13"/>
            <p:cNvSpPr/>
            <p:nvPr/>
          </p:nvSpPr>
          <p:spPr>
            <a:xfrm>
              <a:off x="239950" y="13044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3"/>
            <p:cNvSpPr/>
            <p:nvPr/>
          </p:nvSpPr>
          <p:spPr>
            <a:xfrm>
              <a:off x="239950" y="123295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3"/>
            <p:cNvSpPr/>
            <p:nvPr/>
          </p:nvSpPr>
          <p:spPr>
            <a:xfrm>
              <a:off x="239950" y="11605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3"/>
            <p:cNvSpPr/>
            <p:nvPr/>
          </p:nvSpPr>
          <p:spPr>
            <a:xfrm>
              <a:off x="239950" y="108897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13"/>
            <p:cNvSpPr/>
            <p:nvPr/>
          </p:nvSpPr>
          <p:spPr>
            <a:xfrm>
              <a:off x="239950" y="1016525"/>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3"/>
            <p:cNvSpPr/>
            <p:nvPr/>
          </p:nvSpPr>
          <p:spPr>
            <a:xfrm>
              <a:off x="239950" y="945000"/>
              <a:ext cx="7042900" cy="25"/>
            </a:xfrm>
            <a:custGeom>
              <a:avLst/>
              <a:gdLst/>
              <a:ahLst/>
              <a:cxnLst/>
              <a:rect l="l" t="t" r="r" b="b"/>
              <a:pathLst>
                <a:path w="281716" h="1" fill="none" extrusionOk="0">
                  <a:moveTo>
                    <a:pt x="0" y="0"/>
                  </a:moveTo>
                  <a:lnTo>
                    <a:pt x="281715" y="0"/>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3"/>
            <p:cNvSpPr/>
            <p:nvPr/>
          </p:nvSpPr>
          <p:spPr>
            <a:xfrm>
              <a:off x="7210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3"/>
            <p:cNvSpPr/>
            <p:nvPr/>
          </p:nvSpPr>
          <p:spPr>
            <a:xfrm>
              <a:off x="7137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3"/>
            <p:cNvSpPr/>
            <p:nvPr/>
          </p:nvSpPr>
          <p:spPr>
            <a:xfrm>
              <a:off x="70645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13"/>
            <p:cNvSpPr/>
            <p:nvPr/>
          </p:nvSpPr>
          <p:spPr>
            <a:xfrm>
              <a:off x="69921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13"/>
            <p:cNvSpPr/>
            <p:nvPr/>
          </p:nvSpPr>
          <p:spPr>
            <a:xfrm>
              <a:off x="69196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3"/>
            <p:cNvSpPr/>
            <p:nvPr/>
          </p:nvSpPr>
          <p:spPr>
            <a:xfrm>
              <a:off x="6847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13"/>
            <p:cNvSpPr/>
            <p:nvPr/>
          </p:nvSpPr>
          <p:spPr>
            <a:xfrm>
              <a:off x="6774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13"/>
            <p:cNvSpPr/>
            <p:nvPr/>
          </p:nvSpPr>
          <p:spPr>
            <a:xfrm>
              <a:off x="6702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13"/>
            <p:cNvSpPr/>
            <p:nvPr/>
          </p:nvSpPr>
          <p:spPr>
            <a:xfrm>
              <a:off x="66289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3"/>
            <p:cNvSpPr/>
            <p:nvPr/>
          </p:nvSpPr>
          <p:spPr>
            <a:xfrm>
              <a:off x="65565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3"/>
            <p:cNvSpPr/>
            <p:nvPr/>
          </p:nvSpPr>
          <p:spPr>
            <a:xfrm>
              <a:off x="64840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13"/>
            <p:cNvSpPr/>
            <p:nvPr/>
          </p:nvSpPr>
          <p:spPr>
            <a:xfrm>
              <a:off x="6411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13"/>
            <p:cNvSpPr/>
            <p:nvPr/>
          </p:nvSpPr>
          <p:spPr>
            <a:xfrm>
              <a:off x="633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13"/>
            <p:cNvSpPr/>
            <p:nvPr/>
          </p:nvSpPr>
          <p:spPr>
            <a:xfrm>
              <a:off x="6266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13"/>
            <p:cNvSpPr/>
            <p:nvPr/>
          </p:nvSpPr>
          <p:spPr>
            <a:xfrm>
              <a:off x="61933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13"/>
            <p:cNvSpPr/>
            <p:nvPr/>
          </p:nvSpPr>
          <p:spPr>
            <a:xfrm>
              <a:off x="61209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3"/>
            <p:cNvSpPr/>
            <p:nvPr/>
          </p:nvSpPr>
          <p:spPr>
            <a:xfrm>
              <a:off x="60484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3"/>
            <p:cNvSpPr/>
            <p:nvPr/>
          </p:nvSpPr>
          <p:spPr>
            <a:xfrm>
              <a:off x="5976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3"/>
            <p:cNvSpPr/>
            <p:nvPr/>
          </p:nvSpPr>
          <p:spPr>
            <a:xfrm>
              <a:off x="5903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3"/>
            <p:cNvSpPr/>
            <p:nvPr/>
          </p:nvSpPr>
          <p:spPr>
            <a:xfrm>
              <a:off x="58302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3"/>
            <p:cNvSpPr/>
            <p:nvPr/>
          </p:nvSpPr>
          <p:spPr>
            <a:xfrm>
              <a:off x="57577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3"/>
            <p:cNvSpPr/>
            <p:nvPr/>
          </p:nvSpPr>
          <p:spPr>
            <a:xfrm>
              <a:off x="56853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3"/>
            <p:cNvSpPr/>
            <p:nvPr/>
          </p:nvSpPr>
          <p:spPr>
            <a:xfrm>
              <a:off x="56129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3"/>
            <p:cNvSpPr/>
            <p:nvPr/>
          </p:nvSpPr>
          <p:spPr>
            <a:xfrm>
              <a:off x="5540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13"/>
            <p:cNvSpPr/>
            <p:nvPr/>
          </p:nvSpPr>
          <p:spPr>
            <a:xfrm>
              <a:off x="5468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13"/>
            <p:cNvSpPr/>
            <p:nvPr/>
          </p:nvSpPr>
          <p:spPr>
            <a:xfrm>
              <a:off x="53946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3"/>
            <p:cNvSpPr/>
            <p:nvPr/>
          </p:nvSpPr>
          <p:spPr>
            <a:xfrm>
              <a:off x="53222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3"/>
            <p:cNvSpPr/>
            <p:nvPr/>
          </p:nvSpPr>
          <p:spPr>
            <a:xfrm>
              <a:off x="52497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3"/>
            <p:cNvSpPr/>
            <p:nvPr/>
          </p:nvSpPr>
          <p:spPr>
            <a:xfrm>
              <a:off x="5177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3"/>
            <p:cNvSpPr/>
            <p:nvPr/>
          </p:nvSpPr>
          <p:spPr>
            <a:xfrm>
              <a:off x="510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13"/>
            <p:cNvSpPr/>
            <p:nvPr/>
          </p:nvSpPr>
          <p:spPr>
            <a:xfrm>
              <a:off x="5032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13"/>
            <p:cNvSpPr/>
            <p:nvPr/>
          </p:nvSpPr>
          <p:spPr>
            <a:xfrm>
              <a:off x="49590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3"/>
            <p:cNvSpPr/>
            <p:nvPr/>
          </p:nvSpPr>
          <p:spPr>
            <a:xfrm>
              <a:off x="48866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13"/>
            <p:cNvSpPr/>
            <p:nvPr/>
          </p:nvSpPr>
          <p:spPr>
            <a:xfrm>
              <a:off x="48141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13"/>
            <p:cNvSpPr/>
            <p:nvPr/>
          </p:nvSpPr>
          <p:spPr>
            <a:xfrm>
              <a:off x="4741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13"/>
            <p:cNvSpPr/>
            <p:nvPr/>
          </p:nvSpPr>
          <p:spPr>
            <a:xfrm>
              <a:off x="4669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3"/>
            <p:cNvSpPr/>
            <p:nvPr/>
          </p:nvSpPr>
          <p:spPr>
            <a:xfrm>
              <a:off x="4596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3"/>
            <p:cNvSpPr/>
            <p:nvPr/>
          </p:nvSpPr>
          <p:spPr>
            <a:xfrm>
              <a:off x="45234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13"/>
            <p:cNvSpPr/>
            <p:nvPr/>
          </p:nvSpPr>
          <p:spPr>
            <a:xfrm>
              <a:off x="44510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3"/>
            <p:cNvSpPr/>
            <p:nvPr/>
          </p:nvSpPr>
          <p:spPr>
            <a:xfrm>
              <a:off x="43785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13"/>
            <p:cNvSpPr/>
            <p:nvPr/>
          </p:nvSpPr>
          <p:spPr>
            <a:xfrm>
              <a:off x="4306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3"/>
            <p:cNvSpPr/>
            <p:nvPr/>
          </p:nvSpPr>
          <p:spPr>
            <a:xfrm>
              <a:off x="4233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13"/>
            <p:cNvSpPr/>
            <p:nvPr/>
          </p:nvSpPr>
          <p:spPr>
            <a:xfrm>
              <a:off x="41603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13"/>
            <p:cNvSpPr/>
            <p:nvPr/>
          </p:nvSpPr>
          <p:spPr>
            <a:xfrm>
              <a:off x="40878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13"/>
            <p:cNvSpPr/>
            <p:nvPr/>
          </p:nvSpPr>
          <p:spPr>
            <a:xfrm>
              <a:off x="40154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3"/>
            <p:cNvSpPr/>
            <p:nvPr/>
          </p:nvSpPr>
          <p:spPr>
            <a:xfrm>
              <a:off x="3942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3"/>
            <p:cNvSpPr/>
            <p:nvPr/>
          </p:nvSpPr>
          <p:spPr>
            <a:xfrm>
              <a:off x="38705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3"/>
            <p:cNvSpPr/>
            <p:nvPr/>
          </p:nvSpPr>
          <p:spPr>
            <a:xfrm>
              <a:off x="3798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3"/>
            <p:cNvSpPr/>
            <p:nvPr/>
          </p:nvSpPr>
          <p:spPr>
            <a:xfrm>
              <a:off x="37247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13"/>
            <p:cNvSpPr/>
            <p:nvPr/>
          </p:nvSpPr>
          <p:spPr>
            <a:xfrm>
              <a:off x="36522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3"/>
            <p:cNvSpPr/>
            <p:nvPr/>
          </p:nvSpPr>
          <p:spPr>
            <a:xfrm>
              <a:off x="35798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13"/>
            <p:cNvSpPr/>
            <p:nvPr/>
          </p:nvSpPr>
          <p:spPr>
            <a:xfrm>
              <a:off x="3507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13"/>
            <p:cNvSpPr/>
            <p:nvPr/>
          </p:nvSpPr>
          <p:spPr>
            <a:xfrm>
              <a:off x="3434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13"/>
            <p:cNvSpPr/>
            <p:nvPr/>
          </p:nvSpPr>
          <p:spPr>
            <a:xfrm>
              <a:off x="3362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13"/>
            <p:cNvSpPr/>
            <p:nvPr/>
          </p:nvSpPr>
          <p:spPr>
            <a:xfrm>
              <a:off x="32891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3"/>
            <p:cNvSpPr/>
            <p:nvPr/>
          </p:nvSpPr>
          <p:spPr>
            <a:xfrm>
              <a:off x="32166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13"/>
            <p:cNvSpPr/>
            <p:nvPr/>
          </p:nvSpPr>
          <p:spPr>
            <a:xfrm>
              <a:off x="31442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3"/>
            <p:cNvSpPr/>
            <p:nvPr/>
          </p:nvSpPr>
          <p:spPr>
            <a:xfrm>
              <a:off x="3071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13"/>
            <p:cNvSpPr/>
            <p:nvPr/>
          </p:nvSpPr>
          <p:spPr>
            <a:xfrm>
              <a:off x="2999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13"/>
            <p:cNvSpPr/>
            <p:nvPr/>
          </p:nvSpPr>
          <p:spPr>
            <a:xfrm>
              <a:off x="292595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3"/>
            <p:cNvSpPr/>
            <p:nvPr/>
          </p:nvSpPr>
          <p:spPr>
            <a:xfrm>
              <a:off x="28535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13"/>
            <p:cNvSpPr/>
            <p:nvPr/>
          </p:nvSpPr>
          <p:spPr>
            <a:xfrm>
              <a:off x="27810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13"/>
            <p:cNvSpPr/>
            <p:nvPr/>
          </p:nvSpPr>
          <p:spPr>
            <a:xfrm>
              <a:off x="27086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13"/>
            <p:cNvSpPr/>
            <p:nvPr/>
          </p:nvSpPr>
          <p:spPr>
            <a:xfrm>
              <a:off x="2636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13"/>
            <p:cNvSpPr/>
            <p:nvPr/>
          </p:nvSpPr>
          <p:spPr>
            <a:xfrm>
              <a:off x="2563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13"/>
            <p:cNvSpPr/>
            <p:nvPr/>
          </p:nvSpPr>
          <p:spPr>
            <a:xfrm>
              <a:off x="24903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13"/>
            <p:cNvSpPr/>
            <p:nvPr/>
          </p:nvSpPr>
          <p:spPr>
            <a:xfrm>
              <a:off x="24179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3"/>
            <p:cNvSpPr/>
            <p:nvPr/>
          </p:nvSpPr>
          <p:spPr>
            <a:xfrm>
              <a:off x="23454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3"/>
            <p:cNvSpPr/>
            <p:nvPr/>
          </p:nvSpPr>
          <p:spPr>
            <a:xfrm>
              <a:off x="2273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13"/>
            <p:cNvSpPr/>
            <p:nvPr/>
          </p:nvSpPr>
          <p:spPr>
            <a:xfrm>
              <a:off x="2200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13"/>
            <p:cNvSpPr/>
            <p:nvPr/>
          </p:nvSpPr>
          <p:spPr>
            <a:xfrm>
              <a:off x="2128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3"/>
            <p:cNvSpPr/>
            <p:nvPr/>
          </p:nvSpPr>
          <p:spPr>
            <a:xfrm>
              <a:off x="205477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3"/>
            <p:cNvSpPr/>
            <p:nvPr/>
          </p:nvSpPr>
          <p:spPr>
            <a:xfrm>
              <a:off x="1982325"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3"/>
            <p:cNvSpPr/>
            <p:nvPr/>
          </p:nvSpPr>
          <p:spPr>
            <a:xfrm>
              <a:off x="19098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13"/>
            <p:cNvSpPr/>
            <p:nvPr/>
          </p:nvSpPr>
          <p:spPr>
            <a:xfrm>
              <a:off x="1837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13"/>
            <p:cNvSpPr/>
            <p:nvPr/>
          </p:nvSpPr>
          <p:spPr>
            <a:xfrm>
              <a:off x="1764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13"/>
            <p:cNvSpPr/>
            <p:nvPr/>
          </p:nvSpPr>
          <p:spPr>
            <a:xfrm>
              <a:off x="1692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3"/>
            <p:cNvSpPr/>
            <p:nvPr/>
          </p:nvSpPr>
          <p:spPr>
            <a:xfrm>
              <a:off x="16191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13"/>
            <p:cNvSpPr/>
            <p:nvPr/>
          </p:nvSpPr>
          <p:spPr>
            <a:xfrm>
              <a:off x="15467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3"/>
            <p:cNvSpPr/>
            <p:nvPr/>
          </p:nvSpPr>
          <p:spPr>
            <a:xfrm>
              <a:off x="14742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3"/>
            <p:cNvSpPr/>
            <p:nvPr/>
          </p:nvSpPr>
          <p:spPr>
            <a:xfrm>
              <a:off x="1401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13"/>
            <p:cNvSpPr/>
            <p:nvPr/>
          </p:nvSpPr>
          <p:spPr>
            <a:xfrm>
              <a:off x="1329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13"/>
            <p:cNvSpPr/>
            <p:nvPr/>
          </p:nvSpPr>
          <p:spPr>
            <a:xfrm>
              <a:off x="12560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3"/>
            <p:cNvSpPr/>
            <p:nvPr/>
          </p:nvSpPr>
          <p:spPr>
            <a:xfrm>
              <a:off x="11835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13"/>
            <p:cNvSpPr/>
            <p:nvPr/>
          </p:nvSpPr>
          <p:spPr>
            <a:xfrm>
              <a:off x="11111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13"/>
            <p:cNvSpPr/>
            <p:nvPr/>
          </p:nvSpPr>
          <p:spPr>
            <a:xfrm>
              <a:off x="10387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13"/>
            <p:cNvSpPr/>
            <p:nvPr/>
          </p:nvSpPr>
          <p:spPr>
            <a:xfrm>
              <a:off x="9662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13"/>
            <p:cNvSpPr/>
            <p:nvPr/>
          </p:nvSpPr>
          <p:spPr>
            <a:xfrm>
              <a:off x="8938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13"/>
            <p:cNvSpPr/>
            <p:nvPr/>
          </p:nvSpPr>
          <p:spPr>
            <a:xfrm>
              <a:off x="82042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13"/>
            <p:cNvSpPr/>
            <p:nvPr/>
          </p:nvSpPr>
          <p:spPr>
            <a:xfrm>
              <a:off x="747975"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13"/>
            <p:cNvSpPr/>
            <p:nvPr/>
          </p:nvSpPr>
          <p:spPr>
            <a:xfrm>
              <a:off x="6755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13"/>
            <p:cNvSpPr/>
            <p:nvPr/>
          </p:nvSpPr>
          <p:spPr>
            <a:xfrm>
              <a:off x="6031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13"/>
            <p:cNvSpPr/>
            <p:nvPr/>
          </p:nvSpPr>
          <p:spPr>
            <a:xfrm>
              <a:off x="5306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13"/>
            <p:cNvSpPr/>
            <p:nvPr/>
          </p:nvSpPr>
          <p:spPr>
            <a:xfrm>
              <a:off x="458200" y="872550"/>
              <a:ext cx="25" cy="3961625"/>
            </a:xfrm>
            <a:custGeom>
              <a:avLst/>
              <a:gdLst/>
              <a:ahLst/>
              <a:cxnLst/>
              <a:rect l="l" t="t" r="r" b="b"/>
              <a:pathLst>
                <a:path w="1" h="158465" fill="none" extrusionOk="0">
                  <a:moveTo>
                    <a:pt x="1" y="0"/>
                  </a:moveTo>
                  <a:lnTo>
                    <a:pt x="1"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13"/>
            <p:cNvSpPr/>
            <p:nvPr/>
          </p:nvSpPr>
          <p:spPr>
            <a:xfrm>
              <a:off x="38485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13"/>
            <p:cNvSpPr/>
            <p:nvPr/>
          </p:nvSpPr>
          <p:spPr>
            <a:xfrm>
              <a:off x="312400" y="872550"/>
              <a:ext cx="25" cy="3961625"/>
            </a:xfrm>
            <a:custGeom>
              <a:avLst/>
              <a:gdLst/>
              <a:ahLst/>
              <a:cxnLst/>
              <a:rect l="l" t="t" r="r" b="b"/>
              <a:pathLst>
                <a:path w="1" h="158465" fill="none" extrusionOk="0">
                  <a:moveTo>
                    <a:pt x="0" y="0"/>
                  </a:moveTo>
                  <a:lnTo>
                    <a:pt x="0" y="158464"/>
                  </a:lnTo>
                </a:path>
              </a:pathLst>
            </a:custGeom>
            <a:noFill/>
            <a:ln w="9525" cap="rnd" cmpd="sng">
              <a:solidFill>
                <a:srgbClr val="EFEFE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 name="Google Shape;203;p13"/>
          <p:cNvSpPr txBox="1">
            <a:spLocks noGrp="1"/>
          </p:cNvSpPr>
          <p:nvPr>
            <p:ph type="title"/>
          </p:nvPr>
        </p:nvSpPr>
        <p:spPr>
          <a:xfrm>
            <a:off x="747925" y="225025"/>
            <a:ext cx="6791700" cy="857400"/>
          </a:xfrm>
          <a:prstGeom prst="rect">
            <a:avLst/>
          </a:prstGeom>
          <a:noFill/>
          <a:ln>
            <a:noFill/>
          </a:ln>
        </p:spPr>
        <p:txBody>
          <a:bodyPr spcFirstLastPara="1" wrap="square" lIns="91425" tIns="91425" rIns="91425" bIns="91425" anchor="b" anchorCtr="0">
            <a:noAutofit/>
          </a:bodyPr>
          <a:lstStyle>
            <a:lvl1pPr lvl="0"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1pPr>
            <a:lvl2pPr lvl="1"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2pPr>
            <a:lvl3pPr lvl="2"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3pPr>
            <a:lvl4pPr lvl="3"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4pPr>
            <a:lvl5pPr lvl="4"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5pPr>
            <a:lvl6pPr lvl="5"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6pPr>
            <a:lvl7pPr lvl="6"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7pPr>
            <a:lvl8pPr lvl="7"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8pPr>
            <a:lvl9pPr lvl="8" rtl="0">
              <a:spcBef>
                <a:spcPts val="0"/>
              </a:spcBef>
              <a:spcAft>
                <a:spcPts val="0"/>
              </a:spcAft>
              <a:buClr>
                <a:schemeClr val="accent1"/>
              </a:buClr>
              <a:buSzPts val="1800"/>
              <a:buFont typeface="Sniglet"/>
              <a:buNone/>
              <a:defRPr sz="1800">
                <a:solidFill>
                  <a:schemeClr val="accent1"/>
                </a:solidFill>
                <a:latin typeface="Sniglet"/>
                <a:ea typeface="Sniglet"/>
                <a:cs typeface="Sniglet"/>
                <a:sym typeface="Sniglet"/>
              </a:defRPr>
            </a:lvl9pPr>
          </a:lstStyle>
          <a:p>
            <a:endParaRPr/>
          </a:p>
        </p:txBody>
      </p:sp>
      <p:sp>
        <p:nvSpPr>
          <p:cNvPr id="204" name="Google Shape;204;p13"/>
          <p:cNvSpPr txBox="1">
            <a:spLocks noGrp="1"/>
          </p:cNvSpPr>
          <p:nvPr>
            <p:ph type="body" idx="1"/>
          </p:nvPr>
        </p:nvSpPr>
        <p:spPr>
          <a:xfrm>
            <a:off x="747925" y="1314900"/>
            <a:ext cx="6791700" cy="3610800"/>
          </a:xfrm>
          <a:prstGeom prst="rect">
            <a:avLst/>
          </a:prstGeom>
          <a:noFill/>
          <a:ln>
            <a:noFill/>
          </a:ln>
        </p:spPr>
        <p:txBody>
          <a:bodyPr spcFirstLastPara="1" wrap="square" lIns="91425" tIns="91425" rIns="91425" bIns="91425" anchor="t" anchorCtr="0">
            <a:noAutofit/>
          </a:bodyPr>
          <a:lstStyle>
            <a:lvl1pPr marL="457200" lvl="0" indent="-393700" rtl="0">
              <a:spcBef>
                <a:spcPts val="600"/>
              </a:spcBef>
              <a:spcAft>
                <a:spcPts val="0"/>
              </a:spcAft>
              <a:buClr>
                <a:schemeClr val="dk1"/>
              </a:buClr>
              <a:buSzPts val="2600"/>
              <a:buFont typeface="Dosis"/>
              <a:buChar char="✘"/>
              <a:defRPr sz="2600">
                <a:solidFill>
                  <a:schemeClr val="dk1"/>
                </a:solidFill>
                <a:latin typeface="Dosis"/>
                <a:ea typeface="Dosis"/>
                <a:cs typeface="Dosis"/>
                <a:sym typeface="Dosis"/>
              </a:defRPr>
            </a:lvl1pPr>
            <a:lvl2pPr marL="914400" lvl="1" indent="-355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2pPr>
            <a:lvl3pPr marL="1371600" lvl="2" indent="-355600" rtl="0">
              <a:spcBef>
                <a:spcPts val="0"/>
              </a:spcBef>
              <a:spcAft>
                <a:spcPts val="0"/>
              </a:spcAft>
              <a:buClr>
                <a:schemeClr val="dk1"/>
              </a:buClr>
              <a:buSzPts val="2000"/>
              <a:buFont typeface="Dosis"/>
              <a:buChar char="■"/>
              <a:defRPr sz="2000">
                <a:solidFill>
                  <a:schemeClr val="dk1"/>
                </a:solidFill>
                <a:latin typeface="Dosis"/>
                <a:ea typeface="Dosis"/>
                <a:cs typeface="Dosis"/>
                <a:sym typeface="Dosis"/>
              </a:defRPr>
            </a:lvl3pPr>
            <a:lvl4pPr marL="1828800" lvl="3"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4pPr>
            <a:lvl5pPr marL="2286000" lvl="4"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5pPr>
            <a:lvl6pPr marL="2743200" lvl="5"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6pPr>
            <a:lvl7pPr marL="3200400" lvl="6"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7pPr>
            <a:lvl8pPr marL="3657600" lvl="7"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8pPr>
            <a:lvl9pPr marL="4114800" lvl="8" indent="-342900" rtl="0">
              <a:spcBef>
                <a:spcPts val="0"/>
              </a:spcBef>
              <a:spcAft>
                <a:spcPts val="0"/>
              </a:spcAft>
              <a:buClr>
                <a:schemeClr val="dk1"/>
              </a:buClr>
              <a:buSzPts val="1800"/>
              <a:buFont typeface="Dosis"/>
              <a:buChar char="■"/>
              <a:defRPr sz="1800">
                <a:solidFill>
                  <a:schemeClr val="dk1"/>
                </a:solidFill>
                <a:latin typeface="Dosis"/>
                <a:ea typeface="Dosis"/>
                <a:cs typeface="Dosis"/>
                <a:sym typeface="Dosis"/>
              </a:defRPr>
            </a:lvl9pPr>
          </a:lstStyle>
          <a:p>
            <a:endParaRPr/>
          </a:p>
        </p:txBody>
      </p:sp>
      <p:sp>
        <p:nvSpPr>
          <p:cNvPr id="205" name="Google Shape;205;p13"/>
          <p:cNvSpPr txBox="1">
            <a:spLocks noGrp="1"/>
          </p:cNvSpPr>
          <p:nvPr>
            <p:ph type="sldNum" idx="12"/>
          </p:nvPr>
        </p:nvSpPr>
        <p:spPr>
          <a:xfrm>
            <a:off x="90619" y="4722737"/>
            <a:ext cx="548700" cy="393600"/>
          </a:xfrm>
          <a:prstGeom prst="rect">
            <a:avLst/>
          </a:prstGeom>
          <a:noFill/>
          <a:ln>
            <a:noFill/>
          </a:ln>
        </p:spPr>
        <p:txBody>
          <a:bodyPr spcFirstLastPara="1" wrap="square" lIns="91425" tIns="91425" rIns="91425" bIns="91425" anchor="t" anchorCtr="0">
            <a:noAutofit/>
          </a:bodyPr>
          <a:lstStyle>
            <a:lvl1pPr lvl="0" rtl="0">
              <a:buNone/>
              <a:defRPr sz="1200">
                <a:solidFill>
                  <a:schemeClr val="accent1"/>
                </a:solidFill>
                <a:latin typeface="Sniglet"/>
                <a:ea typeface="Sniglet"/>
                <a:cs typeface="Sniglet"/>
                <a:sym typeface="Sniglet"/>
              </a:defRPr>
            </a:lvl1pPr>
            <a:lvl2pPr lvl="1" rtl="0">
              <a:buNone/>
              <a:defRPr sz="1200">
                <a:solidFill>
                  <a:schemeClr val="accent1"/>
                </a:solidFill>
                <a:latin typeface="Sniglet"/>
                <a:ea typeface="Sniglet"/>
                <a:cs typeface="Sniglet"/>
                <a:sym typeface="Sniglet"/>
              </a:defRPr>
            </a:lvl2pPr>
            <a:lvl3pPr lvl="2" rtl="0">
              <a:buNone/>
              <a:defRPr sz="1200">
                <a:solidFill>
                  <a:schemeClr val="accent1"/>
                </a:solidFill>
                <a:latin typeface="Sniglet"/>
                <a:ea typeface="Sniglet"/>
                <a:cs typeface="Sniglet"/>
                <a:sym typeface="Sniglet"/>
              </a:defRPr>
            </a:lvl3pPr>
            <a:lvl4pPr lvl="3" rtl="0">
              <a:buNone/>
              <a:defRPr sz="1200">
                <a:solidFill>
                  <a:schemeClr val="accent1"/>
                </a:solidFill>
                <a:latin typeface="Sniglet"/>
                <a:ea typeface="Sniglet"/>
                <a:cs typeface="Sniglet"/>
                <a:sym typeface="Sniglet"/>
              </a:defRPr>
            </a:lvl4pPr>
            <a:lvl5pPr lvl="4" rtl="0">
              <a:buNone/>
              <a:defRPr sz="1200">
                <a:solidFill>
                  <a:schemeClr val="accent1"/>
                </a:solidFill>
                <a:latin typeface="Sniglet"/>
                <a:ea typeface="Sniglet"/>
                <a:cs typeface="Sniglet"/>
                <a:sym typeface="Sniglet"/>
              </a:defRPr>
            </a:lvl5pPr>
            <a:lvl6pPr lvl="5" rtl="0">
              <a:buNone/>
              <a:defRPr sz="1200">
                <a:solidFill>
                  <a:schemeClr val="accent1"/>
                </a:solidFill>
                <a:latin typeface="Sniglet"/>
                <a:ea typeface="Sniglet"/>
                <a:cs typeface="Sniglet"/>
                <a:sym typeface="Sniglet"/>
              </a:defRPr>
            </a:lvl6pPr>
            <a:lvl7pPr lvl="6" rtl="0">
              <a:buNone/>
              <a:defRPr sz="1200">
                <a:solidFill>
                  <a:schemeClr val="accent1"/>
                </a:solidFill>
                <a:latin typeface="Sniglet"/>
                <a:ea typeface="Sniglet"/>
                <a:cs typeface="Sniglet"/>
                <a:sym typeface="Sniglet"/>
              </a:defRPr>
            </a:lvl7pPr>
            <a:lvl8pPr lvl="7" rtl="0">
              <a:buNone/>
              <a:defRPr sz="1200">
                <a:solidFill>
                  <a:schemeClr val="accent1"/>
                </a:solidFill>
                <a:latin typeface="Sniglet"/>
                <a:ea typeface="Sniglet"/>
                <a:cs typeface="Sniglet"/>
                <a:sym typeface="Sniglet"/>
              </a:defRPr>
            </a:lvl8pPr>
            <a:lvl9pPr lvl="8" rtl="0">
              <a:buNone/>
              <a:defRPr sz="1200">
                <a:solidFill>
                  <a:schemeClr val="accent1"/>
                </a:solidFill>
                <a:latin typeface="Sniglet"/>
                <a:ea typeface="Sniglet"/>
                <a:cs typeface="Sniglet"/>
                <a:sym typeface="Sniglet"/>
              </a:defRPr>
            </a:lvl9pPr>
          </a:lstStyle>
          <a:p>
            <a:pPr marL="0" lvl="0" indent="0" algn="l" rtl="0">
              <a:spcBef>
                <a:spcPts val="0"/>
              </a:spcBef>
              <a:spcAft>
                <a:spcPts val="0"/>
              </a:spcAft>
              <a:buNone/>
            </a:pPr>
            <a:fld id="{00000000-1234-1234-1234-123412341234}" type="slidenum">
              <a:rPr lang="en"/>
              <a:t>‹#›</a:t>
            </a:fld>
            <a:endParaRPr/>
          </a:p>
        </p:txBody>
      </p:sp>
    </p:spTree>
    <p:extLst>
      <p:ext uri="{BB962C8B-B14F-4D97-AF65-F5344CB8AC3E}">
        <p14:creationId xmlns:p14="http://schemas.microsoft.com/office/powerpoint/2010/main" val="1109529512"/>
      </p:ext>
    </p:extLst>
  </p:cSld>
  <p:clrMap bg1="lt1" tx1="dk1" bg2="dk2" tx2="lt2" accent1="accent1" accent2="accent2" accent3="accent3" accent4="accent4" accent5="accent5" accent6="accent6" hlink="hlink" folHlink="folHlink"/>
  <p:sldLayoutIdLst>
    <p:sldLayoutId id="2147483684" r:id="rId1"/>
    <p:sldLayoutId id="2147483685" r:id="rId2"/>
    <p:sldLayoutId id="2147483686" r:id="rId3"/>
    <p:sldLayoutId id="2147483687" r:id="rId4"/>
    <p:sldLayoutId id="2147483688" r:id="rId5"/>
    <p:sldLayoutId id="2147483689" r:id="rId6"/>
    <p:sldLayoutId id="2147483690" r:id="rId7"/>
    <p:sldLayoutId id="2147483691" r:id="rId8"/>
    <p:sldLayoutId id="2147483692" r:id="rId9"/>
    <p:sldLayoutId id="2147483693" r:id="rId10"/>
  </p:sldLayoutIdLst>
  <p:transition>
    <p:fade thruBlk="1"/>
  </p:transition>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0.xml"/><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0.xml"/><Relationship Id="rId1" Type="http://schemas.openxmlformats.org/officeDocument/2006/relationships/slideLayout" Target="../slideLayouts/slideLayout6.xml"/><Relationship Id="rId4" Type="http://schemas.openxmlformats.org/officeDocument/2006/relationships/image" Target="../media/image4.png"/></Relationships>
</file>

<file path=ppt/slides/_rels/slide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1.xml"/><Relationship Id="rId1" Type="http://schemas.openxmlformats.org/officeDocument/2006/relationships/slideLayout" Target="../slideLayouts/slideLayout4.xml"/><Relationship Id="rId4" Type="http://schemas.openxmlformats.org/officeDocument/2006/relationships/image" Target="../media/image4.png"/></Relationships>
</file>

<file path=ppt/slides/_rels/slide12.xml.rels><?xml version="1.0" encoding="UTF-8" standalone="yes"?>
<Relationships xmlns="http://schemas.openxmlformats.org/package/2006/relationships"><Relationship Id="rId3" Type="http://schemas.openxmlformats.org/officeDocument/2006/relationships/image" Target="../media/image8.jpg"/><Relationship Id="rId7" Type="http://schemas.openxmlformats.org/officeDocument/2006/relationships/image" Target="../media/image4.png"/><Relationship Id="rId2" Type="http://schemas.openxmlformats.org/officeDocument/2006/relationships/notesSlide" Target="../notesSlides/notesSlide12.xml"/><Relationship Id="rId1" Type="http://schemas.openxmlformats.org/officeDocument/2006/relationships/slideLayout" Target="../slideLayouts/slideLayout4.xml"/><Relationship Id="rId6" Type="http://schemas.openxmlformats.org/officeDocument/2006/relationships/image" Target="../media/image11.jpg"/><Relationship Id="rId5" Type="http://schemas.openxmlformats.org/officeDocument/2006/relationships/image" Target="../media/image10.jpg"/><Relationship Id="rId4" Type="http://schemas.openxmlformats.org/officeDocument/2006/relationships/image" Target="../media/image9.jpg"/></Relationships>
</file>

<file path=ppt/slides/_rels/slide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5.xml"/><Relationship Id="rId1" Type="http://schemas.openxmlformats.org/officeDocument/2006/relationships/slideLayout" Target="../slideLayouts/slideLayout9.xml"/><Relationship Id="rId4" Type="http://schemas.openxmlformats.org/officeDocument/2006/relationships/image" Target="../media/image4.png"/></Relationships>
</file>

<file path=ppt/slides/_rels/slide16.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image" Target="../media/image13.png"/><Relationship Id="rId7" Type="http://schemas.openxmlformats.org/officeDocument/2006/relationships/image" Target="../media/image17.png"/><Relationship Id="rId2" Type="http://schemas.openxmlformats.org/officeDocument/2006/relationships/notesSlide" Target="../notesSlides/notesSlide16.xml"/><Relationship Id="rId1" Type="http://schemas.openxmlformats.org/officeDocument/2006/relationships/slideLayout" Target="../slideLayouts/slideLayout9.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 Id="rId9" Type="http://schemas.openxmlformats.org/officeDocument/2006/relationships/image" Target="../media/image4.png"/></Relationships>
</file>

<file path=ppt/slides/_rels/slide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7.xml"/><Relationship Id="rId1" Type="http://schemas.openxmlformats.org/officeDocument/2006/relationships/slideLayout" Target="../slideLayouts/slideLayout9.xml"/><Relationship Id="rId4" Type="http://schemas.openxmlformats.org/officeDocument/2006/relationships/image" Target="../media/image19.png"/></Relationships>
</file>

<file path=ppt/slides/_rels/slide18.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25.xml"/></Relationships>
</file>

<file path=ppt/slides/_rels/slide20.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0.xml"/><Relationship Id="rId1" Type="http://schemas.openxmlformats.org/officeDocument/2006/relationships/slideLayout" Target="../slideLayouts/slideLayout4.xml"/><Relationship Id="rId4" Type="http://schemas.openxmlformats.org/officeDocument/2006/relationships/image" Target="../media/image21.png"/></Relationships>
</file>

<file path=ppt/slides/_rels/slide21.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23.xml"/><Relationship Id="rId1" Type="http://schemas.openxmlformats.org/officeDocument/2006/relationships/slideLayout" Target="../slideLayouts/slideLayout9.xml"/><Relationship Id="rId6" Type="http://schemas.openxmlformats.org/officeDocument/2006/relationships/image" Target="../media/image24.png"/><Relationship Id="rId5" Type="http://schemas.openxmlformats.org/officeDocument/2006/relationships/image" Target="../media/image20.jpg"/><Relationship Id="rId4" Type="http://schemas.openxmlformats.org/officeDocument/2006/relationships/image" Target="../media/image23.jpg"/></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4.xml"/><Relationship Id="rId1" Type="http://schemas.openxmlformats.org/officeDocument/2006/relationships/slideLayout" Target="../slideLayouts/slideLayout4.xml"/><Relationship Id="rId6" Type="http://schemas.openxmlformats.org/officeDocument/2006/relationships/image" Target="../media/image20.jpg"/><Relationship Id="rId5" Type="http://schemas.openxmlformats.org/officeDocument/2006/relationships/image" Target="../media/image27.png"/><Relationship Id="rId4" Type="http://schemas.openxmlformats.org/officeDocument/2006/relationships/image" Target="../media/image26.png"/></Relationships>
</file>

<file path=ppt/slides/_rels/slide25.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5.xml"/><Relationship Id="rId1" Type="http://schemas.openxmlformats.org/officeDocument/2006/relationships/slideLayout" Target="../slideLayouts/slideLayout9.xml"/><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image" Target="../media/image28.png"/></Relationships>
</file>

<file path=ppt/slides/_rels/slide2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6.xml"/><Relationship Id="rId1" Type="http://schemas.openxmlformats.org/officeDocument/2006/relationships/slideLayout" Target="../slideLayouts/slideLayout9.xml"/><Relationship Id="rId5" Type="http://schemas.openxmlformats.org/officeDocument/2006/relationships/image" Target="../media/image20.jpg"/><Relationship Id="rId4" Type="http://schemas.openxmlformats.org/officeDocument/2006/relationships/image" Target="../media/image32.png"/></Relationships>
</file>

<file path=ppt/slides/_rels/slide27.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7.xml"/><Relationship Id="rId1" Type="http://schemas.openxmlformats.org/officeDocument/2006/relationships/slideLayout" Target="../slideLayouts/slideLayout4.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s/_rels/slide2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28.xml"/><Relationship Id="rId1" Type="http://schemas.openxmlformats.org/officeDocument/2006/relationships/slideLayout" Target="../slideLayouts/slideLayout9.xml"/></Relationships>
</file>

<file path=ppt/slides/_rels/slide29.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29.xml"/><Relationship Id="rId1" Type="http://schemas.openxmlformats.org/officeDocument/2006/relationships/slideLayout" Target="../slideLayouts/slideLayout9.xml"/><Relationship Id="rId4" Type="http://schemas.openxmlformats.org/officeDocument/2006/relationships/image" Target="../media/image37.png"/></Relationships>
</file>

<file path=ppt/slides/_rels/slide3.xml.rels><?xml version="1.0" encoding="UTF-8" standalone="yes"?>
<Relationships xmlns="http://schemas.openxmlformats.org/package/2006/relationships"><Relationship Id="rId3" Type="http://schemas.microsoft.com/office/2018/10/relationships/comments" Target="../comments/modernComment_102_0.xml"/><Relationship Id="rId2" Type="http://schemas.openxmlformats.org/officeDocument/2006/relationships/notesSlide" Target="../notesSlides/notesSlide3.xml"/><Relationship Id="rId1" Type="http://schemas.openxmlformats.org/officeDocument/2006/relationships/slideLayout" Target="../slideLayouts/slideLayout4.xml"/><Relationship Id="rId6" Type="http://schemas.openxmlformats.org/officeDocument/2006/relationships/image" Target="../media/image4.png"/><Relationship Id="rId5" Type="http://schemas.openxmlformats.org/officeDocument/2006/relationships/image" Target="../media/image3.jpg"/><Relationship Id="rId4" Type="http://schemas.openxmlformats.org/officeDocument/2006/relationships/hyperlink" Target="http://www.youtube.com/watch?v=f5lutTtOG2E" TargetMode="External"/></Relationships>
</file>

<file path=ppt/slides/_rels/slide30.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8.png"/><Relationship Id="rId7" Type="http://schemas.openxmlformats.org/officeDocument/2006/relationships/image" Target="../media/image41.png"/><Relationship Id="rId2" Type="http://schemas.openxmlformats.org/officeDocument/2006/relationships/notesSlide" Target="../notesSlides/notesSlide30.xml"/><Relationship Id="rId1" Type="http://schemas.openxmlformats.org/officeDocument/2006/relationships/slideLayout" Target="../slideLayouts/slideLayout9.xml"/><Relationship Id="rId6" Type="http://schemas.openxmlformats.org/officeDocument/2006/relationships/image" Target="../media/image40.png"/><Relationship Id="rId5" Type="http://schemas.openxmlformats.org/officeDocument/2006/relationships/image" Target="../media/image20.jpg"/><Relationship Id="rId4" Type="http://schemas.openxmlformats.org/officeDocument/2006/relationships/image" Target="../media/image39.svg"/><Relationship Id="rId9" Type="http://schemas.openxmlformats.org/officeDocument/2006/relationships/image" Target="../media/image43.png"/></Relationships>
</file>

<file path=ppt/slides/_rels/slide31.xml.rels><?xml version="1.0" encoding="UTF-8" standalone="yes"?>
<Relationships xmlns="http://schemas.openxmlformats.org/package/2006/relationships"><Relationship Id="rId3" Type="http://schemas.openxmlformats.org/officeDocument/2006/relationships/image" Target="../media/image44.png"/><Relationship Id="rId7" Type="http://schemas.openxmlformats.org/officeDocument/2006/relationships/image" Target="../media/image47.png"/><Relationship Id="rId2" Type="http://schemas.openxmlformats.org/officeDocument/2006/relationships/notesSlide" Target="../notesSlides/notesSlide31.xml"/><Relationship Id="rId1" Type="http://schemas.openxmlformats.org/officeDocument/2006/relationships/slideLayout" Target="../slideLayouts/slideLayout9.xml"/><Relationship Id="rId6" Type="http://schemas.openxmlformats.org/officeDocument/2006/relationships/image" Target="../media/image20.jpg"/><Relationship Id="rId5" Type="http://schemas.openxmlformats.org/officeDocument/2006/relationships/image" Target="../media/image46.png"/><Relationship Id="rId4" Type="http://schemas.openxmlformats.org/officeDocument/2006/relationships/image" Target="../media/image45.png"/></Relationships>
</file>

<file path=ppt/slides/_rels/slide32.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32.xml"/><Relationship Id="rId1" Type="http://schemas.openxmlformats.org/officeDocument/2006/relationships/slideLayout" Target="../slideLayouts/slideLayout4.xml"/><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48.png"/></Relationships>
</file>

<file path=ppt/slides/_rels/slide33.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33.xml"/><Relationship Id="rId1" Type="http://schemas.openxmlformats.org/officeDocument/2006/relationships/slideLayout" Target="../slideLayouts/slideLayout9.xml"/><Relationship Id="rId5" Type="http://schemas.openxmlformats.org/officeDocument/2006/relationships/image" Target="../media/image20.jpg"/><Relationship Id="rId4" Type="http://schemas.openxmlformats.org/officeDocument/2006/relationships/image" Target="../media/image52.png"/></Relationships>
</file>

<file path=ppt/slides/_rels/slide34.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34.xml"/><Relationship Id="rId1" Type="http://schemas.openxmlformats.org/officeDocument/2006/relationships/slideLayout" Target="../slideLayouts/slideLayout9.xml"/><Relationship Id="rId5" Type="http://schemas.openxmlformats.org/officeDocument/2006/relationships/image" Target="../media/image54.png"/><Relationship Id="rId4" Type="http://schemas.openxmlformats.org/officeDocument/2006/relationships/image" Target="../media/image53.jpeg"/></Relationships>
</file>

<file path=ppt/slides/_rels/slide35.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35.xml"/><Relationship Id="rId1" Type="http://schemas.openxmlformats.org/officeDocument/2006/relationships/slideLayout" Target="../slideLayouts/slideLayout9.xml"/><Relationship Id="rId5" Type="http://schemas.openxmlformats.org/officeDocument/2006/relationships/image" Target="../media/image56.png"/><Relationship Id="rId4" Type="http://schemas.openxmlformats.org/officeDocument/2006/relationships/image" Target="../media/image55.png"/></Relationships>
</file>

<file path=ppt/slides/_rels/slide36.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36.xml"/><Relationship Id="rId1" Type="http://schemas.openxmlformats.org/officeDocument/2006/relationships/slideLayout" Target="../slideLayouts/slideLayout9.xml"/><Relationship Id="rId4" Type="http://schemas.openxmlformats.org/officeDocument/2006/relationships/image" Target="../media/image57.png"/></Relationships>
</file>

<file path=ppt/slides/_rels/slide37.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37.xml"/><Relationship Id="rId1" Type="http://schemas.openxmlformats.org/officeDocument/2006/relationships/slideLayout" Target="../slideLayouts/slideLayout9.xml"/><Relationship Id="rId4" Type="http://schemas.openxmlformats.org/officeDocument/2006/relationships/image" Target="../media/image20.jpg"/></Relationships>
</file>

<file path=ppt/slides/_rels/slide38.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38.xml"/><Relationship Id="rId1" Type="http://schemas.openxmlformats.org/officeDocument/2006/relationships/slideLayout" Target="../slideLayouts/slideLayout9.xml"/><Relationship Id="rId4" Type="http://schemas.openxmlformats.org/officeDocument/2006/relationships/image" Target="../media/image59.png"/></Relationships>
</file>

<file path=ppt/slides/_rels/slide39.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39.xml"/><Relationship Id="rId1" Type="http://schemas.openxmlformats.org/officeDocument/2006/relationships/slideLayout" Target="../slideLayouts/slideLayout9.xml"/><Relationship Id="rId4" Type="http://schemas.openxmlformats.org/officeDocument/2006/relationships/image" Target="../media/image60.png"/></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40.xml"/><Relationship Id="rId1" Type="http://schemas.openxmlformats.org/officeDocument/2006/relationships/slideLayout" Target="../slideLayouts/slideLayout9.xml"/><Relationship Id="rId6" Type="http://schemas.openxmlformats.org/officeDocument/2006/relationships/image" Target="../media/image37.png"/><Relationship Id="rId5" Type="http://schemas.openxmlformats.org/officeDocument/2006/relationships/image" Target="../media/image60.png"/><Relationship Id="rId4" Type="http://schemas.openxmlformats.org/officeDocument/2006/relationships/image" Target="../media/image61.png"/></Relationships>
</file>

<file path=ppt/slides/_rels/slide41.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41.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9.xml"/><Relationship Id="rId1" Type="http://schemas.openxmlformats.org/officeDocument/2006/relationships/slideLayout" Target="../slideLayouts/slideLayout6.xml"/><Relationship Id="rId4" Type="http://schemas.openxmlformats.org/officeDocument/2006/relationships/image" Target="../media/image4.pn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08000" b="-108000"/>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72FBE2-196E-404D-90B4-FA6CECFC14C6}"/>
              </a:ext>
            </a:extLst>
          </p:cNvPr>
          <p:cNvSpPr>
            <a:spLocks noGrp="1"/>
          </p:cNvSpPr>
          <p:nvPr>
            <p:ph type="ctrTitle"/>
          </p:nvPr>
        </p:nvSpPr>
        <p:spPr>
          <a:xfrm>
            <a:off x="4921405" y="255241"/>
            <a:ext cx="4083354" cy="1521627"/>
          </a:xfrm>
          <a:solidFill>
            <a:srgbClr val="7CC4B6">
              <a:alpha val="50196"/>
            </a:srgbClr>
          </a:solidFill>
        </p:spPr>
        <p:txBody>
          <a:bodyPr>
            <a:noAutofit/>
          </a:bodyPr>
          <a:lstStyle/>
          <a:p>
            <a:pPr>
              <a:lnSpc>
                <a:spcPct val="100000"/>
              </a:lnSpc>
            </a:pPr>
            <a:r>
              <a:rPr lang="en-US" sz="2800" b="1" i="1" dirty="0">
                <a:solidFill>
                  <a:schemeClr val="bg1"/>
                </a:solidFill>
                <a:latin typeface="Bahnschrift SemiBold Condensed" panose="020B0502040204020203" pitchFamily="34" charset="0"/>
              </a:rPr>
              <a:t>Planet &amp; Ocean Discovery Series </a:t>
            </a:r>
            <a:br>
              <a:rPr lang="en-US" sz="3600" b="1" i="1" dirty="0">
                <a:solidFill>
                  <a:schemeClr val="bg1"/>
                </a:solidFill>
                <a:latin typeface="Bahnschrift SemiBold Condensed" panose="020B0502040204020203" pitchFamily="34" charset="0"/>
              </a:rPr>
            </a:br>
            <a:r>
              <a:rPr lang="en-US" sz="3200" b="1" dirty="0">
                <a:solidFill>
                  <a:schemeClr val="bg1"/>
                </a:solidFill>
                <a:latin typeface="Bahnschrift SemiBold Condensed" panose="020B0502040204020203" pitchFamily="34" charset="0"/>
              </a:rPr>
              <a:t>Coastal Habitats</a:t>
            </a:r>
            <a:br>
              <a:rPr lang="en-US" sz="2800" b="1" dirty="0">
                <a:solidFill>
                  <a:schemeClr val="bg1"/>
                </a:solidFill>
                <a:latin typeface="Bahnschrift SemiBold Condensed" panose="020B0502040204020203" pitchFamily="34" charset="0"/>
              </a:rPr>
            </a:br>
            <a:r>
              <a:rPr lang="en-US" sz="3600" b="1" i="1" dirty="0">
                <a:solidFill>
                  <a:schemeClr val="bg1"/>
                </a:solidFill>
                <a:latin typeface="Bahnschrift SemiBold Condensed" panose="020B0502040204020203" pitchFamily="34" charset="0"/>
              </a:rPr>
              <a:t>Ecosystems </a:t>
            </a:r>
            <a:endParaRPr lang="en-US" sz="2800" b="1" i="1" dirty="0">
              <a:solidFill>
                <a:schemeClr val="bg1"/>
              </a:solidFill>
              <a:latin typeface="Bahnschrift SemiBold Condensed" panose="020B0502040204020203" pitchFamily="34" charset="0"/>
            </a:endParaRPr>
          </a:p>
        </p:txBody>
      </p:sp>
      <p:pic>
        <p:nvPicPr>
          <p:cNvPr id="5" name="Picture 4" descr="Text&#10;&#10;Description automatically generated">
            <a:extLst>
              <a:ext uri="{FF2B5EF4-FFF2-40B4-BE49-F238E27FC236}">
                <a16:creationId xmlns:a16="http://schemas.microsoft.com/office/drawing/2014/main" id="{81E97914-BAE2-40F7-AF42-7BE9A5A6F23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20" y="-41094"/>
            <a:ext cx="3751022" cy="1244396"/>
          </a:xfrm>
          <a:prstGeom prst="rect">
            <a:avLst/>
          </a:prstGeom>
        </p:spPr>
      </p:pic>
      <p:sp>
        <p:nvSpPr>
          <p:cNvPr id="7" name="object 6" descr="Blue rectangle">
            <a:extLst>
              <a:ext uri="{FF2B5EF4-FFF2-40B4-BE49-F238E27FC236}">
                <a16:creationId xmlns:a16="http://schemas.microsoft.com/office/drawing/2014/main" id="{F9E42100-2676-4CD6-8F90-0ECF495BD459}"/>
              </a:ext>
            </a:extLst>
          </p:cNvPr>
          <p:cNvSpPr/>
          <p:nvPr/>
        </p:nvSpPr>
        <p:spPr>
          <a:xfrm>
            <a:off x="4981419" y="2652963"/>
            <a:ext cx="4027141" cy="2235296"/>
          </a:xfrm>
          <a:custGeom>
            <a:avLst/>
            <a:gdLst/>
            <a:ahLst/>
            <a:cxnLst/>
            <a:rect l="l" t="t" r="r" b="b"/>
            <a:pathLst>
              <a:path w="6689725" h="3528060">
                <a:moveTo>
                  <a:pt x="0" y="3527996"/>
                </a:moveTo>
                <a:lnTo>
                  <a:pt x="6689648" y="3527996"/>
                </a:lnTo>
                <a:lnTo>
                  <a:pt x="6689648" y="0"/>
                </a:lnTo>
                <a:lnTo>
                  <a:pt x="0" y="0"/>
                </a:lnTo>
                <a:lnTo>
                  <a:pt x="0" y="3527996"/>
                </a:lnTo>
                <a:close/>
              </a:path>
            </a:pathLst>
          </a:custGeom>
          <a:solidFill>
            <a:srgbClr val="409CBF">
              <a:alpha val="80000"/>
            </a:srgbClr>
          </a:solidFill>
        </p:spPr>
        <p:txBody>
          <a:bodyPr wrap="square" lIns="0" tIns="0" rIns="0" bIns="0" rtlCol="0"/>
          <a:lstStyle/>
          <a:p>
            <a:pPr marL="0" marR="0" lvl="0" indent="0" algn="l" defTabSz="685800" rtl="0" eaLnBrk="1" fontAlgn="auto" latinLnBrk="0" hangingPunct="1">
              <a:lnSpc>
                <a:spcPct val="100000"/>
              </a:lnSpc>
              <a:spcBef>
                <a:spcPts val="0"/>
              </a:spcBef>
              <a:spcAft>
                <a:spcPts val="0"/>
              </a:spcAft>
              <a:buClrTx/>
              <a:buSzTx/>
              <a:buFont typeface="Arial"/>
              <a:buNone/>
              <a:tabLst/>
              <a:defRPr/>
            </a:pPr>
            <a:endParaRPr kumimoji="0" lang="en-US" sz="1350" b="0" i="0" u="none" strike="noStrike" kern="1200" cap="none" spc="0" normalizeH="0" baseline="0" noProof="0" dirty="0">
              <a:ln>
                <a:noFill/>
              </a:ln>
              <a:solidFill>
                <a:prstClr val="black"/>
              </a:solidFill>
              <a:effectLst/>
              <a:uLnTx/>
              <a:uFillTx/>
              <a:latin typeface="Arial "/>
              <a:ea typeface="+mn-ea"/>
              <a:cs typeface="Arial"/>
              <a:sym typeface="Arial"/>
            </a:endParaRPr>
          </a:p>
        </p:txBody>
      </p:sp>
      <p:sp>
        <p:nvSpPr>
          <p:cNvPr id="8" name="Title 1">
            <a:extLst>
              <a:ext uri="{FF2B5EF4-FFF2-40B4-BE49-F238E27FC236}">
                <a16:creationId xmlns:a16="http://schemas.microsoft.com/office/drawing/2014/main" id="{7C9C908F-CD45-4364-BAED-48826A4B0EC2}"/>
              </a:ext>
            </a:extLst>
          </p:cNvPr>
          <p:cNvSpPr txBox="1">
            <a:spLocks/>
          </p:cNvSpPr>
          <p:nvPr/>
        </p:nvSpPr>
        <p:spPr>
          <a:xfrm>
            <a:off x="5522487" y="2714318"/>
            <a:ext cx="2811025" cy="561990"/>
          </a:xfrm>
          <a:prstGeom prst="rect">
            <a:avLst/>
          </a:prstGeom>
        </p:spPr>
        <p:txBody>
          <a:bodyPr vert="horz" lIns="68580" tIns="34290" rIns="68580" bIns="34290" rtlCol="0" anchor="b">
            <a:normAutofit fontScale="90000" lnSpcReduction="20000"/>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ctr" defTabSz="685800" rtl="0" eaLnBrk="1" fontAlgn="auto" latinLnBrk="0" hangingPunct="1">
              <a:lnSpc>
                <a:spcPct val="90000"/>
              </a:lnSpc>
              <a:spcBef>
                <a:spcPct val="0"/>
              </a:spcBef>
              <a:spcAft>
                <a:spcPts val="0"/>
              </a:spcAft>
              <a:buClrTx/>
              <a:buSzTx/>
              <a:buFont typeface="Arial"/>
              <a:buNone/>
              <a:tabLst/>
              <a:defRPr/>
            </a:pPr>
            <a:r>
              <a:rPr kumimoji="0" lang="en-US" sz="4500" b="1" i="0" u="none" strike="noStrike" kern="1200" cap="none" spc="0" normalizeH="0" baseline="0" noProof="0" dirty="0">
                <a:ln>
                  <a:noFill/>
                </a:ln>
                <a:solidFill>
                  <a:srgbClr val="E7E6E6">
                    <a:lumMod val="20000"/>
                    <a:lumOff val="80000"/>
                  </a:srgbClr>
                </a:solidFill>
                <a:effectLst/>
                <a:uLnTx/>
                <a:uFillTx/>
                <a:latin typeface="Bahnschrift SemiBold Condensed" panose="020B0502040204020203" pitchFamily="34" charset="0"/>
                <a:ea typeface="+mj-ea"/>
                <a:cs typeface="+mj-cs"/>
                <a:sym typeface="Arial"/>
              </a:rPr>
              <a:t>Our Mission</a:t>
            </a:r>
          </a:p>
        </p:txBody>
      </p:sp>
      <p:sp>
        <p:nvSpPr>
          <p:cNvPr id="9" name="Content Placeholder 3">
            <a:extLst>
              <a:ext uri="{FF2B5EF4-FFF2-40B4-BE49-F238E27FC236}">
                <a16:creationId xmlns:a16="http://schemas.microsoft.com/office/drawing/2014/main" id="{ED116B31-6869-4996-B02E-008803AE6EAD}"/>
              </a:ext>
            </a:extLst>
          </p:cNvPr>
          <p:cNvSpPr txBox="1">
            <a:spLocks/>
          </p:cNvSpPr>
          <p:nvPr/>
        </p:nvSpPr>
        <p:spPr>
          <a:xfrm>
            <a:off x="5020843" y="3311840"/>
            <a:ext cx="3814311" cy="1576419"/>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1600" kern="1200">
                <a:solidFill>
                  <a:schemeClr val="tx1">
                    <a:lumMod val="75000"/>
                    <a:lumOff val="25000"/>
                  </a:schemeClr>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685800" rtl="0" eaLnBrk="1" fontAlgn="base" latinLnBrk="0" hangingPunct="1">
              <a:lnSpc>
                <a:spcPct val="90000"/>
              </a:lnSpc>
              <a:spcBef>
                <a:spcPts val="750"/>
              </a:spcBef>
              <a:spcAft>
                <a:spcPts val="0"/>
              </a:spcAft>
              <a:buClrTx/>
              <a:buSzTx/>
              <a:buFont typeface="Arial" panose="020B0604020202020204" pitchFamily="34" charset="0"/>
              <a:buNone/>
              <a:tabLst/>
              <a:defRPr/>
            </a:pPr>
            <a:r>
              <a:rPr kumimoji="0" lang="en-US" sz="2100" b="1" i="1" u="none" strike="noStrike" kern="1200" cap="none" spc="0" normalizeH="0" baseline="0" noProof="0" dirty="0">
                <a:ln>
                  <a:noFill/>
                </a:ln>
                <a:solidFill>
                  <a:srgbClr val="E7E6E6">
                    <a:lumMod val="20000"/>
                    <a:lumOff val="80000"/>
                  </a:srgbClr>
                </a:solidFill>
                <a:effectLst/>
                <a:uLnTx/>
                <a:uFillTx/>
                <a:latin typeface="Cabin"/>
                <a:ea typeface="+mn-ea"/>
                <a:cs typeface="+mn-cs"/>
                <a:sym typeface="Arial"/>
              </a:rPr>
              <a:t>Preserving the marine environment by promoting sustainable maritime industry best practices and educating the public to Save Our Seas</a:t>
            </a:r>
          </a:p>
        </p:txBody>
      </p:sp>
      <p:sp>
        <p:nvSpPr>
          <p:cNvPr id="10" name="object 9" descr="Beige rectangle">
            <a:extLst>
              <a:ext uri="{FF2B5EF4-FFF2-40B4-BE49-F238E27FC236}">
                <a16:creationId xmlns:a16="http://schemas.microsoft.com/office/drawing/2014/main" id="{B4011D43-CC02-4A4F-B815-40DA8C8D84D1}"/>
              </a:ext>
            </a:extLst>
          </p:cNvPr>
          <p:cNvSpPr/>
          <p:nvPr/>
        </p:nvSpPr>
        <p:spPr>
          <a:xfrm>
            <a:off x="5522487" y="3277551"/>
            <a:ext cx="2811025" cy="34289"/>
          </a:xfrm>
          <a:custGeom>
            <a:avLst/>
            <a:gdLst/>
            <a:ahLst/>
            <a:cxnLst/>
            <a:rect l="l" t="t" r="r" b="b"/>
            <a:pathLst>
              <a:path w="2642870">
                <a:moveTo>
                  <a:pt x="0" y="0"/>
                </a:moveTo>
                <a:lnTo>
                  <a:pt x="2642616" y="0"/>
                </a:lnTo>
              </a:path>
            </a:pathLst>
          </a:custGeom>
          <a:ln w="54863">
            <a:solidFill>
              <a:schemeClr val="bg2">
                <a:lumMod val="40000"/>
                <a:lumOff val="60000"/>
              </a:schemeClr>
            </a:solidFill>
          </a:ln>
        </p:spPr>
        <p:txBody>
          <a:bodyPr wrap="square" lIns="0" tIns="0" rIns="0" bIns="0" rtlCol="0"/>
          <a:lstStyle/>
          <a:p>
            <a:pPr marL="0" marR="0" lvl="0" indent="0" algn="l" defTabSz="685800" rtl="0" eaLnBrk="1" fontAlgn="auto" latinLnBrk="0" hangingPunct="1">
              <a:lnSpc>
                <a:spcPct val="100000"/>
              </a:lnSpc>
              <a:spcBef>
                <a:spcPts val="0"/>
              </a:spcBef>
              <a:spcAft>
                <a:spcPts val="0"/>
              </a:spcAft>
              <a:buClrTx/>
              <a:buSzTx/>
              <a:buFont typeface="Arial"/>
              <a:buNone/>
              <a:tabLst/>
              <a:defRPr/>
            </a:pPr>
            <a:endParaRPr kumimoji="0" lang="en-US" sz="1350" b="0" i="0" u="none" strike="noStrike" kern="1200" cap="none" spc="0" normalizeH="0" baseline="0" noProof="0" dirty="0">
              <a:ln>
                <a:noFill/>
              </a:ln>
              <a:solidFill>
                <a:prstClr val="black"/>
              </a:solidFill>
              <a:effectLst/>
              <a:uLnTx/>
              <a:uFillTx/>
              <a:latin typeface="Arial "/>
              <a:ea typeface="+mn-ea"/>
              <a:cs typeface="Arial"/>
              <a:sym typeface="Arial"/>
            </a:endParaRPr>
          </a:p>
        </p:txBody>
      </p:sp>
      <p:sp>
        <p:nvSpPr>
          <p:cNvPr id="11" name="TextBox 10">
            <a:extLst>
              <a:ext uri="{FF2B5EF4-FFF2-40B4-BE49-F238E27FC236}">
                <a16:creationId xmlns:a16="http://schemas.microsoft.com/office/drawing/2014/main" id="{F793BD05-E22D-4595-BA3D-95FFA45587CC}"/>
              </a:ext>
            </a:extLst>
          </p:cNvPr>
          <p:cNvSpPr txBox="1"/>
          <p:nvPr/>
        </p:nvSpPr>
        <p:spPr>
          <a:xfrm>
            <a:off x="107834" y="2871212"/>
            <a:ext cx="4050347" cy="553998"/>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300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#SAVEOURSEAS</a:t>
            </a:r>
          </a:p>
        </p:txBody>
      </p:sp>
      <p:sp>
        <p:nvSpPr>
          <p:cNvPr id="12" name="TextBox 11">
            <a:extLst>
              <a:ext uri="{FF2B5EF4-FFF2-40B4-BE49-F238E27FC236}">
                <a16:creationId xmlns:a16="http://schemas.microsoft.com/office/drawing/2014/main" id="{9A0A4234-D980-4E44-8FD4-975A1791C038}"/>
              </a:ext>
            </a:extLst>
          </p:cNvPr>
          <p:cNvSpPr txBox="1"/>
          <p:nvPr/>
        </p:nvSpPr>
        <p:spPr>
          <a:xfrm rot="16200000">
            <a:off x="-1848583" y="2768911"/>
            <a:ext cx="4050347" cy="553998"/>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3000" b="0" i="0" u="none" strike="noStrike" kern="1200" cap="none" spc="0" normalizeH="0" baseline="0" noProof="0" dirty="0">
                <a:ln>
                  <a:noFill/>
                </a:ln>
                <a:solidFill>
                  <a:srgbClr val="4472C4"/>
                </a:solidFill>
                <a:effectLst/>
                <a:uLnTx/>
                <a:uFillTx/>
                <a:latin typeface="Bahnschrift Light Condensed" panose="020B0502040204020203" pitchFamily="34" charset="0"/>
                <a:ea typeface="+mn-ea"/>
                <a:cs typeface="Arial"/>
                <a:sym typeface="Arial"/>
              </a:rPr>
              <a:t>Action</a:t>
            </a:r>
          </a:p>
        </p:txBody>
      </p:sp>
      <p:sp>
        <p:nvSpPr>
          <p:cNvPr id="13" name="TextBox 12">
            <a:extLst>
              <a:ext uri="{FF2B5EF4-FFF2-40B4-BE49-F238E27FC236}">
                <a16:creationId xmlns:a16="http://schemas.microsoft.com/office/drawing/2014/main" id="{B349C8A1-C32C-4CC4-9AC4-181C8BD3A41F}"/>
              </a:ext>
            </a:extLst>
          </p:cNvPr>
          <p:cNvSpPr txBox="1"/>
          <p:nvPr/>
        </p:nvSpPr>
        <p:spPr>
          <a:xfrm>
            <a:off x="980972" y="4689437"/>
            <a:ext cx="1032097"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srgbClr val="4472C4"/>
                </a:solidFill>
                <a:effectLst/>
                <a:uLnTx/>
                <a:uFillTx/>
                <a:latin typeface="Bahnschrift Light Condensed" panose="020B0502040204020203" pitchFamily="34" charset="0"/>
                <a:ea typeface="+mn-ea"/>
                <a:cs typeface="Arial"/>
                <a:sym typeface="Arial"/>
              </a:rPr>
              <a:t>Maritime</a:t>
            </a:r>
          </a:p>
        </p:txBody>
      </p:sp>
      <p:sp>
        <p:nvSpPr>
          <p:cNvPr id="14" name="TextBox 13">
            <a:extLst>
              <a:ext uri="{FF2B5EF4-FFF2-40B4-BE49-F238E27FC236}">
                <a16:creationId xmlns:a16="http://schemas.microsoft.com/office/drawing/2014/main" id="{175D59FA-4766-48D3-AB29-F3C182896DCC}"/>
              </a:ext>
            </a:extLst>
          </p:cNvPr>
          <p:cNvSpPr txBox="1"/>
          <p:nvPr/>
        </p:nvSpPr>
        <p:spPr>
          <a:xfrm rot="5400000">
            <a:off x="1348471" y="4466816"/>
            <a:ext cx="1032097" cy="3231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50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Protection</a:t>
            </a:r>
          </a:p>
        </p:txBody>
      </p:sp>
      <p:sp>
        <p:nvSpPr>
          <p:cNvPr id="15" name="TextBox 14">
            <a:extLst>
              <a:ext uri="{FF2B5EF4-FFF2-40B4-BE49-F238E27FC236}">
                <a16:creationId xmlns:a16="http://schemas.microsoft.com/office/drawing/2014/main" id="{4B67BF38-0063-4C4D-8366-DC3C42446203}"/>
              </a:ext>
            </a:extLst>
          </p:cNvPr>
          <p:cNvSpPr txBox="1"/>
          <p:nvPr/>
        </p:nvSpPr>
        <p:spPr>
          <a:xfrm>
            <a:off x="845551" y="3930927"/>
            <a:ext cx="1228214" cy="3231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500" b="0" i="0" u="none" strike="noStrike" kern="1200" cap="none" spc="0" normalizeH="0" baseline="0" noProof="0" dirty="0">
                <a:ln>
                  <a:noFill/>
                </a:ln>
                <a:solidFill>
                  <a:srgbClr val="328485"/>
                </a:solidFill>
                <a:effectLst/>
                <a:uLnTx/>
                <a:uFillTx/>
                <a:latin typeface="Bahnschrift Light Condensed" panose="020B0502040204020203" pitchFamily="34" charset="0"/>
                <a:ea typeface="+mn-ea"/>
                <a:cs typeface="Arial"/>
                <a:sym typeface="Arial"/>
              </a:rPr>
              <a:t>Conservation</a:t>
            </a:r>
          </a:p>
        </p:txBody>
      </p:sp>
      <p:sp>
        <p:nvSpPr>
          <p:cNvPr id="16" name="TextBox 15">
            <a:extLst>
              <a:ext uri="{FF2B5EF4-FFF2-40B4-BE49-F238E27FC236}">
                <a16:creationId xmlns:a16="http://schemas.microsoft.com/office/drawing/2014/main" id="{1A210831-2A01-4AA4-813C-8BF8164DA40A}"/>
              </a:ext>
            </a:extLst>
          </p:cNvPr>
          <p:cNvSpPr txBox="1"/>
          <p:nvPr/>
        </p:nvSpPr>
        <p:spPr>
          <a:xfrm>
            <a:off x="461835" y="4613991"/>
            <a:ext cx="747505" cy="4616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2400" b="0" i="0" u="none" strike="noStrike" kern="1200" cap="none" spc="0" normalizeH="0" baseline="0" noProof="0" dirty="0">
                <a:ln>
                  <a:noFill/>
                </a:ln>
                <a:solidFill>
                  <a:srgbClr val="328485"/>
                </a:solidFill>
                <a:effectLst/>
                <a:uLnTx/>
                <a:uFillTx/>
                <a:latin typeface="Bahnschrift Light Condensed" panose="020B0502040204020203" pitchFamily="34" charset="0"/>
                <a:ea typeface="+mn-ea"/>
                <a:cs typeface="Arial"/>
                <a:sym typeface="Arial"/>
              </a:rPr>
              <a:t>K-12</a:t>
            </a:r>
          </a:p>
        </p:txBody>
      </p:sp>
      <p:sp>
        <p:nvSpPr>
          <p:cNvPr id="17" name="TextBox 16">
            <a:extLst>
              <a:ext uri="{FF2B5EF4-FFF2-40B4-BE49-F238E27FC236}">
                <a16:creationId xmlns:a16="http://schemas.microsoft.com/office/drawing/2014/main" id="{E36CD8CA-C2BB-411F-91D6-4D20E7478087}"/>
              </a:ext>
            </a:extLst>
          </p:cNvPr>
          <p:cNvSpPr txBox="1"/>
          <p:nvPr/>
        </p:nvSpPr>
        <p:spPr>
          <a:xfrm>
            <a:off x="1292786" y="1953755"/>
            <a:ext cx="1331127" cy="25391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050" b="0" i="0" u="none" strike="noStrike" kern="1200" cap="none" spc="0" normalizeH="0" baseline="0" noProof="0" dirty="0">
                <a:ln>
                  <a:noFill/>
                </a:ln>
                <a:solidFill>
                  <a:prstClr val="white"/>
                </a:solidFill>
                <a:effectLst/>
                <a:uLnTx/>
                <a:uFillTx/>
                <a:latin typeface="Bahnschrift Light Condensed" panose="020B0502040204020203" pitchFamily="34" charset="0"/>
                <a:ea typeface="+mn-ea"/>
                <a:cs typeface="Arial"/>
                <a:sym typeface="Arial"/>
              </a:rPr>
              <a:t>Sustainability</a:t>
            </a:r>
          </a:p>
        </p:txBody>
      </p:sp>
      <p:sp>
        <p:nvSpPr>
          <p:cNvPr id="18" name="TextBox 17">
            <a:extLst>
              <a:ext uri="{FF2B5EF4-FFF2-40B4-BE49-F238E27FC236}">
                <a16:creationId xmlns:a16="http://schemas.microsoft.com/office/drawing/2014/main" id="{9DE1A5B2-D534-42D5-B806-CE0579C24C8A}"/>
              </a:ext>
            </a:extLst>
          </p:cNvPr>
          <p:cNvSpPr txBox="1"/>
          <p:nvPr/>
        </p:nvSpPr>
        <p:spPr>
          <a:xfrm rot="16200000">
            <a:off x="516193" y="3324124"/>
            <a:ext cx="1032097"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srgbClr val="4472C4"/>
                </a:solidFill>
                <a:effectLst/>
                <a:uLnTx/>
                <a:uFillTx/>
                <a:latin typeface="Bahnschrift Light Condensed" panose="020B0502040204020203" pitchFamily="34" charset="0"/>
                <a:ea typeface="+mn-ea"/>
                <a:cs typeface="Arial"/>
                <a:sym typeface="Arial"/>
              </a:rPr>
              <a:t>Educate</a:t>
            </a:r>
          </a:p>
        </p:txBody>
      </p:sp>
      <p:sp>
        <p:nvSpPr>
          <p:cNvPr id="19" name="TextBox 18">
            <a:extLst>
              <a:ext uri="{FF2B5EF4-FFF2-40B4-BE49-F238E27FC236}">
                <a16:creationId xmlns:a16="http://schemas.microsoft.com/office/drawing/2014/main" id="{CDA45E9B-AB73-4078-B4B8-C99A55E5BE05}"/>
              </a:ext>
            </a:extLst>
          </p:cNvPr>
          <p:cNvSpPr txBox="1"/>
          <p:nvPr/>
        </p:nvSpPr>
        <p:spPr>
          <a:xfrm>
            <a:off x="776837" y="1686541"/>
            <a:ext cx="1032097" cy="25391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050" b="0" i="0" u="none" strike="noStrike" kern="1200" cap="none" spc="0" normalizeH="0" baseline="0" noProof="0" dirty="0">
                <a:ln>
                  <a:noFill/>
                </a:ln>
                <a:solidFill>
                  <a:srgbClr val="4472C4"/>
                </a:solidFill>
                <a:effectLst/>
                <a:uLnTx/>
                <a:uFillTx/>
                <a:latin typeface="Bahnschrift Light Condensed" panose="020B0502040204020203" pitchFamily="34" charset="0"/>
                <a:ea typeface="+mn-ea"/>
                <a:cs typeface="Arial"/>
                <a:sym typeface="Arial"/>
              </a:rPr>
              <a:t>Activate</a:t>
            </a:r>
          </a:p>
        </p:txBody>
      </p:sp>
      <p:sp>
        <p:nvSpPr>
          <p:cNvPr id="20" name="TextBox 19">
            <a:extLst>
              <a:ext uri="{FF2B5EF4-FFF2-40B4-BE49-F238E27FC236}">
                <a16:creationId xmlns:a16="http://schemas.microsoft.com/office/drawing/2014/main" id="{DE82F7D8-BCFA-4045-B2F9-8F33DD892014}"/>
              </a:ext>
            </a:extLst>
          </p:cNvPr>
          <p:cNvSpPr txBox="1"/>
          <p:nvPr/>
        </p:nvSpPr>
        <p:spPr>
          <a:xfrm>
            <a:off x="107835" y="2634125"/>
            <a:ext cx="1032097"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srgbClr val="328485"/>
                </a:solidFill>
                <a:effectLst/>
                <a:uLnTx/>
                <a:uFillTx/>
                <a:latin typeface="Bahnschrift Light Condensed" panose="020B0502040204020203" pitchFamily="34" charset="0"/>
                <a:ea typeface="+mn-ea"/>
                <a:cs typeface="Arial"/>
                <a:sym typeface="Arial"/>
              </a:rPr>
              <a:t>Advocate</a:t>
            </a:r>
          </a:p>
        </p:txBody>
      </p:sp>
      <p:sp>
        <p:nvSpPr>
          <p:cNvPr id="21" name="TextBox 20">
            <a:extLst>
              <a:ext uri="{FF2B5EF4-FFF2-40B4-BE49-F238E27FC236}">
                <a16:creationId xmlns:a16="http://schemas.microsoft.com/office/drawing/2014/main" id="{6B21F09B-5D65-4746-BD2E-669601BBF259}"/>
              </a:ext>
            </a:extLst>
          </p:cNvPr>
          <p:cNvSpPr txBox="1"/>
          <p:nvPr/>
        </p:nvSpPr>
        <p:spPr>
          <a:xfrm>
            <a:off x="810488" y="2055521"/>
            <a:ext cx="1757141" cy="4616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2400" b="0" i="0" u="none" strike="noStrike" kern="1200" cap="none" spc="0" normalizeH="0" baseline="0" noProof="0" dirty="0">
                <a:ln>
                  <a:noFill/>
                </a:ln>
                <a:solidFill>
                  <a:srgbClr val="328485"/>
                </a:solidFill>
                <a:effectLst/>
                <a:uLnTx/>
                <a:uFillTx/>
                <a:latin typeface="Bahnschrift Light Condensed" panose="020B0502040204020203" pitchFamily="34" charset="0"/>
                <a:ea typeface="+mn-ea"/>
                <a:cs typeface="Arial"/>
                <a:sym typeface="Arial"/>
              </a:rPr>
              <a:t>Environment</a:t>
            </a:r>
          </a:p>
        </p:txBody>
      </p:sp>
      <p:sp>
        <p:nvSpPr>
          <p:cNvPr id="22" name="TextBox 21">
            <a:extLst>
              <a:ext uri="{FF2B5EF4-FFF2-40B4-BE49-F238E27FC236}">
                <a16:creationId xmlns:a16="http://schemas.microsoft.com/office/drawing/2014/main" id="{2437A54E-4F45-4DA3-9C85-843F1400D047}"/>
              </a:ext>
            </a:extLst>
          </p:cNvPr>
          <p:cNvSpPr txBox="1"/>
          <p:nvPr/>
        </p:nvSpPr>
        <p:spPr>
          <a:xfrm>
            <a:off x="1229774" y="3332894"/>
            <a:ext cx="1141182"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Community</a:t>
            </a:r>
          </a:p>
        </p:txBody>
      </p:sp>
      <p:sp>
        <p:nvSpPr>
          <p:cNvPr id="23" name="TextBox 22">
            <a:extLst>
              <a:ext uri="{FF2B5EF4-FFF2-40B4-BE49-F238E27FC236}">
                <a16:creationId xmlns:a16="http://schemas.microsoft.com/office/drawing/2014/main" id="{571CF023-D12E-480A-A8A9-378004EB6BF4}"/>
              </a:ext>
            </a:extLst>
          </p:cNvPr>
          <p:cNvSpPr txBox="1"/>
          <p:nvPr/>
        </p:nvSpPr>
        <p:spPr>
          <a:xfrm rot="5400000">
            <a:off x="67891" y="3786793"/>
            <a:ext cx="1285063"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Collaboration</a:t>
            </a:r>
          </a:p>
        </p:txBody>
      </p:sp>
      <p:sp>
        <p:nvSpPr>
          <p:cNvPr id="24" name="TextBox 23">
            <a:extLst>
              <a:ext uri="{FF2B5EF4-FFF2-40B4-BE49-F238E27FC236}">
                <a16:creationId xmlns:a16="http://schemas.microsoft.com/office/drawing/2014/main" id="{4285901F-421E-451C-B7E8-7042D5E7A88B}"/>
              </a:ext>
            </a:extLst>
          </p:cNvPr>
          <p:cNvSpPr txBox="1"/>
          <p:nvPr/>
        </p:nvSpPr>
        <p:spPr>
          <a:xfrm rot="16200000">
            <a:off x="-297799" y="1978779"/>
            <a:ext cx="1032097"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srgbClr val="4472C4"/>
                </a:solidFill>
                <a:effectLst/>
                <a:uLnTx/>
                <a:uFillTx/>
                <a:latin typeface="Bahnschrift Light Condensed" panose="020B0502040204020203" pitchFamily="34" charset="0"/>
                <a:ea typeface="+mn-ea"/>
                <a:cs typeface="Arial"/>
                <a:sym typeface="Arial"/>
              </a:rPr>
              <a:t>Awareness</a:t>
            </a:r>
          </a:p>
        </p:txBody>
      </p:sp>
      <p:sp>
        <p:nvSpPr>
          <p:cNvPr id="25" name="TextBox 24">
            <a:extLst>
              <a:ext uri="{FF2B5EF4-FFF2-40B4-BE49-F238E27FC236}">
                <a16:creationId xmlns:a16="http://schemas.microsoft.com/office/drawing/2014/main" id="{DEB6B0FD-7ADA-4342-B070-C4F3D9AA56E9}"/>
              </a:ext>
            </a:extLst>
          </p:cNvPr>
          <p:cNvSpPr txBox="1"/>
          <p:nvPr/>
        </p:nvSpPr>
        <p:spPr>
          <a:xfrm rot="5400000">
            <a:off x="1864529" y="2028142"/>
            <a:ext cx="1155895" cy="507831"/>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350" b="0" i="0" u="none" strike="noStrike" kern="1200" cap="none" spc="0" normalizeH="0" baseline="0" noProof="0" dirty="0">
                <a:ln>
                  <a:noFill/>
                </a:ln>
                <a:solidFill>
                  <a:srgbClr val="4472C4"/>
                </a:solidFill>
                <a:effectLst/>
                <a:uLnTx/>
                <a:uFillTx/>
                <a:latin typeface="Bahnschrift Light Condensed" panose="020B0502040204020203" pitchFamily="34" charset="0"/>
                <a:ea typeface="+mn-ea"/>
                <a:cs typeface="Arial"/>
                <a:sym typeface="Arial"/>
              </a:rPr>
              <a:t>Maritime Industry</a:t>
            </a:r>
          </a:p>
        </p:txBody>
      </p:sp>
      <p:sp>
        <p:nvSpPr>
          <p:cNvPr id="26" name="TextBox 25">
            <a:extLst>
              <a:ext uri="{FF2B5EF4-FFF2-40B4-BE49-F238E27FC236}">
                <a16:creationId xmlns:a16="http://schemas.microsoft.com/office/drawing/2014/main" id="{D2047410-1048-497F-B704-AC2BC72F9E7B}"/>
              </a:ext>
            </a:extLst>
          </p:cNvPr>
          <p:cNvSpPr txBox="1"/>
          <p:nvPr/>
        </p:nvSpPr>
        <p:spPr>
          <a:xfrm>
            <a:off x="139242" y="1233822"/>
            <a:ext cx="1135258"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prstClr val="white"/>
                </a:solidFill>
                <a:effectLst/>
                <a:uLnTx/>
                <a:uFillTx/>
                <a:latin typeface="Bahnschrift Light Condensed" panose="020B0502040204020203" pitchFamily="34" charset="0"/>
                <a:ea typeface="+mn-ea"/>
                <a:cs typeface="Arial"/>
                <a:sym typeface="Arial"/>
              </a:rPr>
              <a:t>Leadership</a:t>
            </a:r>
          </a:p>
        </p:txBody>
      </p:sp>
      <p:sp>
        <p:nvSpPr>
          <p:cNvPr id="28" name="TextBox 27">
            <a:extLst>
              <a:ext uri="{FF2B5EF4-FFF2-40B4-BE49-F238E27FC236}">
                <a16:creationId xmlns:a16="http://schemas.microsoft.com/office/drawing/2014/main" id="{6D1EA126-1CA7-4844-94E0-3737CA5AD4DB}"/>
              </a:ext>
            </a:extLst>
          </p:cNvPr>
          <p:cNvSpPr txBox="1"/>
          <p:nvPr/>
        </p:nvSpPr>
        <p:spPr>
          <a:xfrm>
            <a:off x="554462" y="1826697"/>
            <a:ext cx="992799" cy="3231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50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Change</a:t>
            </a:r>
            <a:endParaRPr kumimoji="0" lang="en-US" sz="120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endParaRPr>
          </a:p>
        </p:txBody>
      </p:sp>
      <p:sp>
        <p:nvSpPr>
          <p:cNvPr id="29" name="TextBox 28">
            <a:extLst>
              <a:ext uri="{FF2B5EF4-FFF2-40B4-BE49-F238E27FC236}">
                <a16:creationId xmlns:a16="http://schemas.microsoft.com/office/drawing/2014/main" id="{F5D6F4EB-BE39-41E6-A69A-3F565664EAAC}"/>
              </a:ext>
            </a:extLst>
          </p:cNvPr>
          <p:cNvSpPr txBox="1"/>
          <p:nvPr/>
        </p:nvSpPr>
        <p:spPr>
          <a:xfrm>
            <a:off x="395060" y="2406664"/>
            <a:ext cx="1396313"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prstClr val="white"/>
                </a:solidFill>
                <a:effectLst/>
                <a:uLnTx/>
                <a:uFillTx/>
                <a:latin typeface="Bahnschrift Light Condensed" panose="020B0502040204020203" pitchFamily="34" charset="0"/>
                <a:ea typeface="+mn-ea"/>
                <a:cs typeface="Arial"/>
                <a:sym typeface="Arial"/>
              </a:rPr>
              <a:t>Commitment </a:t>
            </a:r>
          </a:p>
        </p:txBody>
      </p:sp>
      <p:sp>
        <p:nvSpPr>
          <p:cNvPr id="30" name="TextBox 29">
            <a:extLst>
              <a:ext uri="{FF2B5EF4-FFF2-40B4-BE49-F238E27FC236}">
                <a16:creationId xmlns:a16="http://schemas.microsoft.com/office/drawing/2014/main" id="{2A88FE39-A1AA-404E-95F3-84A783847999}"/>
              </a:ext>
            </a:extLst>
          </p:cNvPr>
          <p:cNvSpPr txBox="1"/>
          <p:nvPr/>
        </p:nvSpPr>
        <p:spPr>
          <a:xfrm>
            <a:off x="1385780" y="1586169"/>
            <a:ext cx="1032097" cy="46166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240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Educate</a:t>
            </a:r>
          </a:p>
        </p:txBody>
      </p:sp>
      <p:sp>
        <p:nvSpPr>
          <p:cNvPr id="31" name="TextBox 30">
            <a:extLst>
              <a:ext uri="{FF2B5EF4-FFF2-40B4-BE49-F238E27FC236}">
                <a16:creationId xmlns:a16="http://schemas.microsoft.com/office/drawing/2014/main" id="{09C4C1FB-9816-45F4-8753-85D022E10A35}"/>
              </a:ext>
            </a:extLst>
          </p:cNvPr>
          <p:cNvSpPr txBox="1"/>
          <p:nvPr/>
        </p:nvSpPr>
        <p:spPr>
          <a:xfrm rot="16200000">
            <a:off x="828194" y="1086834"/>
            <a:ext cx="1032097" cy="276999"/>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dirty="0">
                <a:ln>
                  <a:noFill/>
                </a:ln>
                <a:solidFill>
                  <a:srgbClr val="328485"/>
                </a:solidFill>
                <a:effectLst/>
                <a:uLnTx/>
                <a:uFillTx/>
                <a:latin typeface="Bahnschrift Light Condensed" panose="020B0502040204020203" pitchFamily="34" charset="0"/>
                <a:ea typeface="+mn-ea"/>
                <a:cs typeface="Arial"/>
                <a:sym typeface="Arial"/>
              </a:rPr>
              <a:t>Advocate</a:t>
            </a:r>
          </a:p>
        </p:txBody>
      </p:sp>
      <p:sp>
        <p:nvSpPr>
          <p:cNvPr id="32" name="TextBox 31">
            <a:extLst>
              <a:ext uri="{FF2B5EF4-FFF2-40B4-BE49-F238E27FC236}">
                <a16:creationId xmlns:a16="http://schemas.microsoft.com/office/drawing/2014/main" id="{0012CAD3-6ADB-4FEE-BE2F-D736E42D1D95}"/>
              </a:ext>
            </a:extLst>
          </p:cNvPr>
          <p:cNvSpPr txBox="1"/>
          <p:nvPr/>
        </p:nvSpPr>
        <p:spPr>
          <a:xfrm>
            <a:off x="438206" y="4345669"/>
            <a:ext cx="1228214"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prstClr val="white"/>
                </a:solidFill>
                <a:effectLst/>
                <a:uLnTx/>
                <a:uFillTx/>
                <a:latin typeface="Bahnschrift Light Condensed" panose="020B0502040204020203" pitchFamily="34" charset="0"/>
                <a:ea typeface="+mn-ea"/>
                <a:cs typeface="Arial"/>
                <a:sym typeface="Arial"/>
              </a:rPr>
              <a:t>Sustainable</a:t>
            </a:r>
          </a:p>
        </p:txBody>
      </p:sp>
      <p:sp>
        <p:nvSpPr>
          <p:cNvPr id="33" name="TextBox 32">
            <a:extLst>
              <a:ext uri="{FF2B5EF4-FFF2-40B4-BE49-F238E27FC236}">
                <a16:creationId xmlns:a16="http://schemas.microsoft.com/office/drawing/2014/main" id="{C2BDB105-1762-46F3-8F74-776809FB1709}"/>
              </a:ext>
            </a:extLst>
          </p:cNvPr>
          <p:cNvSpPr txBox="1"/>
          <p:nvPr/>
        </p:nvSpPr>
        <p:spPr>
          <a:xfrm>
            <a:off x="1378157" y="2664795"/>
            <a:ext cx="992799" cy="276999"/>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dirty="0">
                <a:ln>
                  <a:noFill/>
                </a:ln>
                <a:solidFill>
                  <a:srgbClr val="4472C4"/>
                </a:solidFill>
                <a:effectLst/>
                <a:uLnTx/>
                <a:uFillTx/>
                <a:latin typeface="Bahnschrift Light Condensed" panose="020B0502040204020203" pitchFamily="34" charset="0"/>
                <a:ea typeface="+mn-ea"/>
                <a:cs typeface="Arial"/>
                <a:sym typeface="Arial"/>
              </a:rPr>
              <a:t>Marine Debris</a:t>
            </a:r>
          </a:p>
        </p:txBody>
      </p:sp>
      <p:sp>
        <p:nvSpPr>
          <p:cNvPr id="34" name="TextBox 33">
            <a:extLst>
              <a:ext uri="{FF2B5EF4-FFF2-40B4-BE49-F238E27FC236}">
                <a16:creationId xmlns:a16="http://schemas.microsoft.com/office/drawing/2014/main" id="{69348714-9F3C-4430-BF6C-21E1ACE32AE7}"/>
              </a:ext>
            </a:extLst>
          </p:cNvPr>
          <p:cNvSpPr txBox="1"/>
          <p:nvPr/>
        </p:nvSpPr>
        <p:spPr>
          <a:xfrm>
            <a:off x="32040" y="1020736"/>
            <a:ext cx="1606187" cy="276999"/>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dirty="0">
                <a:ln>
                  <a:noFill/>
                </a:ln>
                <a:solidFill>
                  <a:srgbClr val="4472C4"/>
                </a:solidFill>
                <a:effectLst/>
                <a:uLnTx/>
                <a:uFillTx/>
                <a:latin typeface="Bahnschrift Light Condensed" panose="020B0502040204020203" pitchFamily="34" charset="0"/>
                <a:ea typeface="+mn-ea"/>
                <a:cs typeface="Arial"/>
                <a:sym typeface="Arial"/>
              </a:rPr>
              <a:t>Marine Environment</a:t>
            </a:r>
          </a:p>
        </p:txBody>
      </p:sp>
      <p:sp>
        <p:nvSpPr>
          <p:cNvPr id="35" name="TextBox 34">
            <a:extLst>
              <a:ext uri="{FF2B5EF4-FFF2-40B4-BE49-F238E27FC236}">
                <a16:creationId xmlns:a16="http://schemas.microsoft.com/office/drawing/2014/main" id="{686999D1-EEB5-4F23-B01D-7A8B0FF48AFC}"/>
              </a:ext>
            </a:extLst>
          </p:cNvPr>
          <p:cNvSpPr txBox="1"/>
          <p:nvPr/>
        </p:nvSpPr>
        <p:spPr>
          <a:xfrm>
            <a:off x="1554822" y="2462116"/>
            <a:ext cx="1032097" cy="25391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05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Advocate</a:t>
            </a:r>
          </a:p>
        </p:txBody>
      </p:sp>
      <p:sp>
        <p:nvSpPr>
          <p:cNvPr id="36" name="TextBox 35">
            <a:extLst>
              <a:ext uri="{FF2B5EF4-FFF2-40B4-BE49-F238E27FC236}">
                <a16:creationId xmlns:a16="http://schemas.microsoft.com/office/drawing/2014/main" id="{ADC9B409-7892-4FB6-B04D-62814693E58D}"/>
              </a:ext>
            </a:extLst>
          </p:cNvPr>
          <p:cNvSpPr txBox="1"/>
          <p:nvPr/>
        </p:nvSpPr>
        <p:spPr>
          <a:xfrm>
            <a:off x="1232379" y="3638193"/>
            <a:ext cx="811697" cy="25391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050" b="0" i="0" u="none" strike="noStrike" kern="1200" cap="none" spc="0" normalizeH="0" baseline="0" noProof="0" dirty="0">
                <a:ln>
                  <a:noFill/>
                </a:ln>
                <a:solidFill>
                  <a:prstClr val="white"/>
                </a:solidFill>
                <a:effectLst/>
                <a:uLnTx/>
                <a:uFillTx/>
                <a:latin typeface="Bahnschrift Light Condensed" panose="020B0502040204020203" pitchFamily="34" charset="0"/>
                <a:ea typeface="+mn-ea"/>
                <a:cs typeface="Arial"/>
                <a:sym typeface="Arial"/>
              </a:rPr>
              <a:t>Leadership</a:t>
            </a:r>
          </a:p>
        </p:txBody>
      </p:sp>
      <p:sp>
        <p:nvSpPr>
          <p:cNvPr id="37" name="TextBox 36">
            <a:extLst>
              <a:ext uri="{FF2B5EF4-FFF2-40B4-BE49-F238E27FC236}">
                <a16:creationId xmlns:a16="http://schemas.microsoft.com/office/drawing/2014/main" id="{41686F3A-D7A2-4A35-A03B-E29A62D2FD99}"/>
              </a:ext>
            </a:extLst>
          </p:cNvPr>
          <p:cNvSpPr txBox="1"/>
          <p:nvPr/>
        </p:nvSpPr>
        <p:spPr>
          <a:xfrm>
            <a:off x="1636695" y="1322276"/>
            <a:ext cx="1406099"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srgbClr val="328485"/>
                </a:solidFill>
                <a:effectLst/>
                <a:uLnTx/>
                <a:uFillTx/>
                <a:latin typeface="Bahnschrift Light Condensed" panose="020B0502040204020203" pitchFamily="34" charset="0"/>
                <a:ea typeface="+mn-ea"/>
                <a:cs typeface="Arial"/>
                <a:sym typeface="Arial"/>
              </a:rPr>
              <a:t>Collaboration</a:t>
            </a:r>
          </a:p>
        </p:txBody>
      </p:sp>
      <p:sp>
        <p:nvSpPr>
          <p:cNvPr id="39" name="TextBox 38">
            <a:extLst>
              <a:ext uri="{FF2B5EF4-FFF2-40B4-BE49-F238E27FC236}">
                <a16:creationId xmlns:a16="http://schemas.microsoft.com/office/drawing/2014/main" id="{0162AAE8-F68D-4978-B1ED-7713722B74DA}"/>
              </a:ext>
            </a:extLst>
          </p:cNvPr>
          <p:cNvSpPr txBox="1"/>
          <p:nvPr/>
        </p:nvSpPr>
        <p:spPr>
          <a:xfrm>
            <a:off x="61120" y="3532914"/>
            <a:ext cx="1032097" cy="25391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050" b="0" i="0" u="none" strike="noStrike" kern="1200" cap="none" spc="0" normalizeH="0" baseline="0" noProof="0" dirty="0">
                <a:ln>
                  <a:noFill/>
                </a:ln>
                <a:solidFill>
                  <a:srgbClr val="4472C4"/>
                </a:solidFill>
                <a:effectLst/>
                <a:uLnTx/>
                <a:uFillTx/>
                <a:latin typeface="Bahnschrift Light Condensed" panose="020B0502040204020203" pitchFamily="34" charset="0"/>
                <a:ea typeface="+mn-ea"/>
                <a:cs typeface="Arial"/>
                <a:sym typeface="Arial"/>
              </a:rPr>
              <a:t>Support</a:t>
            </a:r>
          </a:p>
        </p:txBody>
      </p:sp>
      <p:sp>
        <p:nvSpPr>
          <p:cNvPr id="40" name="TextBox 39">
            <a:extLst>
              <a:ext uri="{FF2B5EF4-FFF2-40B4-BE49-F238E27FC236}">
                <a16:creationId xmlns:a16="http://schemas.microsoft.com/office/drawing/2014/main" id="{FA5DE19D-EBBD-45CC-9339-1942D715F90C}"/>
              </a:ext>
            </a:extLst>
          </p:cNvPr>
          <p:cNvSpPr txBox="1"/>
          <p:nvPr/>
        </p:nvSpPr>
        <p:spPr>
          <a:xfrm rot="16200000">
            <a:off x="248611" y="1959829"/>
            <a:ext cx="747505" cy="276999"/>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20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K-12</a:t>
            </a:r>
          </a:p>
        </p:txBody>
      </p:sp>
      <p:sp>
        <p:nvSpPr>
          <p:cNvPr id="41" name="TextBox 40">
            <a:extLst>
              <a:ext uri="{FF2B5EF4-FFF2-40B4-BE49-F238E27FC236}">
                <a16:creationId xmlns:a16="http://schemas.microsoft.com/office/drawing/2014/main" id="{FB411F95-58C6-4B30-9491-8C1DB5A580D3}"/>
              </a:ext>
            </a:extLst>
          </p:cNvPr>
          <p:cNvSpPr txBox="1"/>
          <p:nvPr/>
        </p:nvSpPr>
        <p:spPr>
          <a:xfrm>
            <a:off x="54734" y="3782211"/>
            <a:ext cx="1135258" cy="30008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350" b="0" i="0" u="none" strike="noStrike" kern="1200" cap="none" spc="0" normalizeH="0" baseline="0" noProof="0" dirty="0">
                <a:ln>
                  <a:noFill/>
                </a:ln>
                <a:solidFill>
                  <a:prstClr val="white"/>
                </a:solidFill>
                <a:effectLst/>
                <a:uLnTx/>
                <a:uFillTx/>
                <a:latin typeface="Bahnschrift Light Condensed" panose="020B0502040204020203" pitchFamily="34" charset="0"/>
                <a:ea typeface="+mn-ea"/>
                <a:cs typeface="Arial"/>
                <a:sym typeface="Arial"/>
              </a:rPr>
              <a:t>Values</a:t>
            </a:r>
          </a:p>
        </p:txBody>
      </p:sp>
      <p:sp>
        <p:nvSpPr>
          <p:cNvPr id="42" name="TextBox 41">
            <a:extLst>
              <a:ext uri="{FF2B5EF4-FFF2-40B4-BE49-F238E27FC236}">
                <a16:creationId xmlns:a16="http://schemas.microsoft.com/office/drawing/2014/main" id="{B41A110B-A30D-4E29-BA0B-63717416E3A8}"/>
              </a:ext>
            </a:extLst>
          </p:cNvPr>
          <p:cNvSpPr txBox="1"/>
          <p:nvPr/>
        </p:nvSpPr>
        <p:spPr>
          <a:xfrm>
            <a:off x="270607" y="1522953"/>
            <a:ext cx="1032097" cy="25391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05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Development</a:t>
            </a:r>
          </a:p>
        </p:txBody>
      </p:sp>
      <p:sp>
        <p:nvSpPr>
          <p:cNvPr id="43" name="TextBox 42">
            <a:extLst>
              <a:ext uri="{FF2B5EF4-FFF2-40B4-BE49-F238E27FC236}">
                <a16:creationId xmlns:a16="http://schemas.microsoft.com/office/drawing/2014/main" id="{CA1FC000-83F7-462B-B13B-782C08117599}"/>
              </a:ext>
            </a:extLst>
          </p:cNvPr>
          <p:cNvSpPr txBox="1"/>
          <p:nvPr/>
        </p:nvSpPr>
        <p:spPr>
          <a:xfrm>
            <a:off x="1464199" y="980622"/>
            <a:ext cx="1869925" cy="36933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 typeface="Arial"/>
              <a:buNone/>
              <a:tabLst/>
              <a:defRPr/>
            </a:pPr>
            <a:r>
              <a:rPr kumimoji="0" lang="en-US" sz="1800" b="0" i="0" u="none" strike="noStrike" kern="1200" cap="none" spc="0" normalizeH="0" baseline="0" noProof="0" dirty="0">
                <a:ln>
                  <a:noFill/>
                </a:ln>
                <a:solidFill>
                  <a:srgbClr val="262262"/>
                </a:solidFill>
                <a:effectLst/>
                <a:uLnTx/>
                <a:uFillTx/>
                <a:latin typeface="Bahnschrift Light Condensed" panose="020B0502040204020203" pitchFamily="34" charset="0"/>
                <a:ea typeface="+mn-ea"/>
                <a:cs typeface="Arial"/>
                <a:sym typeface="Arial"/>
              </a:rPr>
              <a:t>Responsibility</a:t>
            </a:r>
          </a:p>
        </p:txBody>
      </p:sp>
    </p:spTree>
    <p:extLst>
      <p:ext uri="{BB962C8B-B14F-4D97-AF65-F5344CB8AC3E}">
        <p14:creationId xmlns:p14="http://schemas.microsoft.com/office/powerpoint/2010/main" val="45981021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630"/>
        <p:cNvGrpSpPr/>
        <p:nvPr/>
      </p:nvGrpSpPr>
      <p:grpSpPr>
        <a:xfrm>
          <a:off x="0" y="0"/>
          <a:ext cx="0" cy="0"/>
          <a:chOff x="0" y="0"/>
          <a:chExt cx="0" cy="0"/>
        </a:xfrm>
      </p:grpSpPr>
      <p:sp>
        <p:nvSpPr>
          <p:cNvPr id="631" name="Google Shape;631;p33"/>
          <p:cNvSpPr txBox="1">
            <a:spLocks noGrp="1"/>
          </p:cNvSpPr>
          <p:nvPr>
            <p:ph type="title"/>
          </p:nvPr>
        </p:nvSpPr>
        <p:spPr>
          <a:xfrm>
            <a:off x="688678" y="225025"/>
            <a:ext cx="73782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What Does Kelp Need to Survive?</a:t>
            </a:r>
            <a:endParaRPr sz="3200" dirty="0"/>
          </a:p>
        </p:txBody>
      </p:sp>
      <p:pic>
        <p:nvPicPr>
          <p:cNvPr id="632" name="Google Shape;632;p33"/>
          <p:cNvPicPr preferRelativeResize="0"/>
          <p:nvPr/>
        </p:nvPicPr>
        <p:blipFill rotWithShape="1">
          <a:blip r:embed="rId3">
            <a:alphaModFix/>
          </a:blip>
          <a:srcRect l="2098" r="2098"/>
          <a:stretch/>
        </p:blipFill>
        <p:spPr>
          <a:xfrm>
            <a:off x="1136662" y="1306400"/>
            <a:ext cx="5402283" cy="3756275"/>
          </a:xfrm>
          <a:prstGeom prst="rect">
            <a:avLst/>
          </a:prstGeom>
          <a:noFill/>
          <a:ln>
            <a:noFill/>
          </a:ln>
        </p:spPr>
      </p:pic>
      <p:pic>
        <p:nvPicPr>
          <p:cNvPr id="5" name="Picture 4" descr="Logo, icon&#10;&#10;Description automatically generated">
            <a:extLst>
              <a:ext uri="{FF2B5EF4-FFF2-40B4-BE49-F238E27FC236}">
                <a16:creationId xmlns:a16="http://schemas.microsoft.com/office/drawing/2014/main" id="{42F97435-16AD-1F0B-F5F5-5D1B9C4DB5F6}"/>
              </a:ext>
            </a:extLst>
          </p:cNvPr>
          <p:cNvPicPr>
            <a:picLocks noChangeAspect="1"/>
          </p:cNvPicPr>
          <p:nvPr/>
        </p:nvPicPr>
        <p:blipFill>
          <a:blip r:embed="rId4"/>
          <a:stretch>
            <a:fillRect/>
          </a:stretch>
        </p:blipFill>
        <p:spPr>
          <a:xfrm>
            <a:off x="68921" y="20169"/>
            <a:ext cx="619757" cy="633556"/>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37"/>
        <p:cNvGrpSpPr/>
        <p:nvPr/>
      </p:nvGrpSpPr>
      <p:grpSpPr>
        <a:xfrm>
          <a:off x="0" y="0"/>
          <a:ext cx="0" cy="0"/>
          <a:chOff x="0" y="0"/>
          <a:chExt cx="0" cy="0"/>
        </a:xfrm>
      </p:grpSpPr>
      <p:sp>
        <p:nvSpPr>
          <p:cNvPr id="638" name="Google Shape;638;p34"/>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What is an Ecosystem?</a:t>
            </a:r>
            <a:endParaRPr sz="3200" dirty="0"/>
          </a:p>
        </p:txBody>
      </p:sp>
      <p:sp>
        <p:nvSpPr>
          <p:cNvPr id="639" name="Google Shape;639;p34"/>
          <p:cNvSpPr txBox="1">
            <a:spLocks noGrp="1"/>
          </p:cNvSpPr>
          <p:nvPr>
            <p:ph type="body" idx="1"/>
          </p:nvPr>
        </p:nvSpPr>
        <p:spPr>
          <a:xfrm>
            <a:off x="3994275" y="1026350"/>
            <a:ext cx="3744600" cy="3794700"/>
          </a:xfrm>
          <a:prstGeom prst="rect">
            <a:avLst/>
          </a:prstGeom>
        </p:spPr>
        <p:txBody>
          <a:bodyPr spcFirstLastPara="1" wrap="square" lIns="91425" tIns="91425" rIns="91425" bIns="91425" anchor="t" anchorCtr="0">
            <a:noAutofit/>
          </a:bodyPr>
          <a:lstStyle/>
          <a:p>
            <a:pPr marL="457200" lvl="0" indent="-374650" algn="l" rtl="0">
              <a:spcBef>
                <a:spcPts val="600"/>
              </a:spcBef>
              <a:spcAft>
                <a:spcPts val="0"/>
              </a:spcAft>
              <a:buSzPts val="2300"/>
              <a:buChar char="➔"/>
            </a:pPr>
            <a:r>
              <a:rPr lang="en" sz="2300" dirty="0"/>
              <a:t>Biological community of interacting organisms with their physical environment.</a:t>
            </a:r>
            <a:br>
              <a:rPr lang="en" sz="2300" dirty="0"/>
            </a:br>
            <a:endParaRPr sz="2300" dirty="0"/>
          </a:p>
          <a:p>
            <a:pPr marL="457200" lvl="0" indent="-374650" algn="l" rtl="0">
              <a:spcBef>
                <a:spcPts val="0"/>
              </a:spcBef>
              <a:spcAft>
                <a:spcPts val="0"/>
              </a:spcAft>
              <a:buSzPts val="2300"/>
              <a:buChar char="➔"/>
            </a:pPr>
            <a:r>
              <a:rPr lang="en" sz="2300" dirty="0"/>
              <a:t>This can be </a:t>
            </a:r>
            <a:r>
              <a:rPr lang="en" sz="2300" b="1" dirty="0"/>
              <a:t>animals, plants</a:t>
            </a:r>
            <a:r>
              <a:rPr lang="en" sz="2300" dirty="0"/>
              <a:t>, and </a:t>
            </a:r>
            <a:r>
              <a:rPr lang="en" sz="2300" b="1" dirty="0"/>
              <a:t>non-living things</a:t>
            </a:r>
            <a:r>
              <a:rPr lang="en" sz="2300" dirty="0"/>
              <a:t> </a:t>
            </a:r>
            <a:br>
              <a:rPr lang="en" sz="2300" dirty="0"/>
            </a:br>
            <a:endParaRPr sz="2300" dirty="0"/>
          </a:p>
          <a:p>
            <a:pPr marL="457200" lvl="0" indent="-374650" algn="l" rtl="0">
              <a:spcBef>
                <a:spcPts val="0"/>
              </a:spcBef>
              <a:spcAft>
                <a:spcPts val="0"/>
              </a:spcAft>
              <a:buSzPts val="2300"/>
              <a:buChar char="➔"/>
            </a:pPr>
            <a:r>
              <a:rPr lang="en" sz="2300" b="1" i="1" dirty="0"/>
              <a:t>What is an example of how ecosystems are interconnected?</a:t>
            </a:r>
            <a:endParaRPr sz="2300" b="1" i="1" dirty="0"/>
          </a:p>
        </p:txBody>
      </p:sp>
      <p:pic>
        <p:nvPicPr>
          <p:cNvPr id="641" name="Google Shape;641;p34"/>
          <p:cNvPicPr preferRelativeResize="0"/>
          <p:nvPr/>
        </p:nvPicPr>
        <p:blipFill>
          <a:blip r:embed="rId3">
            <a:alphaModFix/>
          </a:blip>
          <a:stretch>
            <a:fillRect/>
          </a:stretch>
        </p:blipFill>
        <p:spPr>
          <a:xfrm>
            <a:off x="128337" y="1579911"/>
            <a:ext cx="3744600" cy="2246746"/>
          </a:xfrm>
          <a:prstGeom prst="rect">
            <a:avLst/>
          </a:prstGeom>
          <a:noFill/>
          <a:ln>
            <a:noFill/>
          </a:ln>
        </p:spPr>
      </p:pic>
      <p:pic>
        <p:nvPicPr>
          <p:cNvPr id="6" name="Picture 5" descr="Logo, icon&#10;&#10;Description automatically generated">
            <a:extLst>
              <a:ext uri="{FF2B5EF4-FFF2-40B4-BE49-F238E27FC236}">
                <a16:creationId xmlns:a16="http://schemas.microsoft.com/office/drawing/2014/main" id="{6F925CBF-FAF8-2B6C-9B42-124381218006}"/>
              </a:ext>
            </a:extLst>
          </p:cNvPr>
          <p:cNvPicPr>
            <a:picLocks noChangeAspect="1"/>
          </p:cNvPicPr>
          <p:nvPr/>
        </p:nvPicPr>
        <p:blipFill>
          <a:blip r:embed="rId4"/>
          <a:stretch>
            <a:fillRect/>
          </a:stretch>
        </p:blipFill>
        <p:spPr>
          <a:xfrm>
            <a:off x="128337" y="200416"/>
            <a:ext cx="619757" cy="633556"/>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41"/>
                                        </p:tgtEl>
                                        <p:attrNameLst>
                                          <p:attrName>style.visibility</p:attrName>
                                        </p:attrNameLst>
                                      </p:cBhvr>
                                      <p:to>
                                        <p:strVal val="visible"/>
                                      </p:to>
                                    </p:set>
                                    <p:animEffect transition="in" filter="fade">
                                      <p:cBhvr>
                                        <p:cTn id="7" dur="1000"/>
                                        <p:tgtEl>
                                          <p:spTgt spid="64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39">
                                            <p:txEl>
                                              <p:pRg st="0" end="0"/>
                                            </p:txEl>
                                          </p:spTgt>
                                        </p:tgtEl>
                                        <p:attrNameLst>
                                          <p:attrName>style.visibility</p:attrName>
                                        </p:attrNameLst>
                                      </p:cBhvr>
                                      <p:to>
                                        <p:strVal val="visible"/>
                                      </p:to>
                                    </p:set>
                                    <p:animEffect transition="in" filter="fade">
                                      <p:cBhvr>
                                        <p:cTn id="12" dur="1000"/>
                                        <p:tgtEl>
                                          <p:spTgt spid="639">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39">
                                            <p:txEl>
                                              <p:pRg st="1" end="1"/>
                                            </p:txEl>
                                          </p:spTgt>
                                        </p:tgtEl>
                                        <p:attrNameLst>
                                          <p:attrName>style.visibility</p:attrName>
                                        </p:attrNameLst>
                                      </p:cBhvr>
                                      <p:to>
                                        <p:strVal val="visible"/>
                                      </p:to>
                                    </p:set>
                                    <p:animEffect transition="in" filter="fade">
                                      <p:cBhvr>
                                        <p:cTn id="17" dur="1000"/>
                                        <p:tgtEl>
                                          <p:spTgt spid="639">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639">
                                            <p:txEl>
                                              <p:pRg st="2" end="2"/>
                                            </p:txEl>
                                          </p:spTgt>
                                        </p:tgtEl>
                                        <p:attrNameLst>
                                          <p:attrName>style.visibility</p:attrName>
                                        </p:attrNameLst>
                                      </p:cBhvr>
                                      <p:to>
                                        <p:strVal val="visible"/>
                                      </p:to>
                                    </p:set>
                                    <p:animEffect transition="in" filter="fade">
                                      <p:cBhvr>
                                        <p:cTn id="22" dur="1000"/>
                                        <p:tgtEl>
                                          <p:spTgt spid="63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9" grpId="0" build="p"/>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45"/>
        <p:cNvGrpSpPr/>
        <p:nvPr/>
      </p:nvGrpSpPr>
      <p:grpSpPr>
        <a:xfrm>
          <a:off x="0" y="0"/>
          <a:ext cx="0" cy="0"/>
          <a:chOff x="0" y="0"/>
          <a:chExt cx="0" cy="0"/>
        </a:xfrm>
      </p:grpSpPr>
      <p:sp>
        <p:nvSpPr>
          <p:cNvPr id="646" name="Google Shape;646;p35"/>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Ecosystems in Action! </a:t>
            </a:r>
            <a:endParaRPr sz="3200" dirty="0"/>
          </a:p>
        </p:txBody>
      </p:sp>
      <p:pic>
        <p:nvPicPr>
          <p:cNvPr id="647" name="Google Shape;647;p35"/>
          <p:cNvPicPr preferRelativeResize="0"/>
          <p:nvPr/>
        </p:nvPicPr>
        <p:blipFill>
          <a:blip r:embed="rId3">
            <a:alphaModFix/>
          </a:blip>
          <a:stretch>
            <a:fillRect/>
          </a:stretch>
        </p:blipFill>
        <p:spPr>
          <a:xfrm>
            <a:off x="434150" y="1249225"/>
            <a:ext cx="2023500" cy="1517400"/>
          </a:xfrm>
          <a:prstGeom prst="roundRect">
            <a:avLst>
              <a:gd name="adj" fmla="val 16667"/>
            </a:avLst>
          </a:prstGeom>
          <a:noFill/>
          <a:ln>
            <a:noFill/>
          </a:ln>
        </p:spPr>
      </p:pic>
      <p:pic>
        <p:nvPicPr>
          <p:cNvPr id="648" name="Google Shape;648;p35"/>
          <p:cNvPicPr preferRelativeResize="0"/>
          <p:nvPr/>
        </p:nvPicPr>
        <p:blipFill rotWithShape="1">
          <a:blip r:embed="rId4">
            <a:alphaModFix/>
          </a:blip>
          <a:srcRect l="26346" b="26443"/>
          <a:stretch/>
        </p:blipFill>
        <p:spPr>
          <a:xfrm>
            <a:off x="4339533" y="1186696"/>
            <a:ext cx="2918700" cy="1639800"/>
          </a:xfrm>
          <a:prstGeom prst="roundRect">
            <a:avLst>
              <a:gd name="adj" fmla="val 16667"/>
            </a:avLst>
          </a:prstGeom>
          <a:noFill/>
          <a:ln>
            <a:noFill/>
          </a:ln>
        </p:spPr>
      </p:pic>
      <p:sp>
        <p:nvSpPr>
          <p:cNvPr id="649" name="Google Shape;649;p35"/>
          <p:cNvSpPr txBox="1">
            <a:spLocks noGrp="1"/>
          </p:cNvSpPr>
          <p:nvPr>
            <p:ph type="body" idx="1"/>
          </p:nvPr>
        </p:nvSpPr>
        <p:spPr>
          <a:xfrm>
            <a:off x="314287" y="2769720"/>
            <a:ext cx="2512835" cy="690528"/>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sz="1200" dirty="0"/>
              <a:t>Coral Reefs provides a suitable habitat for fish, sharks, algae, sponges, and other species.  </a:t>
            </a:r>
            <a:endParaRPr sz="1200" dirty="0"/>
          </a:p>
        </p:txBody>
      </p:sp>
      <p:sp>
        <p:nvSpPr>
          <p:cNvPr id="650" name="Google Shape;650;p35"/>
          <p:cNvSpPr txBox="1">
            <a:spLocks noGrp="1"/>
          </p:cNvSpPr>
          <p:nvPr>
            <p:ph type="body" idx="1"/>
          </p:nvPr>
        </p:nvSpPr>
        <p:spPr>
          <a:xfrm>
            <a:off x="3682203" y="2915049"/>
            <a:ext cx="3014743" cy="555173"/>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sz="1200" dirty="0"/>
              <a:t>A subtropical forest provides a suitable environment for various fauna and flora.</a:t>
            </a:r>
            <a:endParaRPr sz="1200" dirty="0"/>
          </a:p>
        </p:txBody>
      </p:sp>
      <p:pic>
        <p:nvPicPr>
          <p:cNvPr id="651" name="Google Shape;651;p35"/>
          <p:cNvPicPr preferRelativeResize="0"/>
          <p:nvPr/>
        </p:nvPicPr>
        <p:blipFill>
          <a:blip r:embed="rId5">
            <a:alphaModFix/>
          </a:blip>
          <a:stretch>
            <a:fillRect/>
          </a:stretch>
        </p:blipFill>
        <p:spPr>
          <a:xfrm>
            <a:off x="312950" y="3657875"/>
            <a:ext cx="1916100" cy="1436700"/>
          </a:xfrm>
          <a:prstGeom prst="roundRect">
            <a:avLst>
              <a:gd name="adj" fmla="val 16667"/>
            </a:avLst>
          </a:prstGeom>
          <a:noFill/>
          <a:ln>
            <a:noFill/>
          </a:ln>
        </p:spPr>
      </p:pic>
      <p:sp>
        <p:nvSpPr>
          <p:cNvPr id="652" name="Google Shape;652;p35"/>
          <p:cNvSpPr txBox="1">
            <a:spLocks noGrp="1"/>
          </p:cNvSpPr>
          <p:nvPr>
            <p:ph type="body" idx="1"/>
          </p:nvPr>
        </p:nvSpPr>
        <p:spPr>
          <a:xfrm>
            <a:off x="2291051" y="3656558"/>
            <a:ext cx="1339524" cy="1380217"/>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sz="1200" dirty="0"/>
              <a:t>A stream can provide the services required for species to raise juveniles while providing nutrients for adult organisms .</a:t>
            </a:r>
            <a:endParaRPr sz="1200" dirty="0"/>
          </a:p>
        </p:txBody>
      </p:sp>
      <p:pic>
        <p:nvPicPr>
          <p:cNvPr id="653" name="Google Shape;653;p35"/>
          <p:cNvPicPr preferRelativeResize="0"/>
          <p:nvPr/>
        </p:nvPicPr>
        <p:blipFill>
          <a:blip r:embed="rId6">
            <a:alphaModFix/>
          </a:blip>
          <a:stretch>
            <a:fillRect/>
          </a:stretch>
        </p:blipFill>
        <p:spPr>
          <a:xfrm>
            <a:off x="5336700" y="3598350"/>
            <a:ext cx="1916100" cy="1275600"/>
          </a:xfrm>
          <a:prstGeom prst="roundRect">
            <a:avLst>
              <a:gd name="adj" fmla="val 16667"/>
            </a:avLst>
          </a:prstGeom>
          <a:noFill/>
          <a:ln>
            <a:noFill/>
          </a:ln>
        </p:spPr>
      </p:pic>
      <p:sp>
        <p:nvSpPr>
          <p:cNvPr id="654" name="Google Shape;654;p35"/>
          <p:cNvSpPr txBox="1">
            <a:spLocks noGrp="1"/>
          </p:cNvSpPr>
          <p:nvPr>
            <p:ph type="body" idx="1"/>
          </p:nvPr>
        </p:nvSpPr>
        <p:spPr>
          <a:xfrm>
            <a:off x="3963494" y="3658100"/>
            <a:ext cx="1282062" cy="1208381"/>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sz="1200" dirty="0"/>
              <a:t>The soil provides the necessary nutrients for the different plants to grow. </a:t>
            </a:r>
            <a:endParaRPr sz="1200" dirty="0"/>
          </a:p>
        </p:txBody>
      </p:sp>
      <p:pic>
        <p:nvPicPr>
          <p:cNvPr id="12" name="Picture 11" descr="Logo, icon&#10;&#10;Description automatically generated">
            <a:extLst>
              <a:ext uri="{FF2B5EF4-FFF2-40B4-BE49-F238E27FC236}">
                <a16:creationId xmlns:a16="http://schemas.microsoft.com/office/drawing/2014/main" id="{DEC25157-053D-B620-B9C1-EC37584AE005}"/>
              </a:ext>
            </a:extLst>
          </p:cNvPr>
          <p:cNvPicPr>
            <a:picLocks noChangeAspect="1"/>
          </p:cNvPicPr>
          <p:nvPr/>
        </p:nvPicPr>
        <p:blipFill>
          <a:blip r:embed="rId7"/>
          <a:stretch>
            <a:fillRect/>
          </a:stretch>
        </p:blipFill>
        <p:spPr>
          <a:xfrm>
            <a:off x="128337" y="200416"/>
            <a:ext cx="619757" cy="633556"/>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59"/>
        <p:cNvGrpSpPr/>
        <p:nvPr/>
      </p:nvGrpSpPr>
      <p:grpSpPr>
        <a:xfrm>
          <a:off x="0" y="0"/>
          <a:ext cx="0" cy="0"/>
          <a:chOff x="0" y="0"/>
          <a:chExt cx="0" cy="0"/>
        </a:xfrm>
      </p:grpSpPr>
      <p:sp>
        <p:nvSpPr>
          <p:cNvPr id="660" name="Google Shape;660;p36"/>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800" dirty="0"/>
              <a:t>Predator or Prey?</a:t>
            </a:r>
            <a:endParaRPr sz="3800" dirty="0"/>
          </a:p>
        </p:txBody>
      </p:sp>
      <p:sp>
        <p:nvSpPr>
          <p:cNvPr id="661" name="Google Shape;661;p36"/>
          <p:cNvSpPr txBox="1">
            <a:spLocks noGrp="1"/>
          </p:cNvSpPr>
          <p:nvPr>
            <p:ph type="body" idx="1"/>
          </p:nvPr>
        </p:nvSpPr>
        <p:spPr>
          <a:xfrm>
            <a:off x="665017" y="1234825"/>
            <a:ext cx="6317673" cy="15654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sz="2400" dirty="0"/>
              <a:t>Why do predators or prey play such an important role in ecosystems?</a:t>
            </a:r>
            <a:endParaRPr sz="2400" dirty="0"/>
          </a:p>
          <a:p>
            <a:pPr marL="0" lvl="0" indent="0" algn="l" rtl="0">
              <a:spcBef>
                <a:spcPts val="600"/>
              </a:spcBef>
              <a:spcAft>
                <a:spcPts val="0"/>
              </a:spcAft>
              <a:buNone/>
            </a:pPr>
            <a:endParaRPr sz="2400" dirty="0"/>
          </a:p>
          <a:p>
            <a:pPr marL="0" lvl="0" indent="0" algn="l" rtl="0">
              <a:spcBef>
                <a:spcPts val="600"/>
              </a:spcBef>
              <a:spcAft>
                <a:spcPts val="0"/>
              </a:spcAft>
              <a:buNone/>
            </a:pPr>
            <a:r>
              <a:rPr lang="en" sz="2400" dirty="0"/>
              <a:t>What specie(s)  is the apex predator in aquatic ecosystems? </a:t>
            </a:r>
            <a:endParaRPr sz="2400" baseline="-25000" dirty="0"/>
          </a:p>
        </p:txBody>
      </p:sp>
      <p:pic>
        <p:nvPicPr>
          <p:cNvPr id="6" name="Picture 5" descr="Logo, icon&#10;&#10;Description automatically generated">
            <a:extLst>
              <a:ext uri="{FF2B5EF4-FFF2-40B4-BE49-F238E27FC236}">
                <a16:creationId xmlns:a16="http://schemas.microsoft.com/office/drawing/2014/main" id="{9B68DE17-4550-EA3D-3A5B-4D0F505A6A7E}"/>
              </a:ext>
            </a:extLst>
          </p:cNvPr>
          <p:cNvPicPr>
            <a:picLocks noChangeAspect="1"/>
          </p:cNvPicPr>
          <p:nvPr/>
        </p:nvPicPr>
        <p:blipFill>
          <a:blip r:embed="rId3"/>
          <a:stretch>
            <a:fillRect/>
          </a:stretch>
        </p:blipFill>
        <p:spPr>
          <a:xfrm>
            <a:off x="128337" y="200416"/>
            <a:ext cx="619757" cy="633556"/>
          </a:xfrm>
          <a:prstGeom prst="rect">
            <a:avLst/>
          </a:prstGeom>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667"/>
        <p:cNvGrpSpPr/>
        <p:nvPr/>
      </p:nvGrpSpPr>
      <p:grpSpPr>
        <a:xfrm>
          <a:off x="0" y="0"/>
          <a:ext cx="0" cy="0"/>
          <a:chOff x="0" y="0"/>
          <a:chExt cx="0" cy="0"/>
        </a:xfrm>
      </p:grpSpPr>
      <p:sp>
        <p:nvSpPr>
          <p:cNvPr id="668" name="Google Shape;668;p37"/>
          <p:cNvSpPr txBox="1">
            <a:spLocks noGrp="1"/>
          </p:cNvSpPr>
          <p:nvPr>
            <p:ph type="title"/>
          </p:nvPr>
        </p:nvSpPr>
        <p:spPr>
          <a:xfrm>
            <a:off x="782407" y="-423"/>
            <a:ext cx="6778447" cy="1669533"/>
          </a:xfrm>
          <a:prstGeom prst="rect">
            <a:avLst/>
          </a:prstGeom>
        </p:spPr>
        <p:txBody>
          <a:bodyPr spcFirstLastPara="1" wrap="square" lIns="91425" tIns="91425" rIns="91425" bIns="91425" anchor="b" anchorCtr="0">
            <a:noAutofit/>
          </a:bodyPr>
          <a:lstStyle/>
          <a:p>
            <a:r>
              <a:rPr lang="en" sz="3200" dirty="0"/>
              <a:t> </a:t>
            </a:r>
            <a:br>
              <a:rPr lang="en" sz="3200" dirty="0"/>
            </a:br>
            <a:br>
              <a:rPr lang="en" sz="3200" dirty="0"/>
            </a:br>
            <a:r>
              <a:rPr lang="en" sz="3200" dirty="0"/>
              <a:t>Ecosystems:  Food Chains &amp; Food Webs</a:t>
            </a:r>
            <a:br>
              <a:rPr lang="en" sz="3200" dirty="0"/>
            </a:br>
            <a:endParaRPr lang="en" sz="3200" dirty="0"/>
          </a:p>
        </p:txBody>
      </p:sp>
      <p:sp>
        <p:nvSpPr>
          <p:cNvPr id="669" name="Google Shape;669;p37"/>
          <p:cNvSpPr txBox="1">
            <a:spLocks noGrp="1"/>
          </p:cNvSpPr>
          <p:nvPr>
            <p:ph type="body" idx="1"/>
          </p:nvPr>
        </p:nvSpPr>
        <p:spPr>
          <a:xfrm>
            <a:off x="364418" y="1251752"/>
            <a:ext cx="6884854" cy="3661886"/>
          </a:xfrm>
          <a:prstGeom prst="rect">
            <a:avLst/>
          </a:prstGeom>
        </p:spPr>
        <p:txBody>
          <a:bodyPr spcFirstLastPara="1" wrap="square" lIns="91425" tIns="91425" rIns="91425" bIns="91425" anchor="t" anchorCtr="0">
            <a:noAutofit/>
          </a:bodyPr>
          <a:lstStyle/>
          <a:p>
            <a:pPr marL="457200" lvl="0" indent="-387350" algn="l" rtl="0">
              <a:spcBef>
                <a:spcPts val="600"/>
              </a:spcBef>
              <a:spcAft>
                <a:spcPts val="0"/>
              </a:spcAft>
              <a:buSzPts val="2500"/>
              <a:buFont typeface="Arial"/>
              <a:buChar char="•"/>
            </a:pPr>
            <a:r>
              <a:rPr lang="en" b="1" i="1" dirty="0"/>
              <a:t>What kind of information do we get from food chains &amp; food webs?</a:t>
            </a:r>
            <a:endParaRPr lang="en-US" b="1" i="1" dirty="0"/>
          </a:p>
          <a:p>
            <a:pPr lvl="1">
              <a:buChar char="○"/>
            </a:pPr>
            <a:r>
              <a:rPr lang="en" dirty="0"/>
              <a:t>How energy is transferred in an ecosystem! </a:t>
            </a:r>
          </a:p>
          <a:p>
            <a:pPr lvl="2"/>
            <a:r>
              <a:rPr lang="en" dirty="0"/>
              <a:t>Energy Flow </a:t>
            </a:r>
            <a:br>
              <a:rPr lang="en" dirty="0"/>
            </a:br>
            <a:endParaRPr lang="en-US" dirty="0"/>
          </a:p>
          <a:p>
            <a:pPr marL="457200" lvl="0" indent="-387350" algn="l" rtl="0">
              <a:spcBef>
                <a:spcPts val="600"/>
              </a:spcBef>
              <a:spcAft>
                <a:spcPts val="0"/>
              </a:spcAft>
              <a:buSzPts val="2500"/>
              <a:buFont typeface="Arial"/>
              <a:buChar char="•"/>
            </a:pPr>
            <a:r>
              <a:rPr lang="en" b="1" i="1" dirty="0"/>
              <a:t>How does predator vs prey apply to food chains and webs?</a:t>
            </a:r>
            <a:endParaRPr lang="en-US" b="1" i="1" dirty="0"/>
          </a:p>
          <a:p>
            <a:pPr marL="914400" lvl="1" indent="-355600" algn="l" rtl="0">
              <a:spcBef>
                <a:spcPts val="0"/>
              </a:spcBef>
              <a:spcAft>
                <a:spcPts val="0"/>
              </a:spcAft>
              <a:buSzPts val="2000"/>
              <a:buFont typeface="Dosis"/>
              <a:buChar char="○"/>
            </a:pPr>
            <a:r>
              <a:rPr lang="en" dirty="0"/>
              <a:t>Predators rely on prey for food and keeps energy flowing through the ecosystem! </a:t>
            </a:r>
            <a:endParaRPr lang="en-US" dirty="0"/>
          </a:p>
          <a:p>
            <a:pPr marL="0" lvl="0" indent="0" algn="l" rtl="0">
              <a:spcBef>
                <a:spcPts val="600"/>
              </a:spcBef>
              <a:spcAft>
                <a:spcPts val="0"/>
              </a:spcAft>
              <a:buNone/>
            </a:pPr>
            <a:endParaRPr b="1" i="1" dirty="0"/>
          </a:p>
          <a:p>
            <a:pPr marL="0" lvl="0" indent="0" algn="l" rtl="0">
              <a:spcBef>
                <a:spcPts val="600"/>
              </a:spcBef>
              <a:spcAft>
                <a:spcPts val="0"/>
              </a:spcAft>
              <a:buNone/>
            </a:pPr>
            <a:endParaRPr b="1" i="1" dirty="0"/>
          </a:p>
        </p:txBody>
      </p:sp>
      <p:pic>
        <p:nvPicPr>
          <p:cNvPr id="5" name="Picture 4" descr="Logo, icon&#10;&#10;Description automatically generated">
            <a:extLst>
              <a:ext uri="{FF2B5EF4-FFF2-40B4-BE49-F238E27FC236}">
                <a16:creationId xmlns:a16="http://schemas.microsoft.com/office/drawing/2014/main" id="{409CB019-2B05-F0FA-C0E2-F682C54C18E6}"/>
              </a:ext>
            </a:extLst>
          </p:cNvPr>
          <p:cNvPicPr>
            <a:picLocks noChangeAspect="1"/>
          </p:cNvPicPr>
          <p:nvPr/>
        </p:nvPicPr>
        <p:blipFill>
          <a:blip r:embed="rId3"/>
          <a:stretch>
            <a:fillRect/>
          </a:stretch>
        </p:blipFill>
        <p:spPr>
          <a:xfrm>
            <a:off x="128337" y="200416"/>
            <a:ext cx="619757" cy="633556"/>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9">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69">
                                            <p:txEl>
                                              <p:pRg st="2" end="2"/>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6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74"/>
        <p:cNvGrpSpPr/>
        <p:nvPr/>
      </p:nvGrpSpPr>
      <p:grpSpPr>
        <a:xfrm>
          <a:off x="0" y="0"/>
          <a:ext cx="0" cy="0"/>
          <a:chOff x="0" y="0"/>
          <a:chExt cx="0" cy="0"/>
        </a:xfrm>
      </p:grpSpPr>
      <p:sp>
        <p:nvSpPr>
          <p:cNvPr id="676" name="Google Shape;676;p38"/>
          <p:cNvSpPr txBox="1">
            <a:spLocks noGrp="1"/>
          </p:cNvSpPr>
          <p:nvPr>
            <p:ph type="title" idx="4294967295"/>
          </p:nvPr>
        </p:nvSpPr>
        <p:spPr>
          <a:xfrm>
            <a:off x="1221739" y="0"/>
            <a:ext cx="8632500" cy="673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2800" dirty="0"/>
              <a:t>How Does Energy Flow Through an Ecosystem?</a:t>
            </a:r>
            <a:endParaRPr sz="2800" dirty="0"/>
          </a:p>
        </p:txBody>
      </p:sp>
      <p:sp>
        <p:nvSpPr>
          <p:cNvPr id="677" name="Google Shape;677;p38"/>
          <p:cNvSpPr txBox="1"/>
          <p:nvPr/>
        </p:nvSpPr>
        <p:spPr>
          <a:xfrm>
            <a:off x="3980250" y="953000"/>
            <a:ext cx="4877100" cy="3788186"/>
          </a:xfrm>
          <a:prstGeom prst="rect">
            <a:avLst/>
          </a:prstGeom>
          <a:noFill/>
          <a:ln>
            <a:noFill/>
          </a:ln>
        </p:spPr>
        <p:txBody>
          <a:bodyPr spcFirstLastPara="1" wrap="square" lIns="91425" tIns="91425" rIns="91425" bIns="91425" anchor="t" anchorCtr="0">
            <a:spAutoFit/>
          </a:bodyPr>
          <a:lstStyle/>
          <a:p>
            <a:pPr marL="914400" lvl="1" indent="-374650" algn="l" rtl="0">
              <a:spcBef>
                <a:spcPts val="480"/>
              </a:spcBef>
              <a:spcAft>
                <a:spcPts val="0"/>
              </a:spcAft>
              <a:buClr>
                <a:schemeClr val="dk1"/>
              </a:buClr>
              <a:buSzPts val="2300"/>
              <a:buFont typeface="Arial"/>
              <a:buChar char="•"/>
            </a:pPr>
            <a:r>
              <a:rPr lang="en" sz="2300" dirty="0">
                <a:solidFill>
                  <a:schemeClr val="dk1"/>
                </a:solidFill>
                <a:latin typeface="Dosis"/>
                <a:ea typeface="Dosis"/>
                <a:cs typeface="Dosis"/>
                <a:sym typeface="Dosis"/>
              </a:rPr>
              <a:t>Energy in food can be traced back to the </a:t>
            </a:r>
            <a:r>
              <a:rPr lang="en" sz="2300" b="1" dirty="0">
                <a:solidFill>
                  <a:schemeClr val="dk1"/>
                </a:solidFill>
                <a:latin typeface="Dosis"/>
                <a:ea typeface="Dosis"/>
                <a:cs typeface="Dosis"/>
                <a:sym typeface="Dosis"/>
              </a:rPr>
              <a:t>sun </a:t>
            </a:r>
            <a:br>
              <a:rPr lang="en" sz="2300" b="1" dirty="0">
                <a:solidFill>
                  <a:schemeClr val="dk1"/>
                </a:solidFill>
                <a:latin typeface="Dosis"/>
                <a:ea typeface="Dosis"/>
                <a:cs typeface="Dosis"/>
                <a:sym typeface="Dosis"/>
              </a:rPr>
            </a:br>
            <a:endParaRPr lang="en-US" sz="2300" b="1" dirty="0">
              <a:solidFill>
                <a:schemeClr val="dk1"/>
              </a:solidFill>
              <a:latin typeface="Dosis"/>
              <a:ea typeface="Dosis"/>
              <a:cs typeface="Dosis"/>
            </a:endParaRPr>
          </a:p>
          <a:p>
            <a:pPr marL="914400" lvl="1" indent="-374650" algn="l" rtl="0">
              <a:lnSpc>
                <a:spcPct val="150000"/>
              </a:lnSpc>
              <a:spcBef>
                <a:spcPts val="0"/>
              </a:spcBef>
              <a:spcAft>
                <a:spcPts val="0"/>
              </a:spcAft>
              <a:buClr>
                <a:schemeClr val="dk1"/>
              </a:buClr>
              <a:buSzPts val="2300"/>
              <a:buFont typeface="Arial"/>
              <a:buChar char="•"/>
            </a:pPr>
            <a:r>
              <a:rPr lang="en" sz="2300" dirty="0">
                <a:solidFill>
                  <a:schemeClr val="dk1"/>
                </a:solidFill>
                <a:latin typeface="Dosis"/>
                <a:ea typeface="Dosis"/>
                <a:cs typeface="Dosis"/>
                <a:sym typeface="Dosis"/>
              </a:rPr>
              <a:t>Animals eat to get energy </a:t>
            </a:r>
            <a:br>
              <a:rPr lang="en" sz="2300" dirty="0">
                <a:solidFill>
                  <a:schemeClr val="dk1"/>
                </a:solidFill>
                <a:latin typeface="Dosis"/>
                <a:ea typeface="Dosis"/>
                <a:cs typeface="Dosis"/>
                <a:sym typeface="Dosis"/>
              </a:rPr>
            </a:br>
            <a:endParaRPr lang="en-US" sz="2300" dirty="0">
              <a:solidFill>
                <a:schemeClr val="dk1"/>
              </a:solidFill>
              <a:latin typeface="Dosis"/>
              <a:ea typeface="Dosis"/>
              <a:cs typeface="Dosis"/>
            </a:endParaRPr>
          </a:p>
          <a:p>
            <a:pPr marL="914400" lvl="1" indent="-374650" algn="l" rtl="0">
              <a:spcBef>
                <a:spcPts val="0"/>
              </a:spcBef>
              <a:spcAft>
                <a:spcPts val="0"/>
              </a:spcAft>
              <a:buClr>
                <a:schemeClr val="dk1"/>
              </a:buClr>
              <a:buSzPts val="2300"/>
              <a:buFont typeface="Arial"/>
              <a:buChar char="•"/>
            </a:pPr>
            <a:r>
              <a:rPr lang="en" sz="2300" dirty="0">
                <a:solidFill>
                  <a:schemeClr val="dk1"/>
                </a:solidFill>
                <a:latin typeface="Dosis"/>
                <a:ea typeface="Dosis"/>
                <a:cs typeface="Dosis"/>
                <a:sym typeface="Dosis"/>
              </a:rPr>
              <a:t>Only</a:t>
            </a:r>
            <a:r>
              <a:rPr lang="en" sz="2300" b="1" dirty="0">
                <a:solidFill>
                  <a:schemeClr val="dk1"/>
                </a:solidFill>
                <a:latin typeface="Dosis"/>
                <a:ea typeface="Dosis"/>
                <a:cs typeface="Dosis"/>
                <a:sym typeface="Dosis"/>
              </a:rPr>
              <a:t> 10% </a:t>
            </a:r>
            <a:r>
              <a:rPr lang="en" sz="2300" dirty="0">
                <a:solidFill>
                  <a:schemeClr val="dk1"/>
                </a:solidFill>
                <a:latin typeface="Dosis"/>
                <a:ea typeface="Dosis"/>
                <a:cs typeface="Dosis"/>
                <a:sym typeface="Dosis"/>
              </a:rPr>
              <a:t>of the energy is transferred to the next trophic level, the other </a:t>
            </a:r>
            <a:r>
              <a:rPr lang="en-US" sz="2300" b="1" dirty="0">
                <a:solidFill>
                  <a:schemeClr val="dk1"/>
                </a:solidFill>
                <a:latin typeface="Dosis"/>
                <a:ea typeface="Dosis"/>
                <a:cs typeface="Dosis"/>
                <a:sym typeface="Dosis"/>
              </a:rPr>
              <a:t>90% is lost as heat! </a:t>
            </a:r>
            <a:endParaRPr lang="en-US" sz="2300" b="1" dirty="0">
              <a:solidFill>
                <a:schemeClr val="dk1"/>
              </a:solidFill>
              <a:latin typeface="Dosis"/>
              <a:ea typeface="Dosis"/>
              <a:cs typeface="Dosis"/>
            </a:endParaRPr>
          </a:p>
        </p:txBody>
      </p:sp>
      <p:pic>
        <p:nvPicPr>
          <p:cNvPr id="678" name="Google Shape;678;p38"/>
          <p:cNvPicPr preferRelativeResize="0"/>
          <p:nvPr/>
        </p:nvPicPr>
        <p:blipFill rotWithShape="1">
          <a:blip r:embed="rId3">
            <a:alphaModFix/>
          </a:blip>
          <a:srcRect l="4180" r="9448" b="5123"/>
          <a:stretch/>
        </p:blipFill>
        <p:spPr>
          <a:xfrm>
            <a:off x="730339" y="673500"/>
            <a:ext cx="3230476" cy="4399923"/>
          </a:xfrm>
          <a:prstGeom prst="rect">
            <a:avLst/>
          </a:prstGeom>
          <a:noFill/>
          <a:ln>
            <a:noFill/>
          </a:ln>
        </p:spPr>
      </p:pic>
      <p:pic>
        <p:nvPicPr>
          <p:cNvPr id="6" name="Picture 5" descr="Logo, icon&#10;&#10;Description automatically generated">
            <a:extLst>
              <a:ext uri="{FF2B5EF4-FFF2-40B4-BE49-F238E27FC236}">
                <a16:creationId xmlns:a16="http://schemas.microsoft.com/office/drawing/2014/main" id="{DC0B7DFC-1777-9729-0B23-ED0D57CADAAD}"/>
              </a:ext>
            </a:extLst>
          </p:cNvPr>
          <p:cNvPicPr>
            <a:picLocks noChangeAspect="1"/>
          </p:cNvPicPr>
          <p:nvPr/>
        </p:nvPicPr>
        <p:blipFill>
          <a:blip r:embed="rId4"/>
          <a:stretch>
            <a:fillRect/>
          </a:stretch>
        </p:blipFill>
        <p:spPr>
          <a:xfrm>
            <a:off x="110582" y="39944"/>
            <a:ext cx="619757" cy="633556"/>
          </a:xfrm>
          <a:prstGeom prst="rect">
            <a:avLst/>
          </a:prstGeom>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82"/>
        <p:cNvGrpSpPr/>
        <p:nvPr/>
      </p:nvGrpSpPr>
      <p:grpSpPr>
        <a:xfrm>
          <a:off x="0" y="0"/>
          <a:ext cx="0" cy="0"/>
          <a:chOff x="0" y="0"/>
          <a:chExt cx="0" cy="0"/>
        </a:xfrm>
      </p:grpSpPr>
      <p:sp>
        <p:nvSpPr>
          <p:cNvPr id="683" name="Google Shape;683;p39"/>
          <p:cNvSpPr txBox="1">
            <a:spLocks noGrp="1"/>
          </p:cNvSpPr>
          <p:nvPr>
            <p:ph type="title" idx="4294967295"/>
          </p:nvPr>
        </p:nvSpPr>
        <p:spPr>
          <a:xfrm>
            <a:off x="747925" y="-15597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Aquatic Food Chain </a:t>
            </a:r>
            <a:endParaRPr sz="3200" dirty="0"/>
          </a:p>
        </p:txBody>
      </p:sp>
      <p:pic>
        <p:nvPicPr>
          <p:cNvPr id="685" name="Google Shape;685;p39"/>
          <p:cNvPicPr preferRelativeResize="0"/>
          <p:nvPr/>
        </p:nvPicPr>
        <p:blipFill>
          <a:blip r:embed="rId3">
            <a:alphaModFix/>
          </a:blip>
          <a:stretch>
            <a:fillRect/>
          </a:stretch>
        </p:blipFill>
        <p:spPr>
          <a:xfrm>
            <a:off x="472942" y="499754"/>
            <a:ext cx="1391975" cy="1391975"/>
          </a:xfrm>
          <a:prstGeom prst="rect">
            <a:avLst/>
          </a:prstGeom>
          <a:noFill/>
          <a:ln>
            <a:noFill/>
          </a:ln>
        </p:spPr>
      </p:pic>
      <p:sp>
        <p:nvSpPr>
          <p:cNvPr id="686" name="Google Shape;686;p39"/>
          <p:cNvSpPr/>
          <p:nvPr/>
        </p:nvSpPr>
        <p:spPr>
          <a:xfrm rot="-989573">
            <a:off x="1456359" y="1685719"/>
            <a:ext cx="319131" cy="1156438"/>
          </a:xfrm>
          <a:prstGeom prst="downArrow">
            <a:avLst>
              <a:gd name="adj1" fmla="val 50000"/>
              <a:gd name="adj2" fmla="val 5000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9"/>
          <p:cNvSpPr/>
          <p:nvPr/>
        </p:nvSpPr>
        <p:spPr>
          <a:xfrm rot="-9289195" flipH="1">
            <a:off x="2393838" y="3015755"/>
            <a:ext cx="260891" cy="673568"/>
          </a:xfrm>
          <a:prstGeom prst="downArrow">
            <a:avLst>
              <a:gd name="adj1" fmla="val 50000"/>
              <a:gd name="adj2" fmla="val 5000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9"/>
          <p:cNvSpPr/>
          <p:nvPr/>
        </p:nvSpPr>
        <p:spPr>
          <a:xfrm rot="-8432719">
            <a:off x="4472084" y="1464967"/>
            <a:ext cx="307333" cy="835497"/>
          </a:xfrm>
          <a:prstGeom prst="downArrow">
            <a:avLst>
              <a:gd name="adj1" fmla="val 50000"/>
              <a:gd name="adj2" fmla="val 5000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9"/>
          <p:cNvSpPr/>
          <p:nvPr/>
        </p:nvSpPr>
        <p:spPr>
          <a:xfrm flipH="1">
            <a:off x="5784050" y="1462425"/>
            <a:ext cx="261000" cy="720600"/>
          </a:xfrm>
          <a:prstGeom prst="downArrow">
            <a:avLst>
              <a:gd name="adj1" fmla="val 50000"/>
              <a:gd name="adj2" fmla="val 5000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9"/>
          <p:cNvSpPr txBox="1"/>
          <p:nvPr/>
        </p:nvSpPr>
        <p:spPr>
          <a:xfrm>
            <a:off x="84100" y="1956150"/>
            <a:ext cx="1457700" cy="615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b="1" dirty="0">
                <a:latin typeface="Dosis"/>
                <a:ea typeface="Dosis"/>
                <a:cs typeface="Dosis"/>
                <a:sym typeface="Dosis"/>
              </a:rPr>
              <a:t>Sunlight provides energy</a:t>
            </a:r>
            <a:endParaRPr b="1" dirty="0">
              <a:latin typeface="Dosis"/>
              <a:ea typeface="Dosis"/>
              <a:cs typeface="Dosis"/>
              <a:sym typeface="Dosis"/>
            </a:endParaRPr>
          </a:p>
        </p:txBody>
      </p:sp>
      <p:pic>
        <p:nvPicPr>
          <p:cNvPr id="691" name="Google Shape;691;p39"/>
          <p:cNvPicPr preferRelativeResize="0"/>
          <p:nvPr/>
        </p:nvPicPr>
        <p:blipFill rotWithShape="1">
          <a:blip r:embed="rId4">
            <a:alphaModFix/>
          </a:blip>
          <a:srcRect l="14006" r="15181"/>
          <a:stretch/>
        </p:blipFill>
        <p:spPr>
          <a:xfrm>
            <a:off x="747925" y="2863650"/>
            <a:ext cx="1515049" cy="1391975"/>
          </a:xfrm>
          <a:prstGeom prst="rect">
            <a:avLst/>
          </a:prstGeom>
          <a:noFill/>
          <a:ln>
            <a:noFill/>
          </a:ln>
        </p:spPr>
      </p:pic>
      <p:sp>
        <p:nvSpPr>
          <p:cNvPr id="692" name="Google Shape;692;p39"/>
          <p:cNvSpPr txBox="1"/>
          <p:nvPr/>
        </p:nvSpPr>
        <p:spPr>
          <a:xfrm>
            <a:off x="279125" y="4172850"/>
            <a:ext cx="29070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200" b="1" dirty="0">
                <a:latin typeface="Dosis"/>
                <a:ea typeface="Dosis"/>
                <a:cs typeface="Dosis"/>
                <a:sym typeface="Dosis"/>
              </a:rPr>
              <a:t>Tiny organisms known as phytoplankton use the sun's energy to create food</a:t>
            </a:r>
            <a:endParaRPr sz="1200" b="1" dirty="0">
              <a:latin typeface="Dosis"/>
              <a:ea typeface="Dosis"/>
              <a:cs typeface="Dosis"/>
              <a:sym typeface="Dosis"/>
            </a:endParaRPr>
          </a:p>
        </p:txBody>
      </p:sp>
      <p:pic>
        <p:nvPicPr>
          <p:cNvPr id="693" name="Google Shape;693;p39"/>
          <p:cNvPicPr preferRelativeResize="0"/>
          <p:nvPr/>
        </p:nvPicPr>
        <p:blipFill rotWithShape="1">
          <a:blip r:embed="rId5">
            <a:alphaModFix/>
          </a:blip>
          <a:srcRect l="3689" t="12800" r="8667" b="10594"/>
          <a:stretch/>
        </p:blipFill>
        <p:spPr>
          <a:xfrm>
            <a:off x="2395650" y="1891725"/>
            <a:ext cx="1804026" cy="886950"/>
          </a:xfrm>
          <a:prstGeom prst="rect">
            <a:avLst/>
          </a:prstGeom>
          <a:noFill/>
          <a:ln>
            <a:noFill/>
          </a:ln>
        </p:spPr>
      </p:pic>
      <p:sp>
        <p:nvSpPr>
          <p:cNvPr id="694" name="Google Shape;694;p39"/>
          <p:cNvSpPr txBox="1"/>
          <p:nvPr/>
        </p:nvSpPr>
        <p:spPr>
          <a:xfrm>
            <a:off x="2253775" y="1389775"/>
            <a:ext cx="2342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200" b="1" dirty="0">
                <a:latin typeface="Dosis"/>
                <a:ea typeface="Dosis"/>
                <a:cs typeface="Dosis"/>
                <a:sym typeface="Dosis"/>
              </a:rPr>
              <a:t>Animals like this krill eat the phytoplankton </a:t>
            </a:r>
            <a:endParaRPr sz="1200" b="1" dirty="0">
              <a:latin typeface="Dosis"/>
              <a:ea typeface="Dosis"/>
              <a:cs typeface="Dosis"/>
              <a:sym typeface="Dosis"/>
            </a:endParaRPr>
          </a:p>
        </p:txBody>
      </p:sp>
      <p:pic>
        <p:nvPicPr>
          <p:cNvPr id="695" name="Google Shape;695;p39"/>
          <p:cNvPicPr preferRelativeResize="0"/>
          <p:nvPr/>
        </p:nvPicPr>
        <p:blipFill>
          <a:blip r:embed="rId6">
            <a:alphaModFix/>
          </a:blip>
          <a:stretch>
            <a:fillRect/>
          </a:stretch>
        </p:blipFill>
        <p:spPr>
          <a:xfrm>
            <a:off x="4940777" y="263025"/>
            <a:ext cx="1947549" cy="1199400"/>
          </a:xfrm>
          <a:prstGeom prst="rect">
            <a:avLst/>
          </a:prstGeom>
          <a:noFill/>
          <a:ln>
            <a:noFill/>
          </a:ln>
        </p:spPr>
      </p:pic>
      <p:sp>
        <p:nvSpPr>
          <p:cNvPr id="696" name="Google Shape;696;p39"/>
          <p:cNvSpPr txBox="1"/>
          <p:nvPr/>
        </p:nvSpPr>
        <p:spPr>
          <a:xfrm>
            <a:off x="6888325" y="499750"/>
            <a:ext cx="17874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200" b="1" dirty="0">
                <a:latin typeface="Dosis"/>
                <a:ea typeface="Dosis"/>
                <a:cs typeface="Dosis"/>
                <a:sym typeface="Dosis"/>
              </a:rPr>
              <a:t>Small fish like herring eat the phytoplankton</a:t>
            </a:r>
            <a:endParaRPr sz="1200" b="1" dirty="0">
              <a:latin typeface="Dosis"/>
              <a:ea typeface="Dosis"/>
              <a:cs typeface="Dosis"/>
              <a:sym typeface="Dosis"/>
            </a:endParaRPr>
          </a:p>
        </p:txBody>
      </p:sp>
      <p:pic>
        <p:nvPicPr>
          <p:cNvPr id="697" name="Google Shape;697;p39"/>
          <p:cNvPicPr preferRelativeResize="0"/>
          <p:nvPr/>
        </p:nvPicPr>
        <p:blipFill rotWithShape="1">
          <a:blip r:embed="rId7">
            <a:alphaModFix/>
          </a:blip>
          <a:srcRect l="5253" t="20307" r="5253" b="20366"/>
          <a:stretch/>
        </p:blipFill>
        <p:spPr>
          <a:xfrm>
            <a:off x="5105363" y="2303025"/>
            <a:ext cx="1932710" cy="720600"/>
          </a:xfrm>
          <a:prstGeom prst="rect">
            <a:avLst/>
          </a:prstGeom>
          <a:noFill/>
          <a:ln>
            <a:noFill/>
          </a:ln>
        </p:spPr>
      </p:pic>
      <p:sp>
        <p:nvSpPr>
          <p:cNvPr id="698" name="Google Shape;698;p39"/>
          <p:cNvSpPr txBox="1"/>
          <p:nvPr/>
        </p:nvSpPr>
        <p:spPr>
          <a:xfrm>
            <a:off x="7133675" y="2472313"/>
            <a:ext cx="16908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200" b="1" dirty="0">
                <a:latin typeface="Dosis"/>
                <a:ea typeface="Dosis"/>
                <a:cs typeface="Dosis"/>
                <a:sym typeface="Dosis"/>
              </a:rPr>
              <a:t>Tuna eat the small fish that consumed the krill</a:t>
            </a:r>
            <a:endParaRPr sz="1200" b="1" dirty="0">
              <a:latin typeface="Dosis"/>
              <a:ea typeface="Dosis"/>
              <a:cs typeface="Dosis"/>
              <a:sym typeface="Dosis"/>
            </a:endParaRPr>
          </a:p>
        </p:txBody>
      </p:sp>
      <p:sp>
        <p:nvSpPr>
          <p:cNvPr id="699" name="Google Shape;699;p39"/>
          <p:cNvSpPr/>
          <p:nvPr/>
        </p:nvSpPr>
        <p:spPr>
          <a:xfrm rot="5400000">
            <a:off x="5074675" y="3279975"/>
            <a:ext cx="1055100" cy="782400"/>
          </a:xfrm>
          <a:prstGeom prst="bentUpArrow">
            <a:avLst>
              <a:gd name="adj1" fmla="val 25000"/>
              <a:gd name="adj2" fmla="val 25272"/>
              <a:gd name="adj3" fmla="val 25000"/>
            </a:avLst>
          </a:prstGeom>
          <a:solidFill>
            <a:schemeClr val="dk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00" name="Google Shape;700;p39"/>
          <p:cNvPicPr preferRelativeResize="0"/>
          <p:nvPr/>
        </p:nvPicPr>
        <p:blipFill rotWithShape="1">
          <a:blip r:embed="rId8">
            <a:alphaModFix/>
          </a:blip>
          <a:srcRect t="20258" r="15690" b="9497"/>
          <a:stretch/>
        </p:blipFill>
        <p:spPr>
          <a:xfrm>
            <a:off x="6124875" y="3255225"/>
            <a:ext cx="2479599" cy="1549424"/>
          </a:xfrm>
          <a:prstGeom prst="rect">
            <a:avLst/>
          </a:prstGeom>
          <a:noFill/>
          <a:ln>
            <a:noFill/>
          </a:ln>
        </p:spPr>
      </p:pic>
      <p:sp>
        <p:nvSpPr>
          <p:cNvPr id="701" name="Google Shape;701;p39"/>
          <p:cNvSpPr txBox="1"/>
          <p:nvPr/>
        </p:nvSpPr>
        <p:spPr>
          <a:xfrm>
            <a:off x="4324525" y="4172850"/>
            <a:ext cx="1932600" cy="554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200" b="1" dirty="0">
                <a:latin typeface="Dosis"/>
                <a:ea typeface="Dosis"/>
                <a:cs typeface="Dosis"/>
                <a:sym typeface="Dosis"/>
              </a:rPr>
              <a:t>Sharks than consume the big fish like tuna</a:t>
            </a:r>
            <a:endParaRPr sz="1200" b="1" dirty="0">
              <a:latin typeface="Dosis"/>
              <a:ea typeface="Dosis"/>
              <a:cs typeface="Dosis"/>
              <a:sym typeface="Dosis"/>
            </a:endParaRPr>
          </a:p>
        </p:txBody>
      </p:sp>
      <p:pic>
        <p:nvPicPr>
          <p:cNvPr id="21" name="Picture 20" descr="Logo, icon&#10;&#10;Description automatically generated">
            <a:extLst>
              <a:ext uri="{FF2B5EF4-FFF2-40B4-BE49-F238E27FC236}">
                <a16:creationId xmlns:a16="http://schemas.microsoft.com/office/drawing/2014/main" id="{386C6A08-F28C-4F0A-7CD3-B0191626B4F2}"/>
              </a:ext>
            </a:extLst>
          </p:cNvPr>
          <p:cNvPicPr>
            <a:picLocks noChangeAspect="1"/>
          </p:cNvPicPr>
          <p:nvPr/>
        </p:nvPicPr>
        <p:blipFill>
          <a:blip r:embed="rId9"/>
          <a:stretch>
            <a:fillRect/>
          </a:stretch>
        </p:blipFill>
        <p:spPr>
          <a:xfrm>
            <a:off x="110582" y="39944"/>
            <a:ext cx="619757" cy="633556"/>
          </a:xfrm>
          <a:prstGeom prst="rect">
            <a:avLst/>
          </a:prstGeom>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685"/>
                                        </p:tgtEl>
                                        <p:attrNameLst>
                                          <p:attrName>style.visibility</p:attrName>
                                        </p:attrNameLst>
                                      </p:cBhvr>
                                      <p:to>
                                        <p:strVal val="visible"/>
                                      </p:to>
                                    </p:set>
                                    <p:animEffect transition="in" filter="wipe(down)">
                                      <p:cBhvr>
                                        <p:cTn id="7" dur="580">
                                          <p:stCondLst>
                                            <p:cond delay="0"/>
                                          </p:stCondLst>
                                        </p:cTn>
                                        <p:tgtEl>
                                          <p:spTgt spid="685"/>
                                        </p:tgtEl>
                                      </p:cBhvr>
                                    </p:animEffect>
                                    <p:anim calcmode="lin" valueType="num">
                                      <p:cBhvr>
                                        <p:cTn id="8" dur="1822" tmFilter="0,0; 0.14,0.36; 0.43,0.73; 0.71,0.91; 1.0,1.0">
                                          <p:stCondLst>
                                            <p:cond delay="0"/>
                                          </p:stCondLst>
                                        </p:cTn>
                                        <p:tgtEl>
                                          <p:spTgt spid="68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68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68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68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685"/>
                                        </p:tgtEl>
                                        <p:attrNameLst>
                                          <p:attrName>ppt_y</p:attrName>
                                        </p:attrNameLst>
                                      </p:cBhvr>
                                      <p:tavLst>
                                        <p:tav tm="0" fmla="#ppt_y-sin(pi*$)/81">
                                          <p:val>
                                            <p:fltVal val="0"/>
                                          </p:val>
                                        </p:tav>
                                        <p:tav tm="100000">
                                          <p:val>
                                            <p:fltVal val="1"/>
                                          </p:val>
                                        </p:tav>
                                      </p:tavLst>
                                    </p:anim>
                                    <p:animScale>
                                      <p:cBhvr>
                                        <p:cTn id="13" dur="26">
                                          <p:stCondLst>
                                            <p:cond delay="650"/>
                                          </p:stCondLst>
                                        </p:cTn>
                                        <p:tgtEl>
                                          <p:spTgt spid="685"/>
                                        </p:tgtEl>
                                      </p:cBhvr>
                                      <p:to x="100000" y="60000"/>
                                    </p:animScale>
                                    <p:animScale>
                                      <p:cBhvr>
                                        <p:cTn id="14" dur="166" decel="50000">
                                          <p:stCondLst>
                                            <p:cond delay="676"/>
                                          </p:stCondLst>
                                        </p:cTn>
                                        <p:tgtEl>
                                          <p:spTgt spid="685"/>
                                        </p:tgtEl>
                                      </p:cBhvr>
                                      <p:to x="100000" y="100000"/>
                                    </p:animScale>
                                    <p:animScale>
                                      <p:cBhvr>
                                        <p:cTn id="15" dur="26">
                                          <p:stCondLst>
                                            <p:cond delay="1312"/>
                                          </p:stCondLst>
                                        </p:cTn>
                                        <p:tgtEl>
                                          <p:spTgt spid="685"/>
                                        </p:tgtEl>
                                      </p:cBhvr>
                                      <p:to x="100000" y="80000"/>
                                    </p:animScale>
                                    <p:animScale>
                                      <p:cBhvr>
                                        <p:cTn id="16" dur="166" decel="50000">
                                          <p:stCondLst>
                                            <p:cond delay="1338"/>
                                          </p:stCondLst>
                                        </p:cTn>
                                        <p:tgtEl>
                                          <p:spTgt spid="685"/>
                                        </p:tgtEl>
                                      </p:cBhvr>
                                      <p:to x="100000" y="100000"/>
                                    </p:animScale>
                                    <p:animScale>
                                      <p:cBhvr>
                                        <p:cTn id="17" dur="26">
                                          <p:stCondLst>
                                            <p:cond delay="1642"/>
                                          </p:stCondLst>
                                        </p:cTn>
                                        <p:tgtEl>
                                          <p:spTgt spid="685"/>
                                        </p:tgtEl>
                                      </p:cBhvr>
                                      <p:to x="100000" y="90000"/>
                                    </p:animScale>
                                    <p:animScale>
                                      <p:cBhvr>
                                        <p:cTn id="18" dur="166" decel="50000">
                                          <p:stCondLst>
                                            <p:cond delay="1668"/>
                                          </p:stCondLst>
                                        </p:cTn>
                                        <p:tgtEl>
                                          <p:spTgt spid="685"/>
                                        </p:tgtEl>
                                      </p:cBhvr>
                                      <p:to x="100000" y="100000"/>
                                    </p:animScale>
                                    <p:animScale>
                                      <p:cBhvr>
                                        <p:cTn id="19" dur="26">
                                          <p:stCondLst>
                                            <p:cond delay="1808"/>
                                          </p:stCondLst>
                                        </p:cTn>
                                        <p:tgtEl>
                                          <p:spTgt spid="685"/>
                                        </p:tgtEl>
                                      </p:cBhvr>
                                      <p:to x="100000" y="95000"/>
                                    </p:animScale>
                                    <p:animScale>
                                      <p:cBhvr>
                                        <p:cTn id="20" dur="166" decel="50000">
                                          <p:stCondLst>
                                            <p:cond delay="1834"/>
                                          </p:stCondLst>
                                        </p:cTn>
                                        <p:tgtEl>
                                          <p:spTgt spid="685"/>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690"/>
                                        </p:tgtEl>
                                        <p:attrNameLst>
                                          <p:attrName>style.visibility</p:attrName>
                                        </p:attrNameLst>
                                      </p:cBhvr>
                                      <p:to>
                                        <p:strVal val="visible"/>
                                      </p:to>
                                    </p:set>
                                    <p:anim calcmode="lin" valueType="num">
                                      <p:cBhvr additive="base">
                                        <p:cTn id="25" dur="1000" fill="hold"/>
                                        <p:tgtEl>
                                          <p:spTgt spid="690"/>
                                        </p:tgtEl>
                                        <p:attrNameLst>
                                          <p:attrName>ppt_x</p:attrName>
                                        </p:attrNameLst>
                                      </p:cBhvr>
                                      <p:tavLst>
                                        <p:tav tm="0">
                                          <p:val>
                                            <p:strVal val="#ppt_x"/>
                                          </p:val>
                                        </p:tav>
                                        <p:tav tm="100000">
                                          <p:val>
                                            <p:strVal val="#ppt_x"/>
                                          </p:val>
                                        </p:tav>
                                      </p:tavLst>
                                    </p:anim>
                                    <p:anim calcmode="lin" valueType="num">
                                      <p:cBhvr additive="base">
                                        <p:cTn id="26" dur="1000" fill="hold"/>
                                        <p:tgtEl>
                                          <p:spTgt spid="690"/>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686"/>
                                        </p:tgtEl>
                                        <p:attrNameLst>
                                          <p:attrName>style.visibility</p:attrName>
                                        </p:attrNameLst>
                                      </p:cBhvr>
                                      <p:to>
                                        <p:strVal val="visible"/>
                                      </p:to>
                                    </p:set>
                                    <p:animEffect transition="in" filter="fade">
                                      <p:cBhvr>
                                        <p:cTn id="31" dur="1000"/>
                                        <p:tgtEl>
                                          <p:spTgt spid="686"/>
                                        </p:tgtEl>
                                      </p:cBhvr>
                                    </p:animEffect>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691"/>
                                        </p:tgtEl>
                                        <p:attrNameLst>
                                          <p:attrName>style.visibility</p:attrName>
                                        </p:attrNameLst>
                                      </p:cBhvr>
                                      <p:to>
                                        <p:strVal val="visible"/>
                                      </p:to>
                                    </p:set>
                                    <p:animEffect transition="in" filter="fade">
                                      <p:cBhvr>
                                        <p:cTn id="36" dur="1000"/>
                                        <p:tgtEl>
                                          <p:spTgt spid="691"/>
                                        </p:tgtEl>
                                      </p:cBhvr>
                                    </p:animEffect>
                                    <p:anim calcmode="lin" valueType="num">
                                      <p:cBhvr>
                                        <p:cTn id="37" dur="1000" fill="hold"/>
                                        <p:tgtEl>
                                          <p:spTgt spid="691"/>
                                        </p:tgtEl>
                                        <p:attrNameLst>
                                          <p:attrName>ppt_x</p:attrName>
                                        </p:attrNameLst>
                                      </p:cBhvr>
                                      <p:tavLst>
                                        <p:tav tm="0">
                                          <p:val>
                                            <p:strVal val="#ppt_x"/>
                                          </p:val>
                                        </p:tav>
                                        <p:tav tm="100000">
                                          <p:val>
                                            <p:strVal val="#ppt_x"/>
                                          </p:val>
                                        </p:tav>
                                      </p:tavLst>
                                    </p:anim>
                                    <p:anim calcmode="lin" valueType="num">
                                      <p:cBhvr>
                                        <p:cTn id="38" dur="1000" fill="hold"/>
                                        <p:tgtEl>
                                          <p:spTgt spid="691"/>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6" presetClass="entr" presetSubtype="21" fill="hold" grpId="0" nodeType="clickEffect">
                                  <p:stCondLst>
                                    <p:cond delay="0"/>
                                  </p:stCondLst>
                                  <p:childTnLst>
                                    <p:set>
                                      <p:cBhvr>
                                        <p:cTn id="42" dur="1" fill="hold">
                                          <p:stCondLst>
                                            <p:cond delay="0"/>
                                          </p:stCondLst>
                                        </p:cTn>
                                        <p:tgtEl>
                                          <p:spTgt spid="692"/>
                                        </p:tgtEl>
                                        <p:attrNameLst>
                                          <p:attrName>style.visibility</p:attrName>
                                        </p:attrNameLst>
                                      </p:cBhvr>
                                      <p:to>
                                        <p:strVal val="visible"/>
                                      </p:to>
                                    </p:set>
                                    <p:animEffect transition="in" filter="barn(inVertical)">
                                      <p:cBhvr>
                                        <p:cTn id="43" dur="500"/>
                                        <p:tgtEl>
                                          <p:spTgt spid="69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687"/>
                                        </p:tgtEl>
                                        <p:attrNameLst>
                                          <p:attrName>style.visibility</p:attrName>
                                        </p:attrNameLst>
                                      </p:cBhvr>
                                      <p:to>
                                        <p:strVal val="visible"/>
                                      </p:to>
                                    </p:set>
                                    <p:animEffect transition="in" filter="fade">
                                      <p:cBhvr>
                                        <p:cTn id="48" dur="1000"/>
                                        <p:tgtEl>
                                          <p:spTgt spid="687"/>
                                        </p:tgtEl>
                                      </p:cBhvr>
                                    </p:animEffect>
                                  </p:childTnLst>
                                </p:cTn>
                              </p:par>
                            </p:childTnLst>
                          </p:cTn>
                        </p:par>
                      </p:childTnLst>
                    </p:cTn>
                  </p:par>
                  <p:par>
                    <p:cTn id="49" fill="hold">
                      <p:stCondLst>
                        <p:cond delay="indefinite"/>
                      </p:stCondLst>
                      <p:childTnLst>
                        <p:par>
                          <p:cTn id="50" fill="hold">
                            <p:stCondLst>
                              <p:cond delay="0"/>
                            </p:stCondLst>
                            <p:childTnLst>
                              <p:par>
                                <p:cTn id="51" presetID="16" presetClass="entr" presetSubtype="21" fill="hold" nodeType="clickEffect">
                                  <p:stCondLst>
                                    <p:cond delay="0"/>
                                  </p:stCondLst>
                                  <p:childTnLst>
                                    <p:set>
                                      <p:cBhvr>
                                        <p:cTn id="52" dur="1" fill="hold">
                                          <p:stCondLst>
                                            <p:cond delay="0"/>
                                          </p:stCondLst>
                                        </p:cTn>
                                        <p:tgtEl>
                                          <p:spTgt spid="693"/>
                                        </p:tgtEl>
                                        <p:attrNameLst>
                                          <p:attrName>style.visibility</p:attrName>
                                        </p:attrNameLst>
                                      </p:cBhvr>
                                      <p:to>
                                        <p:strVal val="visible"/>
                                      </p:to>
                                    </p:set>
                                    <p:animEffect transition="in" filter="barn(inVertical)">
                                      <p:cBhvr>
                                        <p:cTn id="53" dur="500"/>
                                        <p:tgtEl>
                                          <p:spTgt spid="693"/>
                                        </p:tgtEl>
                                      </p:cBhvr>
                                    </p:animEffect>
                                  </p:childTnLst>
                                </p:cTn>
                              </p:par>
                            </p:childTnLst>
                          </p:cTn>
                        </p:par>
                      </p:childTnLst>
                    </p:cTn>
                  </p:par>
                  <p:par>
                    <p:cTn id="54" fill="hold">
                      <p:stCondLst>
                        <p:cond delay="indefinite"/>
                      </p:stCondLst>
                      <p:childTnLst>
                        <p:par>
                          <p:cTn id="55" fill="hold">
                            <p:stCondLst>
                              <p:cond delay="0"/>
                            </p:stCondLst>
                            <p:childTnLst>
                              <p:par>
                                <p:cTn id="56" presetID="42" presetClass="entr" presetSubtype="0" fill="hold" grpId="0" nodeType="clickEffect">
                                  <p:stCondLst>
                                    <p:cond delay="0"/>
                                  </p:stCondLst>
                                  <p:childTnLst>
                                    <p:set>
                                      <p:cBhvr>
                                        <p:cTn id="57" dur="1" fill="hold">
                                          <p:stCondLst>
                                            <p:cond delay="0"/>
                                          </p:stCondLst>
                                        </p:cTn>
                                        <p:tgtEl>
                                          <p:spTgt spid="694"/>
                                        </p:tgtEl>
                                        <p:attrNameLst>
                                          <p:attrName>style.visibility</p:attrName>
                                        </p:attrNameLst>
                                      </p:cBhvr>
                                      <p:to>
                                        <p:strVal val="visible"/>
                                      </p:to>
                                    </p:set>
                                    <p:animEffect transition="in" filter="fade">
                                      <p:cBhvr>
                                        <p:cTn id="58" dur="1000"/>
                                        <p:tgtEl>
                                          <p:spTgt spid="694"/>
                                        </p:tgtEl>
                                      </p:cBhvr>
                                    </p:animEffect>
                                    <p:anim calcmode="lin" valueType="num">
                                      <p:cBhvr>
                                        <p:cTn id="59" dur="1000" fill="hold"/>
                                        <p:tgtEl>
                                          <p:spTgt spid="694"/>
                                        </p:tgtEl>
                                        <p:attrNameLst>
                                          <p:attrName>ppt_x</p:attrName>
                                        </p:attrNameLst>
                                      </p:cBhvr>
                                      <p:tavLst>
                                        <p:tav tm="0">
                                          <p:val>
                                            <p:strVal val="#ppt_x"/>
                                          </p:val>
                                        </p:tav>
                                        <p:tav tm="100000">
                                          <p:val>
                                            <p:strVal val="#ppt_x"/>
                                          </p:val>
                                        </p:tav>
                                      </p:tavLst>
                                    </p:anim>
                                    <p:anim calcmode="lin" valueType="num">
                                      <p:cBhvr>
                                        <p:cTn id="60" dur="1000" fill="hold"/>
                                        <p:tgtEl>
                                          <p:spTgt spid="694"/>
                                        </p:tgtEl>
                                        <p:attrNameLst>
                                          <p:attrName>ppt_y</p:attrName>
                                        </p:attrNameLst>
                                      </p:cBhvr>
                                      <p:tavLst>
                                        <p:tav tm="0">
                                          <p:val>
                                            <p:strVal val="#ppt_y+.1"/>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688"/>
                                        </p:tgtEl>
                                        <p:attrNameLst>
                                          <p:attrName>style.visibility</p:attrName>
                                        </p:attrNameLst>
                                      </p:cBhvr>
                                      <p:to>
                                        <p:strVal val="visible"/>
                                      </p:to>
                                    </p:set>
                                    <p:animEffect transition="in" filter="fade">
                                      <p:cBhvr>
                                        <p:cTn id="65" dur="1000"/>
                                        <p:tgtEl>
                                          <p:spTgt spid="688"/>
                                        </p:tgtEl>
                                      </p:cBhvr>
                                    </p:animEffect>
                                  </p:childTnLst>
                                </p:cTn>
                              </p:par>
                            </p:childTnLst>
                          </p:cTn>
                        </p:par>
                      </p:childTnLst>
                    </p:cTn>
                  </p:par>
                  <p:par>
                    <p:cTn id="66" fill="hold">
                      <p:stCondLst>
                        <p:cond delay="indefinite"/>
                      </p:stCondLst>
                      <p:childTnLst>
                        <p:par>
                          <p:cTn id="67" fill="hold">
                            <p:stCondLst>
                              <p:cond delay="0"/>
                            </p:stCondLst>
                            <p:childTnLst>
                              <p:par>
                                <p:cTn id="68" presetID="17" presetClass="entr" presetSubtype="10" fill="hold" nodeType="clickEffect">
                                  <p:stCondLst>
                                    <p:cond delay="0"/>
                                  </p:stCondLst>
                                  <p:childTnLst>
                                    <p:set>
                                      <p:cBhvr>
                                        <p:cTn id="69" dur="1" fill="hold">
                                          <p:stCondLst>
                                            <p:cond delay="0"/>
                                          </p:stCondLst>
                                        </p:cTn>
                                        <p:tgtEl>
                                          <p:spTgt spid="695"/>
                                        </p:tgtEl>
                                        <p:attrNameLst>
                                          <p:attrName>style.visibility</p:attrName>
                                        </p:attrNameLst>
                                      </p:cBhvr>
                                      <p:to>
                                        <p:strVal val="visible"/>
                                      </p:to>
                                    </p:set>
                                    <p:anim calcmode="lin" valueType="num">
                                      <p:cBhvr>
                                        <p:cTn id="70" dur="1000" fill="hold"/>
                                        <p:tgtEl>
                                          <p:spTgt spid="695"/>
                                        </p:tgtEl>
                                        <p:attrNameLst>
                                          <p:attrName>ppt_w</p:attrName>
                                        </p:attrNameLst>
                                      </p:cBhvr>
                                      <p:tavLst>
                                        <p:tav tm="0">
                                          <p:val>
                                            <p:fltVal val="0"/>
                                          </p:val>
                                        </p:tav>
                                        <p:tav tm="100000">
                                          <p:val>
                                            <p:strVal val="#ppt_w"/>
                                          </p:val>
                                        </p:tav>
                                      </p:tavLst>
                                    </p:anim>
                                    <p:anim calcmode="lin" valueType="num">
                                      <p:cBhvr>
                                        <p:cTn id="71" dur="1000" fill="hold"/>
                                        <p:tgtEl>
                                          <p:spTgt spid="695"/>
                                        </p:tgtEl>
                                        <p:attrNameLst>
                                          <p:attrName>ppt_h</p:attrName>
                                        </p:attrNameLst>
                                      </p:cBhvr>
                                      <p:tavLst>
                                        <p:tav tm="0">
                                          <p:val>
                                            <p:strVal val="#ppt_h"/>
                                          </p:val>
                                        </p:tav>
                                        <p:tav tm="100000">
                                          <p:val>
                                            <p:strVal val="#ppt_h"/>
                                          </p:val>
                                        </p:tav>
                                      </p:tavLst>
                                    </p:anim>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grpId="0" nodeType="clickEffect">
                                  <p:stCondLst>
                                    <p:cond delay="0"/>
                                  </p:stCondLst>
                                  <p:childTnLst>
                                    <p:set>
                                      <p:cBhvr>
                                        <p:cTn id="75" dur="1" fill="hold">
                                          <p:stCondLst>
                                            <p:cond delay="0"/>
                                          </p:stCondLst>
                                        </p:cTn>
                                        <p:tgtEl>
                                          <p:spTgt spid="696"/>
                                        </p:tgtEl>
                                        <p:attrNameLst>
                                          <p:attrName>style.visibility</p:attrName>
                                        </p:attrNameLst>
                                      </p:cBhvr>
                                      <p:to>
                                        <p:strVal val="visible"/>
                                      </p:to>
                                    </p:set>
                                    <p:animEffect transition="in" filter="fade">
                                      <p:cBhvr>
                                        <p:cTn id="76" dur="1250"/>
                                        <p:tgtEl>
                                          <p:spTgt spid="696"/>
                                        </p:tgtEl>
                                      </p:cBhvr>
                                    </p:animEffect>
                                    <p:anim calcmode="lin" valueType="num">
                                      <p:cBhvr>
                                        <p:cTn id="77" dur="1250" fill="hold"/>
                                        <p:tgtEl>
                                          <p:spTgt spid="696"/>
                                        </p:tgtEl>
                                        <p:attrNameLst>
                                          <p:attrName>ppt_x</p:attrName>
                                        </p:attrNameLst>
                                      </p:cBhvr>
                                      <p:tavLst>
                                        <p:tav tm="0">
                                          <p:val>
                                            <p:strVal val="#ppt_x"/>
                                          </p:val>
                                        </p:tav>
                                        <p:tav tm="100000">
                                          <p:val>
                                            <p:strVal val="#ppt_x"/>
                                          </p:val>
                                        </p:tav>
                                      </p:tavLst>
                                    </p:anim>
                                    <p:anim calcmode="lin" valueType="num">
                                      <p:cBhvr>
                                        <p:cTn id="78" dur="1250" fill="hold"/>
                                        <p:tgtEl>
                                          <p:spTgt spid="696"/>
                                        </p:tgtEl>
                                        <p:attrNameLst>
                                          <p:attrName>ppt_y</p:attrName>
                                        </p:attrNameLst>
                                      </p:cBhvr>
                                      <p:tavLst>
                                        <p:tav tm="0">
                                          <p:val>
                                            <p:strVal val="#ppt_y+.1"/>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689"/>
                                        </p:tgtEl>
                                        <p:attrNameLst>
                                          <p:attrName>style.visibility</p:attrName>
                                        </p:attrNameLst>
                                      </p:cBhvr>
                                      <p:to>
                                        <p:strVal val="visible"/>
                                      </p:to>
                                    </p:set>
                                    <p:animEffect transition="in" filter="fade">
                                      <p:cBhvr>
                                        <p:cTn id="83" dur="500"/>
                                        <p:tgtEl>
                                          <p:spTgt spid="689"/>
                                        </p:tgtEl>
                                      </p:cBhvr>
                                    </p:animEffect>
                                  </p:childTnLst>
                                </p:cTn>
                              </p:par>
                            </p:childTnLst>
                          </p:cTn>
                        </p:par>
                      </p:childTnLst>
                    </p:cTn>
                  </p:par>
                  <p:par>
                    <p:cTn id="84" fill="hold">
                      <p:stCondLst>
                        <p:cond delay="indefinite"/>
                      </p:stCondLst>
                      <p:childTnLst>
                        <p:par>
                          <p:cTn id="85" fill="hold">
                            <p:stCondLst>
                              <p:cond delay="0"/>
                            </p:stCondLst>
                            <p:childTnLst>
                              <p:par>
                                <p:cTn id="86" presetID="26" presetClass="entr" presetSubtype="0" fill="hold" grpId="0" nodeType="clickEffect">
                                  <p:stCondLst>
                                    <p:cond delay="0"/>
                                  </p:stCondLst>
                                  <p:childTnLst>
                                    <p:set>
                                      <p:cBhvr>
                                        <p:cTn id="87" dur="1" fill="hold">
                                          <p:stCondLst>
                                            <p:cond delay="0"/>
                                          </p:stCondLst>
                                        </p:cTn>
                                        <p:tgtEl>
                                          <p:spTgt spid="698"/>
                                        </p:tgtEl>
                                        <p:attrNameLst>
                                          <p:attrName>style.visibility</p:attrName>
                                        </p:attrNameLst>
                                      </p:cBhvr>
                                      <p:to>
                                        <p:strVal val="visible"/>
                                      </p:to>
                                    </p:set>
                                    <p:animEffect transition="in" filter="wipe(down)">
                                      <p:cBhvr>
                                        <p:cTn id="88" dur="580">
                                          <p:stCondLst>
                                            <p:cond delay="0"/>
                                          </p:stCondLst>
                                        </p:cTn>
                                        <p:tgtEl>
                                          <p:spTgt spid="698"/>
                                        </p:tgtEl>
                                      </p:cBhvr>
                                    </p:animEffect>
                                    <p:anim calcmode="lin" valueType="num">
                                      <p:cBhvr>
                                        <p:cTn id="89" dur="1822" tmFilter="0,0; 0.14,0.36; 0.43,0.73; 0.71,0.91; 1.0,1.0">
                                          <p:stCondLst>
                                            <p:cond delay="0"/>
                                          </p:stCondLst>
                                        </p:cTn>
                                        <p:tgtEl>
                                          <p:spTgt spid="698"/>
                                        </p:tgtEl>
                                        <p:attrNameLst>
                                          <p:attrName>ppt_x</p:attrName>
                                        </p:attrNameLst>
                                      </p:cBhvr>
                                      <p:tavLst>
                                        <p:tav tm="0">
                                          <p:val>
                                            <p:strVal val="#ppt_x-0.25"/>
                                          </p:val>
                                        </p:tav>
                                        <p:tav tm="100000">
                                          <p:val>
                                            <p:strVal val="#ppt_x"/>
                                          </p:val>
                                        </p:tav>
                                      </p:tavLst>
                                    </p:anim>
                                    <p:anim calcmode="lin" valueType="num">
                                      <p:cBhvr>
                                        <p:cTn id="90" dur="664" tmFilter="0.0,0.0; 0.25,0.07; 0.50,0.2; 0.75,0.467; 1.0,1.0">
                                          <p:stCondLst>
                                            <p:cond delay="0"/>
                                          </p:stCondLst>
                                        </p:cTn>
                                        <p:tgtEl>
                                          <p:spTgt spid="698"/>
                                        </p:tgtEl>
                                        <p:attrNameLst>
                                          <p:attrName>ppt_y</p:attrName>
                                        </p:attrNameLst>
                                      </p:cBhvr>
                                      <p:tavLst>
                                        <p:tav tm="0" fmla="#ppt_y-sin(pi*$)/3">
                                          <p:val>
                                            <p:fltVal val="0.5"/>
                                          </p:val>
                                        </p:tav>
                                        <p:tav tm="100000">
                                          <p:val>
                                            <p:fltVal val="1"/>
                                          </p:val>
                                        </p:tav>
                                      </p:tavLst>
                                    </p:anim>
                                    <p:anim calcmode="lin" valueType="num">
                                      <p:cBhvr>
                                        <p:cTn id="91" dur="664" tmFilter="0, 0; 0.125,0.2665; 0.25,0.4; 0.375,0.465; 0.5,0.5;  0.625,0.535; 0.75,0.6; 0.875,0.7335; 1,1">
                                          <p:stCondLst>
                                            <p:cond delay="664"/>
                                          </p:stCondLst>
                                        </p:cTn>
                                        <p:tgtEl>
                                          <p:spTgt spid="698"/>
                                        </p:tgtEl>
                                        <p:attrNameLst>
                                          <p:attrName>ppt_y</p:attrName>
                                        </p:attrNameLst>
                                      </p:cBhvr>
                                      <p:tavLst>
                                        <p:tav tm="0" fmla="#ppt_y-sin(pi*$)/9">
                                          <p:val>
                                            <p:fltVal val="0"/>
                                          </p:val>
                                        </p:tav>
                                        <p:tav tm="100000">
                                          <p:val>
                                            <p:fltVal val="1"/>
                                          </p:val>
                                        </p:tav>
                                      </p:tavLst>
                                    </p:anim>
                                    <p:anim calcmode="lin" valueType="num">
                                      <p:cBhvr>
                                        <p:cTn id="92" dur="332" tmFilter="0, 0; 0.125,0.2665; 0.25,0.4; 0.375,0.465; 0.5,0.5;  0.625,0.535; 0.75,0.6; 0.875,0.7335; 1,1">
                                          <p:stCondLst>
                                            <p:cond delay="1324"/>
                                          </p:stCondLst>
                                        </p:cTn>
                                        <p:tgtEl>
                                          <p:spTgt spid="698"/>
                                        </p:tgtEl>
                                        <p:attrNameLst>
                                          <p:attrName>ppt_y</p:attrName>
                                        </p:attrNameLst>
                                      </p:cBhvr>
                                      <p:tavLst>
                                        <p:tav tm="0" fmla="#ppt_y-sin(pi*$)/27">
                                          <p:val>
                                            <p:fltVal val="0"/>
                                          </p:val>
                                        </p:tav>
                                        <p:tav tm="100000">
                                          <p:val>
                                            <p:fltVal val="1"/>
                                          </p:val>
                                        </p:tav>
                                      </p:tavLst>
                                    </p:anim>
                                    <p:anim calcmode="lin" valueType="num">
                                      <p:cBhvr>
                                        <p:cTn id="93" dur="164" tmFilter="0, 0; 0.125,0.2665; 0.25,0.4; 0.375,0.465; 0.5,0.5;  0.625,0.535; 0.75,0.6; 0.875,0.7335; 1,1">
                                          <p:stCondLst>
                                            <p:cond delay="1656"/>
                                          </p:stCondLst>
                                        </p:cTn>
                                        <p:tgtEl>
                                          <p:spTgt spid="698"/>
                                        </p:tgtEl>
                                        <p:attrNameLst>
                                          <p:attrName>ppt_y</p:attrName>
                                        </p:attrNameLst>
                                      </p:cBhvr>
                                      <p:tavLst>
                                        <p:tav tm="0" fmla="#ppt_y-sin(pi*$)/81">
                                          <p:val>
                                            <p:fltVal val="0"/>
                                          </p:val>
                                        </p:tav>
                                        <p:tav tm="100000">
                                          <p:val>
                                            <p:fltVal val="1"/>
                                          </p:val>
                                        </p:tav>
                                      </p:tavLst>
                                    </p:anim>
                                    <p:animScale>
                                      <p:cBhvr>
                                        <p:cTn id="94" dur="26">
                                          <p:stCondLst>
                                            <p:cond delay="650"/>
                                          </p:stCondLst>
                                        </p:cTn>
                                        <p:tgtEl>
                                          <p:spTgt spid="698"/>
                                        </p:tgtEl>
                                      </p:cBhvr>
                                      <p:to x="100000" y="60000"/>
                                    </p:animScale>
                                    <p:animScale>
                                      <p:cBhvr>
                                        <p:cTn id="95" dur="166" decel="50000">
                                          <p:stCondLst>
                                            <p:cond delay="676"/>
                                          </p:stCondLst>
                                        </p:cTn>
                                        <p:tgtEl>
                                          <p:spTgt spid="698"/>
                                        </p:tgtEl>
                                      </p:cBhvr>
                                      <p:to x="100000" y="100000"/>
                                    </p:animScale>
                                    <p:animScale>
                                      <p:cBhvr>
                                        <p:cTn id="96" dur="26">
                                          <p:stCondLst>
                                            <p:cond delay="1312"/>
                                          </p:stCondLst>
                                        </p:cTn>
                                        <p:tgtEl>
                                          <p:spTgt spid="698"/>
                                        </p:tgtEl>
                                      </p:cBhvr>
                                      <p:to x="100000" y="80000"/>
                                    </p:animScale>
                                    <p:animScale>
                                      <p:cBhvr>
                                        <p:cTn id="97" dur="166" decel="50000">
                                          <p:stCondLst>
                                            <p:cond delay="1338"/>
                                          </p:stCondLst>
                                        </p:cTn>
                                        <p:tgtEl>
                                          <p:spTgt spid="698"/>
                                        </p:tgtEl>
                                      </p:cBhvr>
                                      <p:to x="100000" y="100000"/>
                                    </p:animScale>
                                    <p:animScale>
                                      <p:cBhvr>
                                        <p:cTn id="98" dur="26">
                                          <p:stCondLst>
                                            <p:cond delay="1642"/>
                                          </p:stCondLst>
                                        </p:cTn>
                                        <p:tgtEl>
                                          <p:spTgt spid="698"/>
                                        </p:tgtEl>
                                      </p:cBhvr>
                                      <p:to x="100000" y="90000"/>
                                    </p:animScale>
                                    <p:animScale>
                                      <p:cBhvr>
                                        <p:cTn id="99" dur="166" decel="50000">
                                          <p:stCondLst>
                                            <p:cond delay="1668"/>
                                          </p:stCondLst>
                                        </p:cTn>
                                        <p:tgtEl>
                                          <p:spTgt spid="698"/>
                                        </p:tgtEl>
                                      </p:cBhvr>
                                      <p:to x="100000" y="100000"/>
                                    </p:animScale>
                                    <p:animScale>
                                      <p:cBhvr>
                                        <p:cTn id="100" dur="26">
                                          <p:stCondLst>
                                            <p:cond delay="1808"/>
                                          </p:stCondLst>
                                        </p:cTn>
                                        <p:tgtEl>
                                          <p:spTgt spid="698"/>
                                        </p:tgtEl>
                                      </p:cBhvr>
                                      <p:to x="100000" y="95000"/>
                                    </p:animScale>
                                    <p:animScale>
                                      <p:cBhvr>
                                        <p:cTn id="101" dur="166" decel="50000">
                                          <p:stCondLst>
                                            <p:cond delay="1834"/>
                                          </p:stCondLst>
                                        </p:cTn>
                                        <p:tgtEl>
                                          <p:spTgt spid="698"/>
                                        </p:tgtEl>
                                      </p:cBhvr>
                                      <p:to x="100000" y="100000"/>
                                    </p:animScale>
                                  </p:childTnLst>
                                </p:cTn>
                              </p:par>
                            </p:childTnLst>
                          </p:cTn>
                        </p:par>
                      </p:childTnLst>
                    </p:cTn>
                  </p:par>
                  <p:par>
                    <p:cTn id="102" fill="hold">
                      <p:stCondLst>
                        <p:cond delay="indefinite"/>
                      </p:stCondLst>
                      <p:childTnLst>
                        <p:par>
                          <p:cTn id="103" fill="hold">
                            <p:stCondLst>
                              <p:cond delay="0"/>
                            </p:stCondLst>
                            <p:childTnLst>
                              <p:par>
                                <p:cTn id="104" presetID="22" presetClass="entr" presetSubtype="4" fill="hold" nodeType="clickEffect">
                                  <p:stCondLst>
                                    <p:cond delay="0"/>
                                  </p:stCondLst>
                                  <p:childTnLst>
                                    <p:set>
                                      <p:cBhvr>
                                        <p:cTn id="105" dur="1" fill="hold">
                                          <p:stCondLst>
                                            <p:cond delay="0"/>
                                          </p:stCondLst>
                                        </p:cTn>
                                        <p:tgtEl>
                                          <p:spTgt spid="697"/>
                                        </p:tgtEl>
                                        <p:attrNameLst>
                                          <p:attrName>style.visibility</p:attrName>
                                        </p:attrNameLst>
                                      </p:cBhvr>
                                      <p:to>
                                        <p:strVal val="visible"/>
                                      </p:to>
                                    </p:set>
                                    <p:animEffect transition="in" filter="wipe(down)">
                                      <p:cBhvr>
                                        <p:cTn id="106" dur="1000"/>
                                        <p:tgtEl>
                                          <p:spTgt spid="697"/>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699"/>
                                        </p:tgtEl>
                                        <p:attrNameLst>
                                          <p:attrName>style.visibility</p:attrName>
                                        </p:attrNameLst>
                                      </p:cBhvr>
                                      <p:to>
                                        <p:strVal val="visible"/>
                                      </p:to>
                                    </p:set>
                                    <p:animEffect transition="in" filter="fade">
                                      <p:cBhvr>
                                        <p:cTn id="111" dur="500"/>
                                        <p:tgtEl>
                                          <p:spTgt spid="699"/>
                                        </p:tgtEl>
                                      </p:cBhvr>
                                    </p:animEffect>
                                  </p:childTnLst>
                                </p:cTn>
                              </p:par>
                            </p:childTnLst>
                          </p:cTn>
                        </p:par>
                      </p:childTnLst>
                    </p:cTn>
                  </p:par>
                  <p:par>
                    <p:cTn id="112" fill="hold">
                      <p:stCondLst>
                        <p:cond delay="indefinite"/>
                      </p:stCondLst>
                      <p:childTnLst>
                        <p:par>
                          <p:cTn id="113" fill="hold">
                            <p:stCondLst>
                              <p:cond delay="0"/>
                            </p:stCondLst>
                            <p:childTnLst>
                              <p:par>
                                <p:cTn id="114" presetID="53" presetClass="entr" presetSubtype="16" fill="hold" grpId="0" nodeType="clickEffect">
                                  <p:stCondLst>
                                    <p:cond delay="0"/>
                                  </p:stCondLst>
                                  <p:childTnLst>
                                    <p:set>
                                      <p:cBhvr>
                                        <p:cTn id="115" dur="1" fill="hold">
                                          <p:stCondLst>
                                            <p:cond delay="0"/>
                                          </p:stCondLst>
                                        </p:cTn>
                                        <p:tgtEl>
                                          <p:spTgt spid="701"/>
                                        </p:tgtEl>
                                        <p:attrNameLst>
                                          <p:attrName>style.visibility</p:attrName>
                                        </p:attrNameLst>
                                      </p:cBhvr>
                                      <p:to>
                                        <p:strVal val="visible"/>
                                      </p:to>
                                    </p:set>
                                    <p:anim calcmode="lin" valueType="num">
                                      <p:cBhvr>
                                        <p:cTn id="116" dur="1000" fill="hold"/>
                                        <p:tgtEl>
                                          <p:spTgt spid="701"/>
                                        </p:tgtEl>
                                        <p:attrNameLst>
                                          <p:attrName>ppt_w</p:attrName>
                                        </p:attrNameLst>
                                      </p:cBhvr>
                                      <p:tavLst>
                                        <p:tav tm="0">
                                          <p:val>
                                            <p:fltVal val="0"/>
                                          </p:val>
                                        </p:tav>
                                        <p:tav tm="100000">
                                          <p:val>
                                            <p:strVal val="#ppt_w"/>
                                          </p:val>
                                        </p:tav>
                                      </p:tavLst>
                                    </p:anim>
                                    <p:anim calcmode="lin" valueType="num">
                                      <p:cBhvr>
                                        <p:cTn id="117" dur="1000" fill="hold"/>
                                        <p:tgtEl>
                                          <p:spTgt spid="701"/>
                                        </p:tgtEl>
                                        <p:attrNameLst>
                                          <p:attrName>ppt_h</p:attrName>
                                        </p:attrNameLst>
                                      </p:cBhvr>
                                      <p:tavLst>
                                        <p:tav tm="0">
                                          <p:val>
                                            <p:fltVal val="0"/>
                                          </p:val>
                                        </p:tav>
                                        <p:tav tm="100000">
                                          <p:val>
                                            <p:strVal val="#ppt_h"/>
                                          </p:val>
                                        </p:tav>
                                      </p:tavLst>
                                    </p:anim>
                                    <p:animEffect transition="in" filter="fade">
                                      <p:cBhvr>
                                        <p:cTn id="118" dur="1000"/>
                                        <p:tgtEl>
                                          <p:spTgt spid="701"/>
                                        </p:tgtEl>
                                      </p:cBhvr>
                                    </p:animEffect>
                                  </p:childTnLst>
                                </p:cTn>
                              </p:par>
                            </p:childTnLst>
                          </p:cTn>
                        </p:par>
                      </p:childTnLst>
                    </p:cTn>
                  </p:par>
                  <p:par>
                    <p:cTn id="119" fill="hold">
                      <p:stCondLst>
                        <p:cond delay="indefinite"/>
                      </p:stCondLst>
                      <p:childTnLst>
                        <p:par>
                          <p:cTn id="120" fill="hold">
                            <p:stCondLst>
                              <p:cond delay="0"/>
                            </p:stCondLst>
                            <p:childTnLst>
                              <p:par>
                                <p:cTn id="121" presetID="42" presetClass="entr" presetSubtype="0" fill="hold" nodeType="clickEffect">
                                  <p:stCondLst>
                                    <p:cond delay="0"/>
                                  </p:stCondLst>
                                  <p:childTnLst>
                                    <p:set>
                                      <p:cBhvr>
                                        <p:cTn id="122" dur="1" fill="hold">
                                          <p:stCondLst>
                                            <p:cond delay="0"/>
                                          </p:stCondLst>
                                        </p:cTn>
                                        <p:tgtEl>
                                          <p:spTgt spid="700"/>
                                        </p:tgtEl>
                                        <p:attrNameLst>
                                          <p:attrName>style.visibility</p:attrName>
                                        </p:attrNameLst>
                                      </p:cBhvr>
                                      <p:to>
                                        <p:strVal val="visible"/>
                                      </p:to>
                                    </p:set>
                                    <p:animEffect transition="in" filter="fade">
                                      <p:cBhvr>
                                        <p:cTn id="123" dur="1000"/>
                                        <p:tgtEl>
                                          <p:spTgt spid="700"/>
                                        </p:tgtEl>
                                      </p:cBhvr>
                                    </p:animEffect>
                                    <p:anim calcmode="lin" valueType="num">
                                      <p:cBhvr>
                                        <p:cTn id="124" dur="1000" fill="hold"/>
                                        <p:tgtEl>
                                          <p:spTgt spid="700"/>
                                        </p:tgtEl>
                                        <p:attrNameLst>
                                          <p:attrName>ppt_x</p:attrName>
                                        </p:attrNameLst>
                                      </p:cBhvr>
                                      <p:tavLst>
                                        <p:tav tm="0">
                                          <p:val>
                                            <p:strVal val="#ppt_x"/>
                                          </p:val>
                                        </p:tav>
                                        <p:tav tm="100000">
                                          <p:val>
                                            <p:strVal val="#ppt_x"/>
                                          </p:val>
                                        </p:tav>
                                      </p:tavLst>
                                    </p:anim>
                                    <p:anim calcmode="lin" valueType="num">
                                      <p:cBhvr>
                                        <p:cTn id="125" dur="1000" fill="hold"/>
                                        <p:tgtEl>
                                          <p:spTgt spid="70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 grpId="0" animBg="1"/>
      <p:bldP spid="687" grpId="0" animBg="1"/>
      <p:bldP spid="688" grpId="0" animBg="1"/>
      <p:bldP spid="689" grpId="0" animBg="1"/>
      <p:bldP spid="690" grpId="0"/>
      <p:bldP spid="692" grpId="0"/>
      <p:bldP spid="694" grpId="0"/>
      <p:bldP spid="696" grpId="0"/>
      <p:bldP spid="698" grpId="0"/>
      <p:bldP spid="699" grpId="0" animBg="1"/>
      <p:bldP spid="701"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Shape 705"/>
        <p:cNvGrpSpPr/>
        <p:nvPr/>
      </p:nvGrpSpPr>
      <p:grpSpPr>
        <a:xfrm>
          <a:off x="0" y="0"/>
          <a:ext cx="0" cy="0"/>
          <a:chOff x="0" y="0"/>
          <a:chExt cx="0" cy="0"/>
        </a:xfrm>
      </p:grpSpPr>
      <p:sp>
        <p:nvSpPr>
          <p:cNvPr id="706" name="Google Shape;706;p40"/>
          <p:cNvSpPr txBox="1">
            <a:spLocks noGrp="1"/>
          </p:cNvSpPr>
          <p:nvPr>
            <p:ph type="title" idx="4294967295"/>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sz="3200" dirty="0"/>
              <a:t>Food Web Activity! </a:t>
            </a:r>
            <a:endParaRPr sz="3200" dirty="0"/>
          </a:p>
          <a:p>
            <a:pPr marL="0" lvl="0" indent="0" algn="l" rtl="0">
              <a:spcBef>
                <a:spcPts val="0"/>
              </a:spcBef>
              <a:spcAft>
                <a:spcPts val="0"/>
              </a:spcAft>
              <a:buNone/>
            </a:pPr>
            <a:endParaRPr dirty="0"/>
          </a:p>
        </p:txBody>
      </p:sp>
      <p:pic>
        <p:nvPicPr>
          <p:cNvPr id="6" name="Picture 5" descr="Logo, icon&#10;&#10;Description automatically generated">
            <a:extLst>
              <a:ext uri="{FF2B5EF4-FFF2-40B4-BE49-F238E27FC236}">
                <a16:creationId xmlns:a16="http://schemas.microsoft.com/office/drawing/2014/main" id="{71BA5F89-6D98-B972-8548-39AB27F9EC08}"/>
              </a:ext>
            </a:extLst>
          </p:cNvPr>
          <p:cNvPicPr>
            <a:picLocks noChangeAspect="1"/>
          </p:cNvPicPr>
          <p:nvPr/>
        </p:nvPicPr>
        <p:blipFill>
          <a:blip r:embed="rId3"/>
          <a:stretch>
            <a:fillRect/>
          </a:stretch>
        </p:blipFill>
        <p:spPr>
          <a:xfrm>
            <a:off x="110582" y="39944"/>
            <a:ext cx="619757" cy="633556"/>
          </a:xfrm>
          <a:prstGeom prst="rect">
            <a:avLst/>
          </a:prstGeom>
        </p:spPr>
      </p:pic>
      <p:pic>
        <p:nvPicPr>
          <p:cNvPr id="7" name="Google Shape;706;p40">
            <a:extLst>
              <a:ext uri="{FF2B5EF4-FFF2-40B4-BE49-F238E27FC236}">
                <a16:creationId xmlns:a16="http://schemas.microsoft.com/office/drawing/2014/main" id="{EF93E430-D0A4-4F26-BBEA-7181B02B508C}"/>
              </a:ext>
            </a:extLst>
          </p:cNvPr>
          <p:cNvPicPr preferRelativeResize="0"/>
          <p:nvPr/>
        </p:nvPicPr>
        <p:blipFill rotWithShape="1">
          <a:blip r:embed="rId4">
            <a:alphaModFix/>
          </a:blip>
          <a:srcRect l="2635" t="3250" r="4547"/>
          <a:stretch/>
        </p:blipFill>
        <p:spPr>
          <a:xfrm>
            <a:off x="3221542" y="800413"/>
            <a:ext cx="5366981" cy="3998025"/>
          </a:xfrm>
          <a:prstGeom prst="rect">
            <a:avLst/>
          </a:prstGeom>
          <a:noFill/>
          <a:ln>
            <a:noFill/>
          </a:ln>
        </p:spPr>
      </p:pic>
      <p:sp>
        <p:nvSpPr>
          <p:cNvPr id="8" name="Google Shape;706;p40">
            <a:extLst>
              <a:ext uri="{FF2B5EF4-FFF2-40B4-BE49-F238E27FC236}">
                <a16:creationId xmlns:a16="http://schemas.microsoft.com/office/drawing/2014/main" id="{9FBAE0DE-1B7E-6A2B-5501-7FAE068C0029}"/>
              </a:ext>
            </a:extLst>
          </p:cNvPr>
          <p:cNvSpPr txBox="1">
            <a:spLocks/>
          </p:cNvSpPr>
          <p:nvPr/>
        </p:nvSpPr>
        <p:spPr>
          <a:xfrm>
            <a:off x="353394" y="3053899"/>
            <a:ext cx="2483810" cy="8574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1pPr>
            <a:lvl2pPr marR="0" lvl="1"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2pPr>
            <a:lvl3pPr marR="0" lvl="2"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3pPr>
            <a:lvl4pPr marR="0" lvl="3"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4pPr>
            <a:lvl5pPr marR="0" lvl="4"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5pPr>
            <a:lvl6pPr marR="0" lvl="5"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6pPr>
            <a:lvl7pPr marR="0" lvl="6"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7pPr>
            <a:lvl8pPr marR="0" lvl="7"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8pPr>
            <a:lvl9pPr marR="0" lvl="8" algn="l" rtl="0">
              <a:lnSpc>
                <a:spcPct val="100000"/>
              </a:lnSpc>
              <a:spcBef>
                <a:spcPts val="0"/>
              </a:spcBef>
              <a:spcAft>
                <a:spcPts val="0"/>
              </a:spcAft>
              <a:buClr>
                <a:schemeClr val="accent1"/>
              </a:buClr>
              <a:buSzPts val="1800"/>
              <a:buFont typeface="Sniglet"/>
              <a:buNone/>
              <a:defRPr sz="1800" b="0" i="0" u="none" strike="noStrike" cap="none">
                <a:solidFill>
                  <a:schemeClr val="accent1"/>
                </a:solidFill>
                <a:latin typeface="Sniglet"/>
                <a:ea typeface="Sniglet"/>
                <a:cs typeface="Sniglet"/>
                <a:sym typeface="Sniglet"/>
              </a:defRPr>
            </a:lvl9pPr>
          </a:lstStyle>
          <a:p>
            <a:r>
              <a:rPr lang="en-US" sz="3200" dirty="0">
                <a:solidFill>
                  <a:schemeClr val="tx1"/>
                </a:solidFill>
              </a:rPr>
              <a:t>What can happen if we remove the fish? </a:t>
            </a:r>
          </a:p>
          <a:p>
            <a:endParaRPr lang="en-US" dirty="0"/>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713"/>
        <p:cNvGrpSpPr/>
        <p:nvPr/>
      </p:nvGrpSpPr>
      <p:grpSpPr>
        <a:xfrm>
          <a:off x="0" y="0"/>
          <a:ext cx="0" cy="0"/>
          <a:chOff x="0" y="0"/>
          <a:chExt cx="0" cy="0"/>
        </a:xfrm>
      </p:grpSpPr>
      <p:sp>
        <p:nvSpPr>
          <p:cNvPr id="714" name="Google Shape;714;p41"/>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a:t>Summary of Lesson 1 </a:t>
            </a:r>
            <a:endParaRPr sz="3200"/>
          </a:p>
        </p:txBody>
      </p:sp>
      <p:sp>
        <p:nvSpPr>
          <p:cNvPr id="715" name="Google Shape;715;p41"/>
          <p:cNvSpPr txBox="1">
            <a:spLocks noGrp="1"/>
          </p:cNvSpPr>
          <p:nvPr>
            <p:ph type="body" idx="1"/>
          </p:nvPr>
        </p:nvSpPr>
        <p:spPr>
          <a:xfrm>
            <a:off x="-2731" y="1194815"/>
            <a:ext cx="7590556" cy="3718710"/>
          </a:xfrm>
          <a:prstGeom prst="rect">
            <a:avLst/>
          </a:prstGeom>
        </p:spPr>
        <p:txBody>
          <a:bodyPr spcFirstLastPara="1" wrap="square" lIns="91425" tIns="91425" rIns="91425" bIns="91425" anchor="t" anchorCtr="0">
            <a:noAutofit/>
          </a:bodyPr>
          <a:lstStyle/>
          <a:p>
            <a:pPr indent="-342900">
              <a:buSzPts val="1800"/>
              <a:buChar char="➔"/>
            </a:pPr>
            <a:r>
              <a:rPr lang="en" sz="1800" dirty="0"/>
              <a:t>An </a:t>
            </a:r>
            <a:r>
              <a:rPr lang="en" sz="1800" b="1" dirty="0"/>
              <a:t>ecosystem</a:t>
            </a:r>
            <a:r>
              <a:rPr lang="en" sz="1800"/>
              <a:t> is a community of living and nonliving things in an environment</a:t>
            </a:r>
            <a:br>
              <a:rPr lang="en" sz="1800" dirty="0"/>
            </a:br>
            <a:endParaRPr sz="1800"/>
          </a:p>
          <a:p>
            <a:pPr marL="914400" lvl="1" indent="-342900" algn="l" rtl="0">
              <a:spcBef>
                <a:spcPts val="0"/>
              </a:spcBef>
              <a:spcAft>
                <a:spcPts val="0"/>
              </a:spcAft>
              <a:buSzPts val="1800"/>
              <a:buChar char="◆"/>
            </a:pPr>
            <a:r>
              <a:rPr lang="en" sz="1800"/>
              <a:t>Organisms only survive when their needs are met (food, water, space, shelter)</a:t>
            </a:r>
            <a:br>
              <a:rPr lang="en" sz="1800"/>
            </a:br>
            <a:endParaRPr sz="1800"/>
          </a:p>
          <a:p>
            <a:pPr marL="457200" lvl="0" indent="-342900" algn="l" rtl="0">
              <a:spcBef>
                <a:spcPts val="0"/>
              </a:spcBef>
              <a:spcAft>
                <a:spcPts val="0"/>
              </a:spcAft>
              <a:buSzPts val="1800"/>
              <a:buChar char="➔"/>
            </a:pPr>
            <a:r>
              <a:rPr lang="en" sz="1800"/>
              <a:t>Energy flows in an ecosystem</a:t>
            </a:r>
            <a:br>
              <a:rPr lang="en" sz="1800"/>
            </a:br>
            <a:endParaRPr sz="1800"/>
          </a:p>
          <a:p>
            <a:pPr marL="914400" lvl="1" indent="-342900" algn="l" rtl="0">
              <a:spcBef>
                <a:spcPts val="0"/>
              </a:spcBef>
              <a:spcAft>
                <a:spcPts val="0"/>
              </a:spcAft>
              <a:buSzPts val="1800"/>
              <a:buChar char="◆"/>
            </a:pPr>
            <a:r>
              <a:rPr lang="en" sz="1800"/>
              <a:t>A </a:t>
            </a:r>
            <a:r>
              <a:rPr lang="en" sz="1800" b="1"/>
              <a:t>food chain</a:t>
            </a:r>
            <a:r>
              <a:rPr lang="en" sz="1800"/>
              <a:t> shows how energy is passed from one organism to another</a:t>
            </a:r>
            <a:br>
              <a:rPr lang="en" sz="1800"/>
            </a:br>
            <a:endParaRPr sz="1800"/>
          </a:p>
          <a:p>
            <a:pPr marL="914400" lvl="1" indent="-342900" algn="l" rtl="0">
              <a:spcBef>
                <a:spcPts val="0"/>
              </a:spcBef>
              <a:spcAft>
                <a:spcPts val="0"/>
              </a:spcAft>
              <a:buSzPts val="1800"/>
              <a:buChar char="◆"/>
            </a:pPr>
            <a:r>
              <a:rPr lang="en" sz="1800"/>
              <a:t>A </a:t>
            </a:r>
            <a:r>
              <a:rPr lang="en" sz="1800" b="1"/>
              <a:t>food web</a:t>
            </a:r>
            <a:r>
              <a:rPr lang="en" sz="1800"/>
              <a:t> shows the interconnectedness of feeding between organisms in an ecosystem</a:t>
            </a:r>
            <a:br>
              <a:rPr lang="en" sz="1800"/>
            </a:br>
            <a:endParaRPr sz="1800"/>
          </a:p>
          <a:p>
            <a:pPr marL="914400" lvl="1" indent="-342900" algn="l" rtl="0">
              <a:spcBef>
                <a:spcPts val="0"/>
              </a:spcBef>
              <a:spcAft>
                <a:spcPts val="0"/>
              </a:spcAft>
              <a:buSzPts val="1800"/>
              <a:buChar char="◆"/>
            </a:pPr>
            <a:r>
              <a:rPr lang="en" sz="1800" b="1"/>
              <a:t>Interdependence:</a:t>
            </a:r>
            <a:r>
              <a:rPr lang="en" sz="1800"/>
              <a:t> species depend on each other for survival </a:t>
            </a:r>
            <a:endParaRPr sz="1800"/>
          </a:p>
        </p:txBody>
      </p:sp>
      <p:pic>
        <p:nvPicPr>
          <p:cNvPr id="716" name="Google Shape;716;p41"/>
          <p:cNvPicPr preferRelativeResize="0"/>
          <p:nvPr/>
        </p:nvPicPr>
        <p:blipFill rotWithShape="1">
          <a:blip r:embed="rId3">
            <a:alphaModFix/>
          </a:blip>
          <a:srcRect r="76664"/>
          <a:stretch/>
        </p:blipFill>
        <p:spPr>
          <a:xfrm>
            <a:off x="0" y="0"/>
            <a:ext cx="511524" cy="5480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Shape 600"/>
        <p:cNvGrpSpPr/>
        <p:nvPr/>
      </p:nvGrpSpPr>
      <p:grpSpPr>
        <a:xfrm>
          <a:off x="0" y="0"/>
          <a:ext cx="0" cy="0"/>
          <a:chOff x="0" y="0"/>
          <a:chExt cx="0" cy="0"/>
        </a:xfrm>
      </p:grpSpPr>
      <p:sp>
        <p:nvSpPr>
          <p:cNvPr id="601" name="Google Shape;601;p25"/>
          <p:cNvSpPr txBox="1">
            <a:spLocks noGrp="1"/>
          </p:cNvSpPr>
          <p:nvPr>
            <p:ph type="ctrTitle"/>
          </p:nvPr>
        </p:nvSpPr>
        <p:spPr>
          <a:xfrm>
            <a:off x="1266900" y="1107150"/>
            <a:ext cx="6153000" cy="115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0000">
                <a:solidFill>
                  <a:schemeClr val="dk1"/>
                </a:solidFill>
              </a:rPr>
              <a:t>Welcome Back! </a:t>
            </a:r>
            <a:endParaRPr sz="10000">
              <a:solidFill>
                <a:schemeClr val="dk1"/>
              </a:solidFill>
            </a:endParaRPr>
          </a:p>
        </p:txBody>
      </p:sp>
      <p:pic>
        <p:nvPicPr>
          <p:cNvPr id="602" name="Google Shape;602;p25"/>
          <p:cNvPicPr preferRelativeResize="0"/>
          <p:nvPr/>
        </p:nvPicPr>
        <p:blipFill>
          <a:blip r:embed="rId3">
            <a:alphaModFix/>
          </a:blip>
          <a:stretch>
            <a:fillRect/>
          </a:stretch>
        </p:blipFill>
        <p:spPr>
          <a:xfrm>
            <a:off x="6606250" y="0"/>
            <a:ext cx="2537748" cy="634426"/>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575"/>
        <p:cNvGrpSpPr/>
        <p:nvPr/>
      </p:nvGrpSpPr>
      <p:grpSpPr>
        <a:xfrm>
          <a:off x="0" y="0"/>
          <a:ext cx="0" cy="0"/>
          <a:chOff x="0" y="0"/>
          <a:chExt cx="0" cy="0"/>
        </a:xfrm>
      </p:grpSpPr>
      <p:sp>
        <p:nvSpPr>
          <p:cNvPr id="576" name="Google Shape;576;p25"/>
          <p:cNvSpPr txBox="1">
            <a:spLocks noGrp="1"/>
          </p:cNvSpPr>
          <p:nvPr>
            <p:ph type="title"/>
          </p:nvPr>
        </p:nvSpPr>
        <p:spPr>
          <a:xfrm>
            <a:off x="850225" y="225025"/>
            <a:ext cx="60381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5000" dirty="0">
                <a:solidFill>
                  <a:srgbClr val="378788"/>
                </a:solidFill>
              </a:rPr>
              <a:t>Who Are We?</a:t>
            </a:r>
            <a:endParaRPr sz="5000" dirty="0">
              <a:solidFill>
                <a:srgbClr val="378788"/>
              </a:solidFill>
            </a:endParaRPr>
          </a:p>
        </p:txBody>
      </p:sp>
      <p:sp>
        <p:nvSpPr>
          <p:cNvPr id="577" name="Google Shape;577;p25"/>
          <p:cNvSpPr txBox="1">
            <a:spLocks noGrp="1"/>
          </p:cNvSpPr>
          <p:nvPr>
            <p:ph type="body" idx="1"/>
          </p:nvPr>
        </p:nvSpPr>
        <p:spPr>
          <a:xfrm>
            <a:off x="779228" y="1082425"/>
            <a:ext cx="6623435" cy="3895092"/>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sz="1800" b="1" dirty="0"/>
              <a:t>What is NAMEPA’s Mission?</a:t>
            </a:r>
            <a:endParaRPr sz="1800" b="1" dirty="0"/>
          </a:p>
          <a:p>
            <a:pPr marL="0" lvl="0" indent="0" algn="l" rtl="0">
              <a:spcBef>
                <a:spcPts val="600"/>
              </a:spcBef>
              <a:spcAft>
                <a:spcPts val="0"/>
              </a:spcAft>
              <a:buNone/>
            </a:pPr>
            <a:r>
              <a:rPr lang="en" sz="1800" dirty="0"/>
              <a:t>NAMEPA’s mission is to educate seafarers, students, &amp; the public on marine environments, marine pollution, and the maritime industry. </a:t>
            </a:r>
            <a:br>
              <a:rPr lang="en" sz="1800" dirty="0"/>
            </a:br>
            <a:endParaRPr sz="1800" dirty="0"/>
          </a:p>
          <a:p>
            <a:pPr marL="0" lvl="0" indent="0" algn="l" rtl="0">
              <a:spcBef>
                <a:spcPts val="600"/>
              </a:spcBef>
              <a:spcAft>
                <a:spcPts val="0"/>
              </a:spcAft>
              <a:buNone/>
            </a:pPr>
            <a:endParaRPr sz="1800" dirty="0"/>
          </a:p>
          <a:p>
            <a:pPr marL="0" lvl="0" indent="0" algn="l" rtl="0">
              <a:spcBef>
                <a:spcPts val="600"/>
              </a:spcBef>
              <a:spcAft>
                <a:spcPts val="0"/>
              </a:spcAft>
              <a:buNone/>
            </a:pPr>
            <a:endParaRPr sz="1800" dirty="0"/>
          </a:p>
          <a:p>
            <a:pPr marL="0" lvl="0" indent="0" algn="l" rtl="0">
              <a:spcBef>
                <a:spcPts val="600"/>
              </a:spcBef>
              <a:spcAft>
                <a:spcPts val="0"/>
              </a:spcAft>
              <a:buNone/>
            </a:pPr>
            <a:endParaRPr sz="1800" dirty="0"/>
          </a:p>
          <a:p>
            <a:pPr marL="0" lvl="0" indent="0" algn="l" rtl="0">
              <a:spcBef>
                <a:spcPts val="600"/>
              </a:spcBef>
              <a:spcAft>
                <a:spcPts val="0"/>
              </a:spcAft>
              <a:buNone/>
            </a:pPr>
            <a:br>
              <a:rPr lang="en" sz="1800" b="1" dirty="0"/>
            </a:br>
            <a:r>
              <a:rPr lang="en" sz="1800" b="1" dirty="0"/>
              <a:t>How do we accomplish this?</a:t>
            </a:r>
            <a:endParaRPr sz="1800" b="1" dirty="0"/>
          </a:p>
          <a:p>
            <a:pPr marL="0" lvl="0" indent="0" algn="l" rtl="0">
              <a:spcBef>
                <a:spcPts val="600"/>
              </a:spcBef>
              <a:spcAft>
                <a:spcPts val="0"/>
              </a:spcAft>
              <a:buNone/>
            </a:pPr>
            <a:r>
              <a:rPr lang="en" sz="1800" dirty="0"/>
              <a:t>We work to educate students of all ages on the balance between commerce &amp; conservation, &amp; to inspire students to use this knowledge to become better ocean stewards! </a:t>
            </a:r>
            <a:endParaRPr sz="1800" dirty="0"/>
          </a:p>
          <a:p>
            <a:pPr marL="0" lvl="0" indent="0" algn="l" rtl="0">
              <a:spcBef>
                <a:spcPts val="600"/>
              </a:spcBef>
              <a:spcAft>
                <a:spcPts val="0"/>
              </a:spcAft>
              <a:buNone/>
            </a:pPr>
            <a:endParaRPr dirty="0"/>
          </a:p>
          <a:p>
            <a:pPr marL="0" lvl="0" indent="0" algn="l" rtl="0">
              <a:spcBef>
                <a:spcPts val="600"/>
              </a:spcBef>
              <a:spcAft>
                <a:spcPts val="0"/>
              </a:spcAft>
              <a:buNone/>
            </a:pPr>
            <a:endParaRPr dirty="0"/>
          </a:p>
          <a:p>
            <a:pPr marL="0" lvl="0" indent="0" algn="l" rtl="0">
              <a:spcBef>
                <a:spcPts val="600"/>
              </a:spcBef>
              <a:spcAft>
                <a:spcPts val="0"/>
              </a:spcAft>
              <a:buNone/>
            </a:pPr>
            <a:endParaRPr dirty="0"/>
          </a:p>
        </p:txBody>
      </p:sp>
      <p:pic>
        <p:nvPicPr>
          <p:cNvPr id="6" name="Picture 5" descr="Text&#10;&#10;Description automatically generated">
            <a:extLst>
              <a:ext uri="{FF2B5EF4-FFF2-40B4-BE49-F238E27FC236}">
                <a16:creationId xmlns:a16="http://schemas.microsoft.com/office/drawing/2014/main" id="{7A484BAA-6F1A-12F7-CFA0-A77A1CADC03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03273" y="2374159"/>
            <a:ext cx="4256085" cy="1411950"/>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06"/>
        <p:cNvGrpSpPr/>
        <p:nvPr/>
      </p:nvGrpSpPr>
      <p:grpSpPr>
        <a:xfrm>
          <a:off x="0" y="0"/>
          <a:ext cx="0" cy="0"/>
          <a:chOff x="0" y="0"/>
          <a:chExt cx="0" cy="0"/>
        </a:xfrm>
      </p:grpSpPr>
      <p:sp>
        <p:nvSpPr>
          <p:cNvPr id="607" name="Google Shape;607;p26"/>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Solve It - Riddle Review</a:t>
            </a:r>
            <a:endParaRPr sz="3200" dirty="0"/>
          </a:p>
        </p:txBody>
      </p:sp>
      <p:sp>
        <p:nvSpPr>
          <p:cNvPr id="608" name="Google Shape;608;p26"/>
          <p:cNvSpPr txBox="1">
            <a:spLocks noGrp="1"/>
          </p:cNvSpPr>
          <p:nvPr>
            <p:ph type="body" idx="1"/>
          </p:nvPr>
        </p:nvSpPr>
        <p:spPr>
          <a:xfrm>
            <a:off x="747925" y="1302837"/>
            <a:ext cx="6140400" cy="2342063"/>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dirty="0"/>
              <a:t>As we get ready to begin today’s lesson, let’s try these riddles! </a:t>
            </a:r>
            <a:endParaRPr dirty="0"/>
          </a:p>
          <a:p>
            <a:pPr marL="0" lvl="0" indent="0" algn="l" rtl="0">
              <a:spcBef>
                <a:spcPts val="600"/>
              </a:spcBef>
              <a:spcAft>
                <a:spcPts val="0"/>
              </a:spcAft>
              <a:buNone/>
            </a:pPr>
            <a:endParaRPr dirty="0"/>
          </a:p>
          <a:p>
            <a:pPr marL="457200" lvl="0" indent="-387350" algn="l" rtl="0">
              <a:spcBef>
                <a:spcPts val="600"/>
              </a:spcBef>
              <a:spcAft>
                <a:spcPts val="0"/>
              </a:spcAft>
              <a:buSzPts val="2500"/>
              <a:buAutoNum type="arabicPeriod"/>
            </a:pPr>
            <a:r>
              <a:rPr lang="en" dirty="0"/>
              <a:t>What consumes but does not have a mouth, grows but will not stop and dies to live again?</a:t>
            </a:r>
            <a:br>
              <a:rPr lang="en" dirty="0"/>
            </a:br>
            <a:r>
              <a:rPr lang="en" dirty="0"/>
              <a:t> </a:t>
            </a:r>
            <a:endParaRPr dirty="0"/>
          </a:p>
        </p:txBody>
      </p:sp>
      <p:pic>
        <p:nvPicPr>
          <p:cNvPr id="609" name="Google Shape;609;p26"/>
          <p:cNvPicPr preferRelativeResize="0"/>
          <p:nvPr/>
        </p:nvPicPr>
        <p:blipFill rotWithShape="1">
          <a:blip r:embed="rId3">
            <a:alphaModFix/>
          </a:blip>
          <a:srcRect r="76664"/>
          <a:stretch/>
        </p:blipFill>
        <p:spPr>
          <a:xfrm>
            <a:off x="0" y="0"/>
            <a:ext cx="511524" cy="548000"/>
          </a:xfrm>
          <a:prstGeom prst="rect">
            <a:avLst/>
          </a:prstGeom>
          <a:noFill/>
          <a:ln>
            <a:noFill/>
          </a:ln>
        </p:spPr>
      </p:pic>
      <p:pic>
        <p:nvPicPr>
          <p:cNvPr id="9" name="Google Shape;610;p26">
            <a:extLst>
              <a:ext uri="{FF2B5EF4-FFF2-40B4-BE49-F238E27FC236}">
                <a16:creationId xmlns:a16="http://schemas.microsoft.com/office/drawing/2014/main" id="{18F1F5E7-534B-47C6-9131-EAF9D01A0A7F}"/>
              </a:ext>
            </a:extLst>
          </p:cNvPr>
          <p:cNvPicPr preferRelativeResize="0"/>
          <p:nvPr/>
        </p:nvPicPr>
        <p:blipFill rotWithShape="1">
          <a:blip r:embed="rId4">
            <a:alphaModFix/>
          </a:blip>
          <a:srcRect t="37222" b="37728"/>
          <a:stretch/>
        </p:blipFill>
        <p:spPr>
          <a:xfrm>
            <a:off x="1753650" y="4365625"/>
            <a:ext cx="4375387" cy="548000"/>
          </a:xfrm>
          <a:prstGeom prst="rect">
            <a:avLst/>
          </a:prstGeom>
          <a:noFill/>
          <a:ln>
            <a:noFill/>
          </a:ln>
        </p:spPr>
      </p:pic>
      <p:sp>
        <p:nvSpPr>
          <p:cNvPr id="13" name="Google Shape;608;p26">
            <a:extLst>
              <a:ext uri="{FF2B5EF4-FFF2-40B4-BE49-F238E27FC236}">
                <a16:creationId xmlns:a16="http://schemas.microsoft.com/office/drawing/2014/main" id="{0E239070-AC1B-40D1-892C-97803D34A14E}"/>
              </a:ext>
            </a:extLst>
          </p:cNvPr>
          <p:cNvSpPr txBox="1">
            <a:spLocks/>
          </p:cNvSpPr>
          <p:nvPr/>
        </p:nvSpPr>
        <p:spPr>
          <a:xfrm>
            <a:off x="747925" y="2934787"/>
            <a:ext cx="6140400" cy="156101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87350" algn="l" rtl="0">
              <a:lnSpc>
                <a:spcPct val="100000"/>
              </a:lnSpc>
              <a:spcBef>
                <a:spcPts val="600"/>
              </a:spcBef>
              <a:spcAft>
                <a:spcPts val="0"/>
              </a:spcAft>
              <a:buClr>
                <a:schemeClr val="dk1"/>
              </a:buClr>
              <a:buSzPts val="2500"/>
              <a:buFont typeface="Dosis"/>
              <a:buChar char="✘"/>
              <a:defRPr sz="25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marL="0" indent="0">
              <a:buFont typeface="Dosis"/>
              <a:buNone/>
            </a:pPr>
            <a:br>
              <a:rPr lang="en-US" dirty="0"/>
            </a:br>
            <a:r>
              <a:rPr lang="en-US" dirty="0"/>
              <a:t> </a:t>
            </a:r>
          </a:p>
          <a:p>
            <a:pPr marL="69850" indent="0">
              <a:spcBef>
                <a:spcPts val="0"/>
              </a:spcBef>
              <a:buNone/>
            </a:pPr>
            <a:r>
              <a:rPr lang="en-US" dirty="0"/>
              <a:t>2.   What is the only chain we eat?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08">
                                            <p:txEl>
                                              <p:pRg st="2" end="2"/>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21.xml><?xml version="1.0" encoding="utf-8"?>
<p:sld xmlns:a="http://schemas.openxmlformats.org/drawingml/2006/main" xmlns:r="http://schemas.openxmlformats.org/officeDocument/2006/relationships" xmlns:p="http://schemas.openxmlformats.org/presentationml/2006/main" show="0">
  <p:cSld>
    <p:spTree>
      <p:nvGrpSpPr>
        <p:cNvPr id="1" name="Shape 614"/>
        <p:cNvGrpSpPr/>
        <p:nvPr/>
      </p:nvGrpSpPr>
      <p:grpSpPr>
        <a:xfrm>
          <a:off x="0" y="0"/>
          <a:ext cx="0" cy="0"/>
          <a:chOff x="0" y="0"/>
          <a:chExt cx="0" cy="0"/>
        </a:xfrm>
      </p:grpSpPr>
      <p:sp>
        <p:nvSpPr>
          <p:cNvPr id="615" name="Google Shape;615;p27"/>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Last Week Recap</a:t>
            </a:r>
            <a:endParaRPr sz="3200" dirty="0"/>
          </a:p>
        </p:txBody>
      </p:sp>
      <p:sp>
        <p:nvSpPr>
          <p:cNvPr id="616" name="Google Shape;616;p27"/>
          <p:cNvSpPr txBox="1">
            <a:spLocks noGrp="1"/>
          </p:cNvSpPr>
          <p:nvPr>
            <p:ph type="body" idx="1"/>
          </p:nvPr>
        </p:nvSpPr>
        <p:spPr>
          <a:xfrm>
            <a:off x="95025" y="931625"/>
            <a:ext cx="7492800" cy="3981900"/>
          </a:xfrm>
          <a:prstGeom prst="rect">
            <a:avLst/>
          </a:prstGeom>
        </p:spPr>
        <p:txBody>
          <a:bodyPr spcFirstLastPara="1" wrap="square" lIns="91425" tIns="91425" rIns="91425" bIns="91425" anchor="t" anchorCtr="0">
            <a:noAutofit/>
          </a:bodyPr>
          <a:lstStyle/>
          <a:p>
            <a:pPr marL="457200" lvl="0" indent="-342900" algn="l" rtl="0">
              <a:spcBef>
                <a:spcPts val="600"/>
              </a:spcBef>
              <a:spcAft>
                <a:spcPts val="0"/>
              </a:spcAft>
              <a:buSzPts val="1800"/>
              <a:buChar char="➔"/>
            </a:pPr>
            <a:r>
              <a:rPr lang="en" sz="1800" dirty="0"/>
              <a:t>An </a:t>
            </a:r>
            <a:r>
              <a:rPr lang="en" sz="1800" b="1" dirty="0"/>
              <a:t>ecosystem</a:t>
            </a:r>
            <a:r>
              <a:rPr lang="en" sz="1800" dirty="0"/>
              <a:t> is a community of biotic and abiotic things in an environment</a:t>
            </a:r>
            <a:br>
              <a:rPr lang="en" sz="1800" dirty="0"/>
            </a:br>
            <a:endParaRPr sz="1800" dirty="0"/>
          </a:p>
          <a:p>
            <a:pPr marL="914400" lvl="1" indent="-342900" algn="l" rtl="0">
              <a:spcBef>
                <a:spcPts val="0"/>
              </a:spcBef>
              <a:spcAft>
                <a:spcPts val="0"/>
              </a:spcAft>
              <a:buSzPts val="1800"/>
              <a:buChar char="◆"/>
            </a:pPr>
            <a:r>
              <a:rPr lang="en" sz="1800" dirty="0"/>
              <a:t>Organisms only survive when their needs are met (food, water, space, shelter)</a:t>
            </a:r>
            <a:br>
              <a:rPr lang="en" sz="1800" dirty="0"/>
            </a:br>
            <a:endParaRPr sz="1800" dirty="0"/>
          </a:p>
          <a:p>
            <a:pPr marL="457200" lvl="0" indent="-342900" algn="l" rtl="0">
              <a:spcBef>
                <a:spcPts val="0"/>
              </a:spcBef>
              <a:spcAft>
                <a:spcPts val="0"/>
              </a:spcAft>
              <a:buSzPts val="1800"/>
              <a:buChar char="➔"/>
            </a:pPr>
            <a:r>
              <a:rPr lang="en" sz="1800" dirty="0"/>
              <a:t>Energy flows in an ecosystem</a:t>
            </a:r>
            <a:br>
              <a:rPr lang="en" sz="1800" dirty="0"/>
            </a:br>
            <a:endParaRPr sz="1800" dirty="0"/>
          </a:p>
          <a:p>
            <a:pPr marL="914400" lvl="1" indent="-342900" algn="l" rtl="0">
              <a:spcBef>
                <a:spcPts val="0"/>
              </a:spcBef>
              <a:spcAft>
                <a:spcPts val="0"/>
              </a:spcAft>
              <a:buSzPts val="1800"/>
              <a:buChar char="◆"/>
            </a:pPr>
            <a:r>
              <a:rPr lang="en" sz="1800" dirty="0"/>
              <a:t>A </a:t>
            </a:r>
            <a:r>
              <a:rPr lang="en" sz="1800" b="1" dirty="0"/>
              <a:t>food chain</a:t>
            </a:r>
            <a:r>
              <a:rPr lang="en" sz="1800" dirty="0"/>
              <a:t> shows how energy is passed between each trophic level.</a:t>
            </a:r>
            <a:br>
              <a:rPr lang="en" sz="1800" dirty="0"/>
            </a:br>
            <a:endParaRPr sz="1800" dirty="0"/>
          </a:p>
          <a:p>
            <a:pPr marL="914400" lvl="1" indent="-342900" algn="l" rtl="0">
              <a:spcBef>
                <a:spcPts val="0"/>
              </a:spcBef>
              <a:spcAft>
                <a:spcPts val="0"/>
              </a:spcAft>
              <a:buSzPts val="1800"/>
              <a:buChar char="◆"/>
            </a:pPr>
            <a:r>
              <a:rPr lang="en" sz="1800" dirty="0"/>
              <a:t>A </a:t>
            </a:r>
            <a:r>
              <a:rPr lang="en" sz="1800" b="1" dirty="0"/>
              <a:t>food web</a:t>
            </a:r>
            <a:r>
              <a:rPr lang="en" sz="1800" dirty="0"/>
              <a:t> shows the interconnectedness of the feeding between organisms in an ecosystem</a:t>
            </a:r>
            <a:br>
              <a:rPr lang="en" sz="1800" dirty="0"/>
            </a:br>
            <a:endParaRPr sz="1800" dirty="0"/>
          </a:p>
          <a:p>
            <a:pPr marL="914400" lvl="1" indent="-342900" algn="l" rtl="0">
              <a:spcBef>
                <a:spcPts val="0"/>
              </a:spcBef>
              <a:spcAft>
                <a:spcPts val="0"/>
              </a:spcAft>
              <a:buSzPts val="1800"/>
              <a:buChar char="◆"/>
            </a:pPr>
            <a:r>
              <a:rPr lang="en" sz="1800" b="1" dirty="0"/>
              <a:t>Interdependence:</a:t>
            </a:r>
            <a:r>
              <a:rPr lang="en" sz="1800" dirty="0"/>
              <a:t> species depend on each other for survival </a:t>
            </a:r>
            <a:endParaRPr sz="1800" dirty="0"/>
          </a:p>
        </p:txBody>
      </p:sp>
      <p:pic>
        <p:nvPicPr>
          <p:cNvPr id="617" name="Google Shape;617;p27"/>
          <p:cNvPicPr preferRelativeResize="0"/>
          <p:nvPr/>
        </p:nvPicPr>
        <p:blipFill rotWithShape="1">
          <a:blip r:embed="rId3">
            <a:alphaModFix/>
          </a:blip>
          <a:srcRect r="76664"/>
          <a:stretch/>
        </p:blipFill>
        <p:spPr>
          <a:xfrm>
            <a:off x="0" y="0"/>
            <a:ext cx="511524" cy="5480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21"/>
        <p:cNvGrpSpPr/>
        <p:nvPr/>
      </p:nvGrpSpPr>
      <p:grpSpPr>
        <a:xfrm>
          <a:off x="0" y="0"/>
          <a:ext cx="0" cy="0"/>
          <a:chOff x="0" y="0"/>
          <a:chExt cx="0" cy="0"/>
        </a:xfrm>
      </p:grpSpPr>
      <p:sp>
        <p:nvSpPr>
          <p:cNvPr id="622" name="Google Shape;622;p2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Vocabulary</a:t>
            </a:r>
            <a:endParaRPr sz="3200" dirty="0"/>
          </a:p>
        </p:txBody>
      </p:sp>
      <p:pic>
        <p:nvPicPr>
          <p:cNvPr id="624" name="Google Shape;624;p28"/>
          <p:cNvPicPr preferRelativeResize="0"/>
          <p:nvPr/>
        </p:nvPicPr>
        <p:blipFill rotWithShape="1">
          <a:blip r:embed="rId3">
            <a:alphaModFix/>
          </a:blip>
          <a:srcRect r="76664"/>
          <a:stretch/>
        </p:blipFill>
        <p:spPr>
          <a:xfrm>
            <a:off x="0" y="0"/>
            <a:ext cx="511524" cy="548000"/>
          </a:xfrm>
          <a:prstGeom prst="rect">
            <a:avLst/>
          </a:prstGeom>
          <a:noFill/>
          <a:ln>
            <a:noFill/>
          </a:ln>
        </p:spPr>
      </p:pic>
      <p:sp>
        <p:nvSpPr>
          <p:cNvPr id="5" name="Google Shape;623;p28">
            <a:extLst>
              <a:ext uri="{FF2B5EF4-FFF2-40B4-BE49-F238E27FC236}">
                <a16:creationId xmlns:a16="http://schemas.microsoft.com/office/drawing/2014/main" id="{837231F7-C500-471A-97DE-0F01668DC998}"/>
              </a:ext>
            </a:extLst>
          </p:cNvPr>
          <p:cNvSpPr txBox="1">
            <a:spLocks/>
          </p:cNvSpPr>
          <p:nvPr/>
        </p:nvSpPr>
        <p:spPr>
          <a:xfrm>
            <a:off x="747925" y="913834"/>
            <a:ext cx="6140400" cy="422966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87350" algn="l" rtl="0">
              <a:lnSpc>
                <a:spcPct val="100000"/>
              </a:lnSpc>
              <a:spcBef>
                <a:spcPts val="600"/>
              </a:spcBef>
              <a:spcAft>
                <a:spcPts val="0"/>
              </a:spcAft>
              <a:buClr>
                <a:schemeClr val="dk1"/>
              </a:buClr>
              <a:buSzPts val="2500"/>
              <a:buFont typeface="Dosis"/>
              <a:buChar char="✘"/>
              <a:defRPr sz="25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marL="0" indent="0">
              <a:buNone/>
            </a:pPr>
            <a:r>
              <a:rPr lang="en-US" b="1" dirty="0"/>
              <a:t>Adaptations:</a:t>
            </a:r>
            <a:endParaRPr lang="en-US" dirty="0"/>
          </a:p>
          <a:p>
            <a:pPr marL="457200" lvl="1" indent="0">
              <a:buNone/>
            </a:pPr>
            <a:r>
              <a:rPr lang="en-US" sz="2400" dirty="0"/>
              <a:t>An evolved trait that helps organisms survive in the environment.</a:t>
            </a:r>
          </a:p>
          <a:p>
            <a:pPr marL="0" indent="0">
              <a:buNone/>
            </a:pPr>
            <a:r>
              <a:rPr lang="en-US" b="1" dirty="0"/>
              <a:t>Biodiversity:</a:t>
            </a:r>
          </a:p>
          <a:p>
            <a:pPr marL="457200" lvl="1" indent="0">
              <a:buNone/>
            </a:pPr>
            <a:r>
              <a:rPr lang="en-US" sz="2400" dirty="0"/>
              <a:t>The variety of life in the world or a particular ecosystem.</a:t>
            </a:r>
          </a:p>
          <a:p>
            <a:pPr marL="0" indent="0">
              <a:buNone/>
            </a:pPr>
            <a:r>
              <a:rPr lang="en-US" sz="2400" b="1" dirty="0"/>
              <a:t>Resilience:</a:t>
            </a:r>
          </a:p>
          <a:p>
            <a:pPr marL="457200" lvl="1" indent="0">
              <a:buNone/>
            </a:pPr>
            <a:r>
              <a:rPr lang="en-US" sz="2400" dirty="0"/>
              <a:t>The ability of an ecosystem to respond to a disturbance by resisting damage and recovering.</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28"/>
        <p:cNvGrpSpPr/>
        <p:nvPr/>
      </p:nvGrpSpPr>
      <p:grpSpPr>
        <a:xfrm>
          <a:off x="0" y="0"/>
          <a:ext cx="0" cy="0"/>
          <a:chOff x="0" y="0"/>
          <a:chExt cx="0" cy="0"/>
        </a:xfrm>
      </p:grpSpPr>
      <p:sp>
        <p:nvSpPr>
          <p:cNvPr id="629" name="Google Shape;629;p29"/>
          <p:cNvSpPr txBox="1">
            <a:spLocks noGrp="1"/>
          </p:cNvSpPr>
          <p:nvPr>
            <p:ph type="title" idx="4294967295"/>
          </p:nvPr>
        </p:nvSpPr>
        <p:spPr>
          <a:xfrm>
            <a:off x="736775" y="101775"/>
            <a:ext cx="68355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Matching: Adaptations! </a:t>
            </a:r>
            <a:endParaRPr sz="3200" dirty="0"/>
          </a:p>
        </p:txBody>
      </p:sp>
      <p:pic>
        <p:nvPicPr>
          <p:cNvPr id="630" name="Google Shape;630;p29"/>
          <p:cNvPicPr preferRelativeResize="0"/>
          <p:nvPr/>
        </p:nvPicPr>
        <p:blipFill rotWithShape="1">
          <a:blip r:embed="rId3">
            <a:alphaModFix/>
          </a:blip>
          <a:srcRect l="10235" r="10235"/>
          <a:stretch/>
        </p:blipFill>
        <p:spPr>
          <a:xfrm>
            <a:off x="611325" y="3174925"/>
            <a:ext cx="1630800" cy="1365000"/>
          </a:xfrm>
          <a:prstGeom prst="roundRect">
            <a:avLst>
              <a:gd name="adj" fmla="val 16667"/>
            </a:avLst>
          </a:prstGeom>
          <a:noFill/>
          <a:ln>
            <a:noFill/>
          </a:ln>
        </p:spPr>
      </p:pic>
      <p:sp>
        <p:nvSpPr>
          <p:cNvPr id="631" name="Google Shape;631;p29"/>
          <p:cNvSpPr txBox="1"/>
          <p:nvPr/>
        </p:nvSpPr>
        <p:spPr>
          <a:xfrm>
            <a:off x="2455125" y="4127550"/>
            <a:ext cx="1928700" cy="400200"/>
          </a:xfrm>
          <a:prstGeom prst="rect">
            <a:avLst/>
          </a:prstGeom>
          <a:noFill/>
          <a:ln w="9525" cap="flat" cmpd="sng">
            <a:solidFill>
              <a:srgbClr val="3D4965"/>
            </a:solidFill>
            <a:prstDash val="solid"/>
            <a:round/>
            <a:headEnd type="none" w="sm" len="sm"/>
            <a:tailEnd type="none" w="sm" len="sm"/>
          </a:ln>
        </p:spPr>
        <p:txBody>
          <a:bodyPr spcFirstLastPara="1" wrap="square" lIns="91425" tIns="91425" rIns="91425" bIns="91425" anchor="t" anchorCtr="0">
            <a:spAutoFit/>
          </a:bodyPr>
          <a:lstStyle/>
          <a:p>
            <a:pPr marL="0" lvl="0" indent="0" algn="l" rtl="0">
              <a:spcBef>
                <a:spcPts val="0"/>
              </a:spcBef>
              <a:spcAft>
                <a:spcPts val="0"/>
              </a:spcAft>
              <a:buNone/>
            </a:pPr>
            <a:endParaRPr>
              <a:latin typeface="Dosis"/>
              <a:ea typeface="Dosis"/>
              <a:cs typeface="Dosis"/>
              <a:sym typeface="Dosis"/>
            </a:endParaRPr>
          </a:p>
        </p:txBody>
      </p:sp>
      <p:pic>
        <p:nvPicPr>
          <p:cNvPr id="632" name="Google Shape;632;p29"/>
          <p:cNvPicPr preferRelativeResize="0"/>
          <p:nvPr/>
        </p:nvPicPr>
        <p:blipFill rotWithShape="1">
          <a:blip r:embed="rId4">
            <a:alphaModFix/>
          </a:blip>
          <a:srcRect l="5840" t="15539" r="7766" b="16837"/>
          <a:stretch/>
        </p:blipFill>
        <p:spPr>
          <a:xfrm>
            <a:off x="4811900" y="1044825"/>
            <a:ext cx="2019600" cy="1184700"/>
          </a:xfrm>
          <a:prstGeom prst="roundRect">
            <a:avLst>
              <a:gd name="adj" fmla="val 16667"/>
            </a:avLst>
          </a:prstGeom>
          <a:noFill/>
          <a:ln>
            <a:noFill/>
          </a:ln>
        </p:spPr>
      </p:pic>
      <p:sp>
        <p:nvSpPr>
          <p:cNvPr id="633" name="Google Shape;633;p29"/>
          <p:cNvSpPr txBox="1"/>
          <p:nvPr/>
        </p:nvSpPr>
        <p:spPr>
          <a:xfrm>
            <a:off x="7028900" y="1708300"/>
            <a:ext cx="1928700" cy="400200"/>
          </a:xfrm>
          <a:prstGeom prst="rect">
            <a:avLst/>
          </a:prstGeom>
          <a:noFill/>
          <a:ln w="9525" cap="flat" cmpd="sng">
            <a:solidFill>
              <a:srgbClr val="3D4965"/>
            </a:solidFill>
            <a:prstDash val="solid"/>
            <a:round/>
            <a:headEnd type="none" w="sm" len="sm"/>
            <a:tailEnd type="none" w="sm" len="sm"/>
          </a:ln>
        </p:spPr>
        <p:txBody>
          <a:bodyPr spcFirstLastPara="1" wrap="square" lIns="91425" tIns="91425" rIns="91425" bIns="91425" anchor="t" anchorCtr="0">
            <a:spAutoFit/>
          </a:bodyPr>
          <a:lstStyle/>
          <a:p>
            <a:pPr marL="0" lvl="0" indent="0" algn="l" rtl="0">
              <a:spcBef>
                <a:spcPts val="0"/>
              </a:spcBef>
              <a:spcAft>
                <a:spcPts val="0"/>
              </a:spcAft>
              <a:buNone/>
            </a:pPr>
            <a:endParaRPr>
              <a:latin typeface="Dosis"/>
              <a:ea typeface="Dosis"/>
              <a:cs typeface="Dosis"/>
              <a:sym typeface="Dosis"/>
            </a:endParaRPr>
          </a:p>
        </p:txBody>
      </p:sp>
      <p:pic>
        <p:nvPicPr>
          <p:cNvPr id="634" name="Google Shape;634;p29"/>
          <p:cNvPicPr preferRelativeResize="0"/>
          <p:nvPr/>
        </p:nvPicPr>
        <p:blipFill rotWithShape="1">
          <a:blip r:embed="rId5">
            <a:alphaModFix/>
          </a:blip>
          <a:srcRect r="76664"/>
          <a:stretch/>
        </p:blipFill>
        <p:spPr>
          <a:xfrm>
            <a:off x="0" y="0"/>
            <a:ext cx="511524" cy="548000"/>
          </a:xfrm>
          <a:prstGeom prst="rect">
            <a:avLst/>
          </a:prstGeom>
          <a:noFill/>
          <a:ln>
            <a:noFill/>
          </a:ln>
        </p:spPr>
      </p:pic>
      <p:sp>
        <p:nvSpPr>
          <p:cNvPr id="635" name="Google Shape;635;p29"/>
          <p:cNvSpPr txBox="1"/>
          <p:nvPr/>
        </p:nvSpPr>
        <p:spPr>
          <a:xfrm>
            <a:off x="2190825" y="1978613"/>
            <a:ext cx="1928700" cy="400200"/>
          </a:xfrm>
          <a:prstGeom prst="rect">
            <a:avLst/>
          </a:prstGeom>
          <a:noFill/>
          <a:ln w="9525" cap="flat" cmpd="sng">
            <a:solidFill>
              <a:srgbClr val="3D4965"/>
            </a:solidFill>
            <a:prstDash val="solid"/>
            <a:round/>
            <a:headEnd type="none" w="sm" len="sm"/>
            <a:tailEnd type="none" w="sm" len="sm"/>
          </a:ln>
        </p:spPr>
        <p:txBody>
          <a:bodyPr spcFirstLastPara="1" wrap="square" lIns="91425" tIns="91425" rIns="91425" bIns="91425" anchor="t" anchorCtr="0">
            <a:spAutoFit/>
          </a:bodyPr>
          <a:lstStyle/>
          <a:p>
            <a:pPr marL="0" lvl="0" indent="0" algn="l" rtl="0">
              <a:spcBef>
                <a:spcPts val="0"/>
              </a:spcBef>
              <a:spcAft>
                <a:spcPts val="0"/>
              </a:spcAft>
              <a:buNone/>
            </a:pPr>
            <a:endParaRPr>
              <a:latin typeface="Dosis"/>
              <a:ea typeface="Dosis"/>
              <a:cs typeface="Dosis"/>
              <a:sym typeface="Dosis"/>
            </a:endParaRPr>
          </a:p>
        </p:txBody>
      </p:sp>
      <p:pic>
        <p:nvPicPr>
          <p:cNvPr id="636" name="Google Shape;636;p29"/>
          <p:cNvPicPr preferRelativeResize="0"/>
          <p:nvPr/>
        </p:nvPicPr>
        <p:blipFill>
          <a:blip r:embed="rId6">
            <a:alphaModFix/>
          </a:blip>
          <a:stretch>
            <a:fillRect/>
          </a:stretch>
        </p:blipFill>
        <p:spPr>
          <a:xfrm>
            <a:off x="422975" y="904650"/>
            <a:ext cx="2007500" cy="2007500"/>
          </a:xfrm>
          <a:prstGeom prst="rect">
            <a:avLst/>
          </a:prstGeom>
          <a:noFill/>
          <a:ln>
            <a:noFill/>
          </a:ln>
        </p:spPr>
      </p:pic>
      <p:sp>
        <p:nvSpPr>
          <p:cNvPr id="637" name="Google Shape;637;p29"/>
          <p:cNvSpPr txBox="1"/>
          <p:nvPr/>
        </p:nvSpPr>
        <p:spPr>
          <a:xfrm>
            <a:off x="6911275" y="3926575"/>
            <a:ext cx="1630800" cy="523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200" b="1" dirty="0">
                <a:solidFill>
                  <a:schemeClr val="dk1"/>
                </a:solidFill>
                <a:latin typeface="Dosis"/>
                <a:ea typeface="Dosis"/>
                <a:cs typeface="Dosis"/>
                <a:sym typeface="Dosis"/>
              </a:rPr>
              <a:t>Structural </a:t>
            </a:r>
            <a:endParaRPr sz="2200" b="1" dirty="0">
              <a:solidFill>
                <a:schemeClr val="dk1"/>
              </a:solidFill>
              <a:latin typeface="Dosis"/>
              <a:ea typeface="Dosis"/>
              <a:cs typeface="Dosis"/>
              <a:sym typeface="Dosis"/>
            </a:endParaRPr>
          </a:p>
        </p:txBody>
      </p:sp>
      <p:sp>
        <p:nvSpPr>
          <p:cNvPr id="638" name="Google Shape;638;p29"/>
          <p:cNvSpPr txBox="1"/>
          <p:nvPr/>
        </p:nvSpPr>
        <p:spPr>
          <a:xfrm>
            <a:off x="6911275" y="2984238"/>
            <a:ext cx="1928700" cy="523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200" b="1" dirty="0">
                <a:solidFill>
                  <a:schemeClr val="dk1"/>
                </a:solidFill>
                <a:latin typeface="Dosis"/>
                <a:ea typeface="Dosis"/>
                <a:cs typeface="Dosis"/>
                <a:sym typeface="Dosis"/>
              </a:rPr>
              <a:t>Physiological</a:t>
            </a:r>
            <a:endParaRPr sz="2200" b="1" dirty="0">
              <a:solidFill>
                <a:schemeClr val="dk1"/>
              </a:solidFill>
              <a:latin typeface="Dosis"/>
              <a:ea typeface="Dosis"/>
              <a:cs typeface="Dosis"/>
              <a:sym typeface="Dosis"/>
            </a:endParaRPr>
          </a:p>
        </p:txBody>
      </p:sp>
      <p:sp>
        <p:nvSpPr>
          <p:cNvPr id="639" name="Google Shape;639;p29"/>
          <p:cNvSpPr txBox="1"/>
          <p:nvPr/>
        </p:nvSpPr>
        <p:spPr>
          <a:xfrm>
            <a:off x="6911275" y="3503488"/>
            <a:ext cx="1630800" cy="523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200" b="1">
                <a:solidFill>
                  <a:schemeClr val="dk1"/>
                </a:solidFill>
                <a:latin typeface="Dosis"/>
                <a:ea typeface="Dosis"/>
                <a:cs typeface="Dosis"/>
                <a:sym typeface="Dosis"/>
              </a:rPr>
              <a:t>Behavioral</a:t>
            </a:r>
            <a:endParaRPr sz="2200" b="1">
              <a:solidFill>
                <a:schemeClr val="dk1"/>
              </a:solidFill>
              <a:latin typeface="Dosis"/>
              <a:ea typeface="Dosis"/>
              <a:cs typeface="Dosis"/>
              <a:sym typeface="Dosis"/>
            </a:endParaRPr>
          </a:p>
        </p:txBody>
      </p:sp>
      <p:sp>
        <p:nvSpPr>
          <p:cNvPr id="640" name="Google Shape;640;p29"/>
          <p:cNvSpPr txBox="1"/>
          <p:nvPr/>
        </p:nvSpPr>
        <p:spPr>
          <a:xfrm>
            <a:off x="4811911" y="2857625"/>
            <a:ext cx="2207100" cy="18009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100">
                <a:solidFill>
                  <a:schemeClr val="accent1"/>
                </a:solidFill>
                <a:latin typeface="Sniglet"/>
                <a:ea typeface="Sniglet"/>
                <a:cs typeface="Sniglet"/>
                <a:sym typeface="Sniglet"/>
              </a:rPr>
              <a:t>Which description matches the kind of adaptation?</a:t>
            </a:r>
            <a:endParaRPr sz="2100"/>
          </a:p>
        </p:txBody>
      </p:sp>
      <p:sp>
        <p:nvSpPr>
          <p:cNvPr id="641" name="Google Shape;641;p29"/>
          <p:cNvSpPr txBox="1"/>
          <p:nvPr/>
        </p:nvSpPr>
        <p:spPr>
          <a:xfrm>
            <a:off x="1926525" y="955325"/>
            <a:ext cx="2323500" cy="8619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200" b="1" dirty="0">
                <a:solidFill>
                  <a:schemeClr val="dk1"/>
                </a:solidFill>
                <a:latin typeface="Dosis"/>
                <a:ea typeface="Dosis"/>
                <a:cs typeface="Dosis"/>
                <a:sym typeface="Dosis"/>
              </a:rPr>
              <a:t>Shivering to generate heat </a:t>
            </a:r>
            <a:endParaRPr sz="2200" b="1" dirty="0">
              <a:solidFill>
                <a:schemeClr val="dk1"/>
              </a:solidFill>
              <a:latin typeface="Dosis"/>
              <a:ea typeface="Dosis"/>
              <a:cs typeface="Dosis"/>
              <a:sym typeface="Dosis"/>
            </a:endParaRPr>
          </a:p>
        </p:txBody>
      </p:sp>
      <p:sp>
        <p:nvSpPr>
          <p:cNvPr id="642" name="Google Shape;642;p29"/>
          <p:cNvSpPr txBox="1"/>
          <p:nvPr/>
        </p:nvSpPr>
        <p:spPr>
          <a:xfrm>
            <a:off x="6831500" y="955325"/>
            <a:ext cx="2323500" cy="8619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200" b="1">
                <a:solidFill>
                  <a:schemeClr val="dk1"/>
                </a:solidFill>
                <a:latin typeface="Dosis"/>
                <a:ea typeface="Dosis"/>
                <a:cs typeface="Dosis"/>
                <a:sym typeface="Dosis"/>
              </a:rPr>
              <a:t>Coloring changing to help blend in</a:t>
            </a:r>
            <a:endParaRPr sz="2200" b="1">
              <a:solidFill>
                <a:schemeClr val="dk1"/>
              </a:solidFill>
              <a:latin typeface="Dosis"/>
              <a:ea typeface="Dosis"/>
              <a:cs typeface="Dosis"/>
              <a:sym typeface="Dosis"/>
            </a:endParaRPr>
          </a:p>
        </p:txBody>
      </p:sp>
      <p:sp>
        <p:nvSpPr>
          <p:cNvPr id="643" name="Google Shape;643;p29"/>
          <p:cNvSpPr txBox="1"/>
          <p:nvPr/>
        </p:nvSpPr>
        <p:spPr>
          <a:xfrm>
            <a:off x="2257725" y="3398275"/>
            <a:ext cx="2323500" cy="523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200" b="1">
                <a:solidFill>
                  <a:schemeClr val="dk1"/>
                </a:solidFill>
                <a:latin typeface="Dosis"/>
                <a:ea typeface="Dosis"/>
                <a:cs typeface="Dosis"/>
                <a:sym typeface="Dosis"/>
              </a:rPr>
              <a:t>A bear hibernating </a:t>
            </a:r>
            <a:endParaRPr sz="2200" b="1">
              <a:solidFill>
                <a:schemeClr val="dk1"/>
              </a:solidFill>
              <a:latin typeface="Dosis"/>
              <a:ea typeface="Dosis"/>
              <a:cs typeface="Dosis"/>
              <a:sym typeface="Dosis"/>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47"/>
        <p:cNvGrpSpPr/>
        <p:nvPr/>
      </p:nvGrpSpPr>
      <p:grpSpPr>
        <a:xfrm>
          <a:off x="0" y="0"/>
          <a:ext cx="0" cy="0"/>
          <a:chOff x="0" y="0"/>
          <a:chExt cx="0" cy="0"/>
        </a:xfrm>
      </p:grpSpPr>
      <p:sp>
        <p:nvSpPr>
          <p:cNvPr id="648" name="Google Shape;648;p30"/>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Coastal Ecosystems</a:t>
            </a:r>
            <a:endParaRPr sz="3200" dirty="0"/>
          </a:p>
        </p:txBody>
      </p:sp>
      <p:sp>
        <p:nvSpPr>
          <p:cNvPr id="649" name="Google Shape;649;p30"/>
          <p:cNvSpPr txBox="1">
            <a:spLocks noGrp="1"/>
          </p:cNvSpPr>
          <p:nvPr>
            <p:ph type="body" idx="1"/>
          </p:nvPr>
        </p:nvSpPr>
        <p:spPr>
          <a:xfrm>
            <a:off x="625475" y="895625"/>
            <a:ext cx="6140400" cy="1676125"/>
          </a:xfrm>
          <a:prstGeom prst="rect">
            <a:avLst/>
          </a:prstGeom>
        </p:spPr>
        <p:txBody>
          <a:bodyPr spcFirstLastPara="1" wrap="square" lIns="91425" tIns="91425" rIns="91425" bIns="91425" anchor="t" anchorCtr="0">
            <a:noAutofit/>
          </a:bodyPr>
          <a:lstStyle/>
          <a:p>
            <a:pPr marL="457200" lvl="0" indent="-368300" algn="l" rtl="0">
              <a:spcBef>
                <a:spcPts val="600"/>
              </a:spcBef>
              <a:spcAft>
                <a:spcPts val="0"/>
              </a:spcAft>
              <a:buSzPts val="2200"/>
              <a:buChar char="➔"/>
            </a:pPr>
            <a:r>
              <a:rPr lang="en" sz="2200" dirty="0"/>
              <a:t>We will look at three (3) coastal ecosystems</a:t>
            </a:r>
            <a:endParaRPr sz="2200" dirty="0"/>
          </a:p>
          <a:p>
            <a:pPr marL="914400" lvl="1" indent="-368300" algn="l" rtl="0">
              <a:spcBef>
                <a:spcPts val="0"/>
              </a:spcBef>
              <a:spcAft>
                <a:spcPts val="0"/>
              </a:spcAft>
              <a:buSzPts val="2200"/>
              <a:buChar char="◆"/>
            </a:pPr>
            <a:r>
              <a:rPr lang="en" sz="2200" dirty="0"/>
              <a:t>Wetlands</a:t>
            </a:r>
            <a:endParaRPr sz="2200" dirty="0"/>
          </a:p>
          <a:p>
            <a:pPr marL="914400" lvl="1" indent="-368300" algn="l" rtl="0">
              <a:spcBef>
                <a:spcPts val="0"/>
              </a:spcBef>
              <a:spcAft>
                <a:spcPts val="0"/>
              </a:spcAft>
              <a:buSzPts val="2200"/>
              <a:buChar char="◆"/>
            </a:pPr>
            <a:r>
              <a:rPr lang="en-US" sz="2200" dirty="0"/>
              <a:t>Coral Reefs</a:t>
            </a:r>
          </a:p>
          <a:p>
            <a:pPr marL="914400" lvl="1" indent="-368300" algn="l" rtl="0">
              <a:spcBef>
                <a:spcPts val="0"/>
              </a:spcBef>
              <a:spcAft>
                <a:spcPts val="0"/>
              </a:spcAft>
              <a:buSzPts val="2200"/>
              <a:buChar char="◆"/>
            </a:pPr>
            <a:r>
              <a:rPr lang="en" sz="2200" dirty="0"/>
              <a:t>Mangroves </a:t>
            </a:r>
            <a:br>
              <a:rPr lang="en" sz="2200" dirty="0"/>
            </a:br>
            <a:endParaRPr lang="en-US" sz="2200" b="1" i="1" dirty="0"/>
          </a:p>
          <a:p>
            <a:pPr marL="0" lvl="0" indent="0" algn="l" rtl="0">
              <a:spcBef>
                <a:spcPts val="600"/>
              </a:spcBef>
              <a:spcAft>
                <a:spcPts val="0"/>
              </a:spcAft>
              <a:buNone/>
            </a:pPr>
            <a:endParaRPr sz="2300" dirty="0"/>
          </a:p>
        </p:txBody>
      </p:sp>
      <p:pic>
        <p:nvPicPr>
          <p:cNvPr id="650" name="Google Shape;650;p30"/>
          <p:cNvPicPr preferRelativeResize="0"/>
          <p:nvPr/>
        </p:nvPicPr>
        <p:blipFill>
          <a:blip r:embed="rId3">
            <a:alphaModFix/>
          </a:blip>
          <a:stretch>
            <a:fillRect/>
          </a:stretch>
        </p:blipFill>
        <p:spPr>
          <a:xfrm>
            <a:off x="423751" y="3325875"/>
            <a:ext cx="2028626" cy="1353074"/>
          </a:xfrm>
          <a:prstGeom prst="rect">
            <a:avLst/>
          </a:prstGeom>
          <a:noFill/>
          <a:ln>
            <a:noFill/>
          </a:ln>
        </p:spPr>
      </p:pic>
      <p:pic>
        <p:nvPicPr>
          <p:cNvPr id="651" name="Google Shape;651;p30"/>
          <p:cNvPicPr preferRelativeResize="0"/>
          <p:nvPr/>
        </p:nvPicPr>
        <p:blipFill>
          <a:blip r:embed="rId4">
            <a:alphaModFix/>
          </a:blip>
          <a:stretch>
            <a:fillRect/>
          </a:stretch>
        </p:blipFill>
        <p:spPr>
          <a:xfrm>
            <a:off x="2843024" y="3325874"/>
            <a:ext cx="2049037" cy="1353075"/>
          </a:xfrm>
          <a:prstGeom prst="rect">
            <a:avLst/>
          </a:prstGeom>
          <a:noFill/>
          <a:ln>
            <a:noFill/>
          </a:ln>
        </p:spPr>
      </p:pic>
      <p:pic>
        <p:nvPicPr>
          <p:cNvPr id="652" name="Google Shape;652;p30"/>
          <p:cNvPicPr preferRelativeResize="0"/>
          <p:nvPr/>
        </p:nvPicPr>
        <p:blipFill>
          <a:blip r:embed="rId5">
            <a:alphaModFix/>
          </a:blip>
          <a:stretch>
            <a:fillRect/>
          </a:stretch>
        </p:blipFill>
        <p:spPr>
          <a:xfrm>
            <a:off x="5341188" y="3408172"/>
            <a:ext cx="2028625" cy="1352417"/>
          </a:xfrm>
          <a:prstGeom prst="rect">
            <a:avLst/>
          </a:prstGeom>
          <a:noFill/>
          <a:ln>
            <a:noFill/>
          </a:ln>
        </p:spPr>
      </p:pic>
      <p:sp>
        <p:nvSpPr>
          <p:cNvPr id="653" name="Google Shape;653;p30"/>
          <p:cNvSpPr txBox="1"/>
          <p:nvPr/>
        </p:nvSpPr>
        <p:spPr>
          <a:xfrm>
            <a:off x="418025" y="3325275"/>
            <a:ext cx="2028600" cy="400200"/>
          </a:xfrm>
          <a:prstGeom prst="rect">
            <a:avLst/>
          </a:prstGeom>
          <a:solidFill>
            <a:schemeClr val="dk1"/>
          </a:solid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b="1">
                <a:solidFill>
                  <a:schemeClr val="lt1"/>
                </a:solidFill>
                <a:latin typeface="Dosis"/>
                <a:ea typeface="Dosis"/>
                <a:cs typeface="Dosis"/>
                <a:sym typeface="Dosis"/>
              </a:rPr>
              <a:t>Wetlands</a:t>
            </a:r>
            <a:endParaRPr b="1">
              <a:solidFill>
                <a:schemeClr val="lt1"/>
              </a:solidFill>
              <a:latin typeface="Dosis"/>
              <a:ea typeface="Dosis"/>
              <a:cs typeface="Dosis"/>
              <a:sym typeface="Dosis"/>
            </a:endParaRPr>
          </a:p>
        </p:txBody>
      </p:sp>
      <p:sp>
        <p:nvSpPr>
          <p:cNvPr id="654" name="Google Shape;654;p30"/>
          <p:cNvSpPr txBox="1"/>
          <p:nvPr/>
        </p:nvSpPr>
        <p:spPr>
          <a:xfrm>
            <a:off x="2845075" y="3325275"/>
            <a:ext cx="2028600" cy="400200"/>
          </a:xfrm>
          <a:prstGeom prst="rect">
            <a:avLst/>
          </a:prstGeom>
          <a:solidFill>
            <a:schemeClr val="dk1"/>
          </a:solid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b="1">
                <a:solidFill>
                  <a:schemeClr val="lt1"/>
                </a:solidFill>
                <a:latin typeface="Dosis"/>
                <a:ea typeface="Dosis"/>
                <a:cs typeface="Dosis"/>
                <a:sym typeface="Dosis"/>
              </a:rPr>
              <a:t>Coral Reefs</a:t>
            </a:r>
            <a:endParaRPr b="1">
              <a:solidFill>
                <a:schemeClr val="lt1"/>
              </a:solidFill>
              <a:latin typeface="Dosis"/>
              <a:ea typeface="Dosis"/>
              <a:cs typeface="Dosis"/>
              <a:sym typeface="Dosis"/>
            </a:endParaRPr>
          </a:p>
        </p:txBody>
      </p:sp>
      <p:sp>
        <p:nvSpPr>
          <p:cNvPr id="655" name="Google Shape;655;p30"/>
          <p:cNvSpPr txBox="1"/>
          <p:nvPr/>
        </p:nvSpPr>
        <p:spPr>
          <a:xfrm>
            <a:off x="5335436" y="3325275"/>
            <a:ext cx="2028600" cy="400200"/>
          </a:xfrm>
          <a:prstGeom prst="rect">
            <a:avLst/>
          </a:prstGeom>
          <a:solidFill>
            <a:schemeClr val="dk1"/>
          </a:solid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b="1" dirty="0">
                <a:solidFill>
                  <a:schemeClr val="lt1"/>
                </a:solidFill>
                <a:latin typeface="Dosis"/>
                <a:ea typeface="Dosis"/>
                <a:cs typeface="Dosis"/>
                <a:sym typeface="Dosis"/>
              </a:rPr>
              <a:t>Mangroves</a:t>
            </a:r>
            <a:endParaRPr b="1" dirty="0">
              <a:solidFill>
                <a:schemeClr val="lt1"/>
              </a:solidFill>
              <a:latin typeface="Dosis"/>
              <a:ea typeface="Dosis"/>
              <a:cs typeface="Dosis"/>
              <a:sym typeface="Dosis"/>
            </a:endParaRPr>
          </a:p>
        </p:txBody>
      </p:sp>
      <p:pic>
        <p:nvPicPr>
          <p:cNvPr id="656" name="Google Shape;656;p30"/>
          <p:cNvPicPr preferRelativeResize="0"/>
          <p:nvPr/>
        </p:nvPicPr>
        <p:blipFill rotWithShape="1">
          <a:blip r:embed="rId6">
            <a:alphaModFix/>
          </a:blip>
          <a:srcRect r="76664"/>
          <a:stretch/>
        </p:blipFill>
        <p:spPr>
          <a:xfrm>
            <a:off x="0" y="0"/>
            <a:ext cx="511524" cy="548000"/>
          </a:xfrm>
          <a:prstGeom prst="rect">
            <a:avLst/>
          </a:prstGeom>
          <a:noFill/>
          <a:ln>
            <a:noFill/>
          </a:ln>
        </p:spPr>
      </p:pic>
      <p:sp>
        <p:nvSpPr>
          <p:cNvPr id="13" name="Google Shape;649;p30">
            <a:extLst>
              <a:ext uri="{FF2B5EF4-FFF2-40B4-BE49-F238E27FC236}">
                <a16:creationId xmlns:a16="http://schemas.microsoft.com/office/drawing/2014/main" id="{F153AB67-AD51-431A-9F90-C748A04D11C8}"/>
              </a:ext>
            </a:extLst>
          </p:cNvPr>
          <p:cNvSpPr txBox="1">
            <a:spLocks/>
          </p:cNvSpPr>
          <p:nvPr/>
        </p:nvSpPr>
        <p:spPr>
          <a:xfrm>
            <a:off x="551225" y="2632411"/>
            <a:ext cx="6140400" cy="85740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87350" algn="l" rtl="0">
              <a:lnSpc>
                <a:spcPct val="100000"/>
              </a:lnSpc>
              <a:spcBef>
                <a:spcPts val="600"/>
              </a:spcBef>
              <a:spcAft>
                <a:spcPts val="0"/>
              </a:spcAft>
              <a:buClr>
                <a:schemeClr val="dk1"/>
              </a:buClr>
              <a:buSzPts val="2500"/>
              <a:buFont typeface="Dosis"/>
              <a:buChar char="✘"/>
              <a:defRPr sz="25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indent="-368300">
              <a:spcBef>
                <a:spcPts val="0"/>
              </a:spcBef>
              <a:buSzPts val="2200"/>
              <a:buFont typeface="Dosis"/>
              <a:buChar char="➔"/>
            </a:pPr>
            <a:r>
              <a:rPr lang="en-US" sz="2200" b="1" i="1" dirty="0"/>
              <a:t>How are these coastal ecosystems connected?</a:t>
            </a:r>
          </a:p>
          <a:p>
            <a:pPr marL="0" indent="0">
              <a:buFont typeface="Dosis"/>
              <a:buNone/>
            </a:pPr>
            <a:endParaRPr lang="en-US" sz="23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49">
                                            <p:txEl>
                                              <p:pRg st="0" end="0"/>
                                            </p:txEl>
                                          </p:spTgt>
                                        </p:tgtEl>
                                        <p:attrNameLst>
                                          <p:attrName>style.visibility</p:attrName>
                                        </p:attrNameLst>
                                      </p:cBhvr>
                                      <p:to>
                                        <p:strVal val="visible"/>
                                      </p:to>
                                    </p:set>
                                    <p:animEffect transition="in" filter="dissolve">
                                      <p:cBhvr>
                                        <p:cTn id="7" dur="1000"/>
                                        <p:tgtEl>
                                          <p:spTgt spid="64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49">
                                            <p:txEl>
                                              <p:pRg st="1" end="1"/>
                                            </p:txEl>
                                          </p:spTgt>
                                        </p:tgtEl>
                                        <p:attrNameLst>
                                          <p:attrName>style.visibility</p:attrName>
                                        </p:attrNameLst>
                                      </p:cBhvr>
                                      <p:to>
                                        <p:strVal val="visible"/>
                                      </p:to>
                                    </p:set>
                                    <p:animEffect transition="in" filter="dissolve">
                                      <p:cBhvr>
                                        <p:cTn id="10" dur="1000"/>
                                        <p:tgtEl>
                                          <p:spTgt spid="649">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49">
                                            <p:txEl>
                                              <p:pRg st="2" end="2"/>
                                            </p:txEl>
                                          </p:spTgt>
                                        </p:tgtEl>
                                        <p:attrNameLst>
                                          <p:attrName>style.visibility</p:attrName>
                                        </p:attrNameLst>
                                      </p:cBhvr>
                                      <p:to>
                                        <p:strVal val="visible"/>
                                      </p:to>
                                    </p:set>
                                    <p:animEffect transition="in" filter="dissolve">
                                      <p:cBhvr>
                                        <p:cTn id="13" dur="1000"/>
                                        <p:tgtEl>
                                          <p:spTgt spid="649">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49">
                                            <p:txEl>
                                              <p:pRg st="3" end="3"/>
                                            </p:txEl>
                                          </p:spTgt>
                                        </p:tgtEl>
                                        <p:attrNameLst>
                                          <p:attrName>style.visibility</p:attrName>
                                        </p:attrNameLst>
                                      </p:cBhvr>
                                      <p:to>
                                        <p:strVal val="visible"/>
                                      </p:to>
                                    </p:set>
                                    <p:animEffect transition="in" filter="dissolve">
                                      <p:cBhvr>
                                        <p:cTn id="16" dur="1000"/>
                                        <p:tgtEl>
                                          <p:spTgt spid="649">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dissolve">
                                      <p:cBhvr>
                                        <p:cTn id="21" dur="10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650"/>
                                        </p:tgtEl>
                                        <p:attrNameLst>
                                          <p:attrName>style.visibility</p:attrName>
                                        </p:attrNameLst>
                                      </p:cBhvr>
                                      <p:to>
                                        <p:strVal val="visible"/>
                                      </p:to>
                                    </p:set>
                                    <p:animEffect transition="in" filter="fade">
                                      <p:cBhvr>
                                        <p:cTn id="26" dur="1000"/>
                                        <p:tgtEl>
                                          <p:spTgt spid="650"/>
                                        </p:tgtEl>
                                      </p:cBhvr>
                                    </p:animEffect>
                                    <p:anim calcmode="lin" valueType="num">
                                      <p:cBhvr>
                                        <p:cTn id="27" dur="1000" fill="hold"/>
                                        <p:tgtEl>
                                          <p:spTgt spid="650"/>
                                        </p:tgtEl>
                                        <p:attrNameLst>
                                          <p:attrName>ppt_x</p:attrName>
                                        </p:attrNameLst>
                                      </p:cBhvr>
                                      <p:tavLst>
                                        <p:tav tm="0">
                                          <p:val>
                                            <p:strVal val="#ppt_x"/>
                                          </p:val>
                                        </p:tav>
                                        <p:tav tm="100000">
                                          <p:val>
                                            <p:strVal val="#ppt_x"/>
                                          </p:val>
                                        </p:tav>
                                      </p:tavLst>
                                    </p:anim>
                                    <p:anim calcmode="lin" valueType="num">
                                      <p:cBhvr>
                                        <p:cTn id="28" dur="1000" fill="hold"/>
                                        <p:tgtEl>
                                          <p:spTgt spid="650"/>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651"/>
                                        </p:tgtEl>
                                        <p:attrNameLst>
                                          <p:attrName>style.visibility</p:attrName>
                                        </p:attrNameLst>
                                      </p:cBhvr>
                                      <p:to>
                                        <p:strVal val="visible"/>
                                      </p:to>
                                    </p:set>
                                    <p:animEffect transition="in" filter="fade">
                                      <p:cBhvr>
                                        <p:cTn id="33" dur="1000"/>
                                        <p:tgtEl>
                                          <p:spTgt spid="651"/>
                                        </p:tgtEl>
                                      </p:cBhvr>
                                    </p:animEffect>
                                    <p:anim calcmode="lin" valueType="num">
                                      <p:cBhvr>
                                        <p:cTn id="34" dur="1000" fill="hold"/>
                                        <p:tgtEl>
                                          <p:spTgt spid="651"/>
                                        </p:tgtEl>
                                        <p:attrNameLst>
                                          <p:attrName>ppt_x</p:attrName>
                                        </p:attrNameLst>
                                      </p:cBhvr>
                                      <p:tavLst>
                                        <p:tav tm="0">
                                          <p:val>
                                            <p:strVal val="#ppt_x"/>
                                          </p:val>
                                        </p:tav>
                                        <p:tav tm="100000">
                                          <p:val>
                                            <p:strVal val="#ppt_x"/>
                                          </p:val>
                                        </p:tav>
                                      </p:tavLst>
                                    </p:anim>
                                    <p:anim calcmode="lin" valueType="num">
                                      <p:cBhvr>
                                        <p:cTn id="35" dur="1000" fill="hold"/>
                                        <p:tgtEl>
                                          <p:spTgt spid="651"/>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nodeType="clickEffect">
                                  <p:stCondLst>
                                    <p:cond delay="0"/>
                                  </p:stCondLst>
                                  <p:childTnLst>
                                    <p:set>
                                      <p:cBhvr>
                                        <p:cTn id="39" dur="1" fill="hold">
                                          <p:stCondLst>
                                            <p:cond delay="0"/>
                                          </p:stCondLst>
                                        </p:cTn>
                                        <p:tgtEl>
                                          <p:spTgt spid="652"/>
                                        </p:tgtEl>
                                        <p:attrNameLst>
                                          <p:attrName>style.visibility</p:attrName>
                                        </p:attrNameLst>
                                      </p:cBhvr>
                                      <p:to>
                                        <p:strVal val="visible"/>
                                      </p:to>
                                    </p:set>
                                    <p:animEffect transition="in" filter="fade">
                                      <p:cBhvr>
                                        <p:cTn id="40" dur="1000"/>
                                        <p:tgtEl>
                                          <p:spTgt spid="652"/>
                                        </p:tgtEl>
                                      </p:cBhvr>
                                    </p:animEffect>
                                    <p:anim calcmode="lin" valueType="num">
                                      <p:cBhvr>
                                        <p:cTn id="41" dur="1000" fill="hold"/>
                                        <p:tgtEl>
                                          <p:spTgt spid="652"/>
                                        </p:tgtEl>
                                        <p:attrNameLst>
                                          <p:attrName>ppt_x</p:attrName>
                                        </p:attrNameLst>
                                      </p:cBhvr>
                                      <p:tavLst>
                                        <p:tav tm="0">
                                          <p:val>
                                            <p:strVal val="#ppt_x"/>
                                          </p:val>
                                        </p:tav>
                                        <p:tav tm="100000">
                                          <p:val>
                                            <p:strVal val="#ppt_x"/>
                                          </p:val>
                                        </p:tav>
                                      </p:tavLst>
                                    </p:anim>
                                    <p:anim calcmode="lin" valueType="num">
                                      <p:cBhvr>
                                        <p:cTn id="42" dur="1000" fill="hold"/>
                                        <p:tgtEl>
                                          <p:spTgt spid="652"/>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grpId="0" nodeType="clickEffect">
                                  <p:stCondLst>
                                    <p:cond delay="0"/>
                                  </p:stCondLst>
                                  <p:childTnLst>
                                    <p:set>
                                      <p:cBhvr>
                                        <p:cTn id="46" dur="1" fill="hold">
                                          <p:stCondLst>
                                            <p:cond delay="0"/>
                                          </p:stCondLst>
                                        </p:cTn>
                                        <p:tgtEl>
                                          <p:spTgt spid="653"/>
                                        </p:tgtEl>
                                        <p:attrNameLst>
                                          <p:attrName>style.visibility</p:attrName>
                                        </p:attrNameLst>
                                      </p:cBhvr>
                                      <p:to>
                                        <p:strVal val="visible"/>
                                      </p:to>
                                    </p:set>
                                    <p:animEffect transition="in" filter="fade">
                                      <p:cBhvr>
                                        <p:cTn id="47" dur="1000"/>
                                        <p:tgtEl>
                                          <p:spTgt spid="653"/>
                                        </p:tgtEl>
                                      </p:cBhvr>
                                    </p:animEffect>
                                    <p:anim calcmode="lin" valueType="num">
                                      <p:cBhvr>
                                        <p:cTn id="48" dur="1000" fill="hold"/>
                                        <p:tgtEl>
                                          <p:spTgt spid="653"/>
                                        </p:tgtEl>
                                        <p:attrNameLst>
                                          <p:attrName>ppt_x</p:attrName>
                                        </p:attrNameLst>
                                      </p:cBhvr>
                                      <p:tavLst>
                                        <p:tav tm="0">
                                          <p:val>
                                            <p:strVal val="#ppt_x"/>
                                          </p:val>
                                        </p:tav>
                                        <p:tav tm="100000">
                                          <p:val>
                                            <p:strVal val="#ppt_x"/>
                                          </p:val>
                                        </p:tav>
                                      </p:tavLst>
                                    </p:anim>
                                    <p:anim calcmode="lin" valueType="num">
                                      <p:cBhvr>
                                        <p:cTn id="49" dur="1000" fill="hold"/>
                                        <p:tgtEl>
                                          <p:spTgt spid="653"/>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654"/>
                                        </p:tgtEl>
                                        <p:attrNameLst>
                                          <p:attrName>style.visibility</p:attrName>
                                        </p:attrNameLst>
                                      </p:cBhvr>
                                      <p:to>
                                        <p:strVal val="visible"/>
                                      </p:to>
                                    </p:set>
                                    <p:animEffect transition="in" filter="fade">
                                      <p:cBhvr>
                                        <p:cTn id="54" dur="1000"/>
                                        <p:tgtEl>
                                          <p:spTgt spid="654"/>
                                        </p:tgtEl>
                                      </p:cBhvr>
                                    </p:animEffect>
                                    <p:anim calcmode="lin" valueType="num">
                                      <p:cBhvr>
                                        <p:cTn id="55" dur="1000" fill="hold"/>
                                        <p:tgtEl>
                                          <p:spTgt spid="654"/>
                                        </p:tgtEl>
                                        <p:attrNameLst>
                                          <p:attrName>ppt_x</p:attrName>
                                        </p:attrNameLst>
                                      </p:cBhvr>
                                      <p:tavLst>
                                        <p:tav tm="0">
                                          <p:val>
                                            <p:strVal val="#ppt_x"/>
                                          </p:val>
                                        </p:tav>
                                        <p:tav tm="100000">
                                          <p:val>
                                            <p:strVal val="#ppt_x"/>
                                          </p:val>
                                        </p:tav>
                                      </p:tavLst>
                                    </p:anim>
                                    <p:anim calcmode="lin" valueType="num">
                                      <p:cBhvr>
                                        <p:cTn id="56" dur="1000" fill="hold"/>
                                        <p:tgtEl>
                                          <p:spTgt spid="654"/>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655"/>
                                        </p:tgtEl>
                                        <p:attrNameLst>
                                          <p:attrName>style.visibility</p:attrName>
                                        </p:attrNameLst>
                                      </p:cBhvr>
                                      <p:to>
                                        <p:strVal val="visible"/>
                                      </p:to>
                                    </p:set>
                                    <p:animEffect transition="in" filter="fade">
                                      <p:cBhvr>
                                        <p:cTn id="61" dur="1000"/>
                                        <p:tgtEl>
                                          <p:spTgt spid="655"/>
                                        </p:tgtEl>
                                      </p:cBhvr>
                                    </p:animEffect>
                                    <p:anim calcmode="lin" valueType="num">
                                      <p:cBhvr>
                                        <p:cTn id="62" dur="1000" fill="hold"/>
                                        <p:tgtEl>
                                          <p:spTgt spid="655"/>
                                        </p:tgtEl>
                                        <p:attrNameLst>
                                          <p:attrName>ppt_x</p:attrName>
                                        </p:attrNameLst>
                                      </p:cBhvr>
                                      <p:tavLst>
                                        <p:tav tm="0">
                                          <p:val>
                                            <p:strVal val="#ppt_x"/>
                                          </p:val>
                                        </p:tav>
                                        <p:tav tm="100000">
                                          <p:val>
                                            <p:strVal val="#ppt_x"/>
                                          </p:val>
                                        </p:tav>
                                      </p:tavLst>
                                    </p:anim>
                                    <p:anim calcmode="lin" valueType="num">
                                      <p:cBhvr>
                                        <p:cTn id="63" dur="1000" fill="hold"/>
                                        <p:tgtEl>
                                          <p:spTgt spid="65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3" grpId="0" animBg="1"/>
      <p:bldP spid="654" grpId="0" animBg="1"/>
      <p:bldP spid="655" grpId="0" animBg="1"/>
      <p:bldP spid="13"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60"/>
        <p:cNvGrpSpPr/>
        <p:nvPr/>
      </p:nvGrpSpPr>
      <p:grpSpPr>
        <a:xfrm>
          <a:off x="0" y="0"/>
          <a:ext cx="0" cy="0"/>
          <a:chOff x="0" y="0"/>
          <a:chExt cx="0" cy="0"/>
        </a:xfrm>
      </p:grpSpPr>
      <p:sp>
        <p:nvSpPr>
          <p:cNvPr id="661" name="Google Shape;661;p31"/>
          <p:cNvSpPr txBox="1">
            <a:spLocks noGrp="1"/>
          </p:cNvSpPr>
          <p:nvPr>
            <p:ph type="title" idx="4294967295"/>
          </p:nvPr>
        </p:nvSpPr>
        <p:spPr>
          <a:xfrm>
            <a:off x="402523" y="601811"/>
            <a:ext cx="6140450" cy="85725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Wetlands </a:t>
            </a:r>
            <a:endParaRPr sz="3200" dirty="0"/>
          </a:p>
        </p:txBody>
      </p:sp>
      <p:sp>
        <p:nvSpPr>
          <p:cNvPr id="662" name="Google Shape;662;p31"/>
          <p:cNvSpPr txBox="1">
            <a:spLocks noGrp="1"/>
          </p:cNvSpPr>
          <p:nvPr>
            <p:ph type="body" idx="4294967295"/>
          </p:nvPr>
        </p:nvSpPr>
        <p:spPr>
          <a:xfrm>
            <a:off x="0" y="1506038"/>
            <a:ext cx="6830750" cy="3727450"/>
          </a:xfrm>
          <a:prstGeom prst="rect">
            <a:avLst/>
          </a:prstGeom>
        </p:spPr>
        <p:txBody>
          <a:bodyPr spcFirstLastPara="1" wrap="square" lIns="91425" tIns="91425" rIns="91425" bIns="91425" anchor="t" anchorCtr="0">
            <a:noAutofit/>
          </a:bodyPr>
          <a:lstStyle/>
          <a:p>
            <a:pPr marL="412750" lvl="0" indent="-342900" algn="l" rtl="0">
              <a:spcBef>
                <a:spcPts val="600"/>
              </a:spcBef>
              <a:spcAft>
                <a:spcPts val="0"/>
              </a:spcAft>
              <a:buSzPts val="2500"/>
              <a:buFont typeface="Arial"/>
              <a:buChar char="•"/>
            </a:pPr>
            <a:r>
              <a:rPr lang="en" sz="2100" b="1" dirty="0"/>
              <a:t>Wetland</a:t>
            </a:r>
            <a:r>
              <a:rPr lang="en" sz="2100" dirty="0"/>
              <a:t>: a flooded ecosystem where water saturates the soil for varying amounts of time of time </a:t>
            </a:r>
            <a:br>
              <a:rPr lang="en" sz="2100" dirty="0"/>
            </a:br>
            <a:endParaRPr lang="en-US" sz="2100" dirty="0"/>
          </a:p>
          <a:p>
            <a:pPr marL="412750" lvl="0" indent="-342900" algn="l" rtl="0">
              <a:spcBef>
                <a:spcPts val="0"/>
              </a:spcBef>
              <a:spcAft>
                <a:spcPts val="0"/>
              </a:spcAft>
              <a:buSzPts val="2500"/>
              <a:buFont typeface="Arial"/>
              <a:buChar char="•"/>
            </a:pPr>
            <a:r>
              <a:rPr lang="en-US" sz="2100" dirty="0"/>
              <a:t>T</a:t>
            </a:r>
            <a:r>
              <a:rPr lang="en" sz="2100" dirty="0"/>
              <a:t>hey are transitional zones between water and land that protect the land from storms and protect the water from toxins.</a:t>
            </a:r>
            <a:br>
              <a:rPr lang="en" sz="2100" dirty="0"/>
            </a:br>
            <a:endParaRPr lang="en-US" sz="2100" dirty="0"/>
          </a:p>
          <a:p>
            <a:pPr marL="412750" lvl="0" indent="-342900" algn="l" rtl="0">
              <a:spcBef>
                <a:spcPts val="0"/>
              </a:spcBef>
              <a:spcAft>
                <a:spcPts val="0"/>
              </a:spcAft>
              <a:buSzPts val="2500"/>
              <a:buFont typeface="Arial"/>
              <a:buChar char="•"/>
            </a:pPr>
            <a:r>
              <a:rPr lang="en" sz="2100" b="1" i="1" dirty="0"/>
              <a:t>What kind of species and their adaptations might we find in a wetland?</a:t>
            </a:r>
            <a:endParaRPr lang="en-US" sz="2100" b="1" i="1" dirty="0"/>
          </a:p>
          <a:p>
            <a:pPr marL="0" lvl="0" indent="0" algn="l" rtl="0">
              <a:spcBef>
                <a:spcPts val="600"/>
              </a:spcBef>
              <a:spcAft>
                <a:spcPts val="0"/>
              </a:spcAft>
              <a:buNone/>
            </a:pPr>
            <a:endParaRPr dirty="0"/>
          </a:p>
          <a:p>
            <a:pPr marL="0" lvl="0" indent="0" algn="l" rtl="0">
              <a:spcBef>
                <a:spcPts val="600"/>
              </a:spcBef>
              <a:spcAft>
                <a:spcPts val="0"/>
              </a:spcAft>
              <a:buNone/>
            </a:pPr>
            <a:endParaRPr dirty="0"/>
          </a:p>
          <a:p>
            <a:pPr marL="0" lvl="0" indent="0" algn="l" rtl="0">
              <a:spcBef>
                <a:spcPts val="600"/>
              </a:spcBef>
              <a:spcAft>
                <a:spcPts val="0"/>
              </a:spcAft>
              <a:buNone/>
            </a:pPr>
            <a:endParaRPr dirty="0"/>
          </a:p>
        </p:txBody>
      </p:sp>
      <p:pic>
        <p:nvPicPr>
          <p:cNvPr id="663" name="Google Shape;663;p31"/>
          <p:cNvPicPr preferRelativeResize="0"/>
          <p:nvPr/>
        </p:nvPicPr>
        <p:blipFill rotWithShape="1">
          <a:blip r:embed="rId3">
            <a:alphaModFix/>
          </a:blip>
          <a:srcRect r="76664"/>
          <a:stretch/>
        </p:blipFill>
        <p:spPr>
          <a:xfrm>
            <a:off x="0" y="0"/>
            <a:ext cx="511524" cy="548000"/>
          </a:xfrm>
          <a:prstGeom prst="rect">
            <a:avLst/>
          </a:prstGeom>
          <a:noFill/>
          <a:ln>
            <a:noFill/>
          </a:ln>
        </p:spPr>
      </p:pic>
      <p:pic>
        <p:nvPicPr>
          <p:cNvPr id="665" name="Google Shape;665;p31"/>
          <p:cNvPicPr preferRelativeResize="0"/>
          <p:nvPr/>
        </p:nvPicPr>
        <p:blipFill>
          <a:blip r:embed="rId4">
            <a:alphaModFix/>
          </a:blip>
          <a:stretch>
            <a:fillRect/>
          </a:stretch>
        </p:blipFill>
        <p:spPr>
          <a:xfrm>
            <a:off x="3276740" y="331869"/>
            <a:ext cx="857400" cy="857400"/>
          </a:xfrm>
          <a:prstGeom prst="rect">
            <a:avLst/>
          </a:prstGeom>
          <a:noFill/>
          <a:ln>
            <a:noFill/>
          </a:ln>
        </p:spPr>
      </p:pic>
      <p:pic>
        <p:nvPicPr>
          <p:cNvPr id="666" name="Google Shape;666;p31"/>
          <p:cNvPicPr preferRelativeResize="0"/>
          <p:nvPr/>
        </p:nvPicPr>
        <p:blipFill>
          <a:blip r:embed="rId5">
            <a:alphaModFix/>
          </a:blip>
          <a:stretch>
            <a:fillRect/>
          </a:stretch>
        </p:blipFill>
        <p:spPr>
          <a:xfrm>
            <a:off x="7384028" y="3157816"/>
            <a:ext cx="1312274" cy="973276"/>
          </a:xfrm>
          <a:prstGeom prst="rect">
            <a:avLst/>
          </a:prstGeom>
          <a:noFill/>
          <a:ln>
            <a:noFill/>
          </a:ln>
        </p:spPr>
      </p:pic>
      <p:pic>
        <p:nvPicPr>
          <p:cNvPr id="2" name="Picture 1">
            <a:extLst>
              <a:ext uri="{FF2B5EF4-FFF2-40B4-BE49-F238E27FC236}">
                <a16:creationId xmlns:a16="http://schemas.microsoft.com/office/drawing/2014/main" id="{B6672D70-DF8C-4719-9C39-980DC98A8522}"/>
              </a:ext>
            </a:extLst>
          </p:cNvPr>
          <p:cNvPicPr>
            <a:picLocks noChangeAspect="1"/>
          </p:cNvPicPr>
          <p:nvPr/>
        </p:nvPicPr>
        <p:blipFill>
          <a:blip r:embed="rId6"/>
          <a:stretch>
            <a:fillRect/>
          </a:stretch>
        </p:blipFill>
        <p:spPr>
          <a:xfrm flipH="1">
            <a:off x="5361328" y="62077"/>
            <a:ext cx="3706284" cy="1396984"/>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662">
                                            <p:txEl>
                                              <p:pRg st="0" end="0"/>
                                            </p:txEl>
                                          </p:spTgt>
                                        </p:tgtEl>
                                        <p:attrNameLst>
                                          <p:attrName>style.visibility</p:attrName>
                                        </p:attrNameLst>
                                      </p:cBhvr>
                                      <p:to>
                                        <p:strVal val="visible"/>
                                      </p:to>
                                    </p:set>
                                    <p:animEffect transition="in" filter="fade">
                                      <p:cBhvr>
                                        <p:cTn id="7" dur="1000"/>
                                        <p:tgtEl>
                                          <p:spTgt spid="662">
                                            <p:txEl>
                                              <p:pRg st="0" end="0"/>
                                            </p:txEl>
                                          </p:spTgt>
                                        </p:tgtEl>
                                      </p:cBhvr>
                                    </p:animEffect>
                                    <p:anim calcmode="lin" valueType="num">
                                      <p:cBhvr>
                                        <p:cTn id="8" dur="1000" fill="hold"/>
                                        <p:tgtEl>
                                          <p:spTgt spid="66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66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62">
                                            <p:txEl>
                                              <p:pRg st="1" end="1"/>
                                            </p:txEl>
                                          </p:spTgt>
                                        </p:tgtEl>
                                        <p:attrNameLst>
                                          <p:attrName>style.visibility</p:attrName>
                                        </p:attrNameLst>
                                      </p:cBhvr>
                                      <p:to>
                                        <p:strVal val="visible"/>
                                      </p:to>
                                    </p:set>
                                    <p:animEffect transition="in" filter="fade">
                                      <p:cBhvr>
                                        <p:cTn id="14" dur="1000"/>
                                        <p:tgtEl>
                                          <p:spTgt spid="662">
                                            <p:txEl>
                                              <p:pRg st="1" end="1"/>
                                            </p:txEl>
                                          </p:spTgt>
                                        </p:tgtEl>
                                      </p:cBhvr>
                                    </p:animEffect>
                                    <p:anim calcmode="lin" valueType="num">
                                      <p:cBhvr>
                                        <p:cTn id="15" dur="1000" fill="hold"/>
                                        <p:tgtEl>
                                          <p:spTgt spid="66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66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62">
                                            <p:txEl>
                                              <p:pRg st="2" end="2"/>
                                            </p:txEl>
                                          </p:spTgt>
                                        </p:tgtEl>
                                        <p:attrNameLst>
                                          <p:attrName>style.visibility</p:attrName>
                                        </p:attrNameLst>
                                      </p:cBhvr>
                                      <p:to>
                                        <p:strVal val="visible"/>
                                      </p:to>
                                    </p:set>
                                    <p:animEffect transition="in" filter="fade">
                                      <p:cBhvr>
                                        <p:cTn id="21" dur="1000"/>
                                        <p:tgtEl>
                                          <p:spTgt spid="662">
                                            <p:txEl>
                                              <p:pRg st="2" end="2"/>
                                            </p:txEl>
                                          </p:spTgt>
                                        </p:tgtEl>
                                      </p:cBhvr>
                                    </p:animEffect>
                                    <p:anim calcmode="lin" valueType="num">
                                      <p:cBhvr>
                                        <p:cTn id="22" dur="1000" fill="hold"/>
                                        <p:tgtEl>
                                          <p:spTgt spid="66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66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fade">
                                      <p:cBhvr>
                                        <p:cTn id="28"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70"/>
        <p:cNvGrpSpPr/>
        <p:nvPr/>
      </p:nvGrpSpPr>
      <p:grpSpPr>
        <a:xfrm>
          <a:off x="0" y="0"/>
          <a:ext cx="0" cy="0"/>
          <a:chOff x="0" y="0"/>
          <a:chExt cx="0" cy="0"/>
        </a:xfrm>
      </p:grpSpPr>
      <p:pic>
        <p:nvPicPr>
          <p:cNvPr id="671" name="Google Shape;671;p32"/>
          <p:cNvPicPr preferRelativeResize="0"/>
          <p:nvPr/>
        </p:nvPicPr>
        <p:blipFill rotWithShape="1">
          <a:blip r:embed="rId3">
            <a:alphaModFix/>
          </a:blip>
          <a:srcRect l="3868" t="8483" r="4016" b="4688"/>
          <a:stretch/>
        </p:blipFill>
        <p:spPr>
          <a:xfrm>
            <a:off x="425175" y="1041425"/>
            <a:ext cx="4717750" cy="3433575"/>
          </a:xfrm>
          <a:prstGeom prst="rect">
            <a:avLst/>
          </a:prstGeom>
          <a:noFill/>
          <a:ln>
            <a:noFill/>
          </a:ln>
        </p:spPr>
      </p:pic>
      <p:sp>
        <p:nvSpPr>
          <p:cNvPr id="672" name="Google Shape;672;p32"/>
          <p:cNvSpPr txBox="1"/>
          <p:nvPr/>
        </p:nvSpPr>
        <p:spPr>
          <a:xfrm>
            <a:off x="546200" y="4535150"/>
            <a:ext cx="42849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b="1">
                <a:solidFill>
                  <a:schemeClr val="accent1"/>
                </a:solidFill>
                <a:latin typeface="Dosis"/>
                <a:ea typeface="Dosis"/>
                <a:cs typeface="Dosis"/>
                <a:sym typeface="Dosis"/>
              </a:rPr>
              <a:t>Biodiversity of species in a wetland! </a:t>
            </a:r>
            <a:endParaRPr b="1">
              <a:solidFill>
                <a:schemeClr val="accent1"/>
              </a:solidFill>
              <a:latin typeface="Dosis"/>
              <a:ea typeface="Dosis"/>
              <a:cs typeface="Dosis"/>
              <a:sym typeface="Dosis"/>
            </a:endParaRPr>
          </a:p>
        </p:txBody>
      </p:sp>
      <p:pic>
        <p:nvPicPr>
          <p:cNvPr id="673" name="Google Shape;673;p32"/>
          <p:cNvPicPr preferRelativeResize="0"/>
          <p:nvPr/>
        </p:nvPicPr>
        <p:blipFill rotWithShape="1">
          <a:blip r:embed="rId4">
            <a:alphaModFix/>
          </a:blip>
          <a:srcRect l="2146" r="3309" b="2037"/>
          <a:stretch/>
        </p:blipFill>
        <p:spPr>
          <a:xfrm>
            <a:off x="6540175" y="273250"/>
            <a:ext cx="2463325" cy="4740174"/>
          </a:xfrm>
          <a:prstGeom prst="rect">
            <a:avLst/>
          </a:prstGeom>
          <a:noFill/>
          <a:ln>
            <a:noFill/>
          </a:ln>
        </p:spPr>
      </p:pic>
      <p:sp>
        <p:nvSpPr>
          <p:cNvPr id="674" name="Google Shape;674;p32"/>
          <p:cNvSpPr txBox="1"/>
          <p:nvPr/>
        </p:nvSpPr>
        <p:spPr>
          <a:xfrm>
            <a:off x="5412550" y="2086675"/>
            <a:ext cx="1041000" cy="831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b="1">
                <a:solidFill>
                  <a:schemeClr val="accent1"/>
                </a:solidFill>
                <a:latin typeface="Dosis"/>
                <a:ea typeface="Dosis"/>
                <a:cs typeface="Dosis"/>
                <a:sym typeface="Dosis"/>
              </a:rPr>
              <a:t>Different types of wetlands</a:t>
            </a:r>
            <a:endParaRPr b="1">
              <a:solidFill>
                <a:schemeClr val="accent1"/>
              </a:solidFill>
              <a:latin typeface="Dosis"/>
              <a:ea typeface="Dosis"/>
              <a:cs typeface="Dosis"/>
              <a:sym typeface="Dosis"/>
            </a:endParaRPr>
          </a:p>
        </p:txBody>
      </p:sp>
      <p:sp>
        <p:nvSpPr>
          <p:cNvPr id="675" name="Google Shape;675;p32"/>
          <p:cNvSpPr txBox="1"/>
          <p:nvPr/>
        </p:nvSpPr>
        <p:spPr>
          <a:xfrm>
            <a:off x="494600" y="234800"/>
            <a:ext cx="5516100" cy="677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200">
                <a:solidFill>
                  <a:schemeClr val="accent1"/>
                </a:solidFill>
                <a:latin typeface="Sniglet"/>
                <a:ea typeface="Sniglet"/>
                <a:cs typeface="Sniglet"/>
                <a:sym typeface="Sniglet"/>
              </a:rPr>
              <a:t>Characteristics of Wetlands </a:t>
            </a:r>
            <a:endParaRPr sz="3200">
              <a:solidFill>
                <a:schemeClr val="accent1"/>
              </a:solidFill>
              <a:latin typeface="Sniglet"/>
              <a:ea typeface="Sniglet"/>
              <a:cs typeface="Sniglet"/>
              <a:sym typeface="Sniglet"/>
            </a:endParaRPr>
          </a:p>
        </p:txBody>
      </p:sp>
      <p:pic>
        <p:nvPicPr>
          <p:cNvPr id="676" name="Google Shape;676;p32"/>
          <p:cNvPicPr preferRelativeResize="0"/>
          <p:nvPr/>
        </p:nvPicPr>
        <p:blipFill rotWithShape="1">
          <a:blip r:embed="rId5">
            <a:alphaModFix/>
          </a:blip>
          <a:srcRect r="76664"/>
          <a:stretch/>
        </p:blipFill>
        <p:spPr>
          <a:xfrm>
            <a:off x="0" y="0"/>
            <a:ext cx="511524" cy="548000"/>
          </a:xfrm>
          <a:prstGeom prst="rect">
            <a:avLst/>
          </a:prstGeom>
          <a:noFill/>
          <a:ln>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671"/>
                                        </p:tgtEl>
                                        <p:attrNameLst>
                                          <p:attrName>style.visibility</p:attrName>
                                        </p:attrNameLst>
                                      </p:cBhvr>
                                      <p:to>
                                        <p:strVal val="visible"/>
                                      </p:to>
                                    </p:set>
                                    <p:anim calcmode="lin" valueType="num">
                                      <p:cBhvr>
                                        <p:cTn id="7" dur="1000" fill="hold"/>
                                        <p:tgtEl>
                                          <p:spTgt spid="671"/>
                                        </p:tgtEl>
                                        <p:attrNameLst>
                                          <p:attrName>ppt_w</p:attrName>
                                        </p:attrNameLst>
                                      </p:cBhvr>
                                      <p:tavLst>
                                        <p:tav tm="0">
                                          <p:val>
                                            <p:fltVal val="0"/>
                                          </p:val>
                                        </p:tav>
                                        <p:tav tm="100000">
                                          <p:val>
                                            <p:strVal val="#ppt_w"/>
                                          </p:val>
                                        </p:tav>
                                      </p:tavLst>
                                    </p:anim>
                                    <p:anim calcmode="lin" valueType="num">
                                      <p:cBhvr>
                                        <p:cTn id="8" dur="1000" fill="hold"/>
                                        <p:tgtEl>
                                          <p:spTgt spid="671"/>
                                        </p:tgtEl>
                                        <p:attrNameLst>
                                          <p:attrName>ppt_h</p:attrName>
                                        </p:attrNameLst>
                                      </p:cBhvr>
                                      <p:tavLst>
                                        <p:tav tm="0">
                                          <p:val>
                                            <p:fltVal val="0"/>
                                          </p:val>
                                        </p:tav>
                                        <p:tav tm="100000">
                                          <p:val>
                                            <p:strVal val="#ppt_h"/>
                                          </p:val>
                                        </p:tav>
                                      </p:tavLst>
                                    </p:anim>
                                    <p:animEffect transition="in" filter="fade">
                                      <p:cBhvr>
                                        <p:cTn id="9" dur="1000"/>
                                        <p:tgtEl>
                                          <p:spTgt spid="671"/>
                                        </p:tgtEl>
                                      </p:cBhvr>
                                    </p:animEffect>
                                  </p:childTnLst>
                                </p:cTn>
                              </p:par>
                            </p:childTnLst>
                          </p:cTn>
                        </p:par>
                      </p:childTnLst>
                    </p:cTn>
                  </p:par>
                  <p:par>
                    <p:cTn id="10" fill="hold">
                      <p:stCondLst>
                        <p:cond delay="indefinite"/>
                      </p:stCondLst>
                      <p:childTnLst>
                        <p:par>
                          <p:cTn id="11" fill="hold">
                            <p:stCondLst>
                              <p:cond delay="0"/>
                            </p:stCondLst>
                            <p:childTnLst>
                              <p:par>
                                <p:cTn id="12" presetID="55" presetClass="entr" presetSubtype="0" fill="hold" nodeType="clickEffect">
                                  <p:stCondLst>
                                    <p:cond delay="0"/>
                                  </p:stCondLst>
                                  <p:childTnLst>
                                    <p:set>
                                      <p:cBhvr>
                                        <p:cTn id="13" dur="1" fill="hold">
                                          <p:stCondLst>
                                            <p:cond delay="0"/>
                                          </p:stCondLst>
                                        </p:cTn>
                                        <p:tgtEl>
                                          <p:spTgt spid="673"/>
                                        </p:tgtEl>
                                        <p:attrNameLst>
                                          <p:attrName>style.visibility</p:attrName>
                                        </p:attrNameLst>
                                      </p:cBhvr>
                                      <p:to>
                                        <p:strVal val="visible"/>
                                      </p:to>
                                    </p:set>
                                    <p:anim calcmode="lin" valueType="num">
                                      <p:cBhvr>
                                        <p:cTn id="14" dur="1000" fill="hold"/>
                                        <p:tgtEl>
                                          <p:spTgt spid="673"/>
                                        </p:tgtEl>
                                        <p:attrNameLst>
                                          <p:attrName>ppt_w</p:attrName>
                                        </p:attrNameLst>
                                      </p:cBhvr>
                                      <p:tavLst>
                                        <p:tav tm="0">
                                          <p:val>
                                            <p:strVal val="#ppt_w*0.70"/>
                                          </p:val>
                                        </p:tav>
                                        <p:tav tm="100000">
                                          <p:val>
                                            <p:strVal val="#ppt_w"/>
                                          </p:val>
                                        </p:tav>
                                      </p:tavLst>
                                    </p:anim>
                                    <p:anim calcmode="lin" valueType="num">
                                      <p:cBhvr>
                                        <p:cTn id="15" dur="1000" fill="hold"/>
                                        <p:tgtEl>
                                          <p:spTgt spid="673"/>
                                        </p:tgtEl>
                                        <p:attrNameLst>
                                          <p:attrName>ppt_h</p:attrName>
                                        </p:attrNameLst>
                                      </p:cBhvr>
                                      <p:tavLst>
                                        <p:tav tm="0">
                                          <p:val>
                                            <p:strVal val="#ppt_h"/>
                                          </p:val>
                                        </p:tav>
                                        <p:tav tm="100000">
                                          <p:val>
                                            <p:strVal val="#ppt_h"/>
                                          </p:val>
                                        </p:tav>
                                      </p:tavLst>
                                    </p:anim>
                                    <p:animEffect transition="in" filter="fade">
                                      <p:cBhvr>
                                        <p:cTn id="16" dur="1000"/>
                                        <p:tgtEl>
                                          <p:spTgt spid="6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680"/>
        <p:cNvGrpSpPr/>
        <p:nvPr/>
      </p:nvGrpSpPr>
      <p:grpSpPr>
        <a:xfrm>
          <a:off x="0" y="0"/>
          <a:ext cx="0" cy="0"/>
          <a:chOff x="0" y="0"/>
          <a:chExt cx="0" cy="0"/>
        </a:xfrm>
      </p:grpSpPr>
      <p:sp>
        <p:nvSpPr>
          <p:cNvPr id="681" name="Google Shape;681;p33"/>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Wetland Species</a:t>
            </a:r>
            <a:endParaRPr sz="3200" dirty="0"/>
          </a:p>
        </p:txBody>
      </p:sp>
      <p:sp>
        <p:nvSpPr>
          <p:cNvPr id="682" name="Google Shape;682;p33"/>
          <p:cNvSpPr txBox="1">
            <a:spLocks noGrp="1"/>
          </p:cNvSpPr>
          <p:nvPr>
            <p:ph type="body" idx="1"/>
          </p:nvPr>
        </p:nvSpPr>
        <p:spPr>
          <a:xfrm>
            <a:off x="345400" y="3469122"/>
            <a:ext cx="1683300" cy="1404600"/>
          </a:xfrm>
          <a:prstGeom prst="rect">
            <a:avLst/>
          </a:prstGeom>
        </p:spPr>
        <p:txBody>
          <a:bodyPr spcFirstLastPara="1" wrap="square" lIns="91425" tIns="91425" rIns="91425" bIns="91425" anchor="t" anchorCtr="0">
            <a:noAutofit/>
          </a:bodyPr>
          <a:lstStyle/>
          <a:p>
            <a:pPr marL="0" lvl="0" indent="0" algn="ctr" rtl="0">
              <a:spcBef>
                <a:spcPts val="600"/>
              </a:spcBef>
              <a:spcAft>
                <a:spcPts val="0"/>
              </a:spcAft>
              <a:buNone/>
            </a:pPr>
            <a:r>
              <a:rPr lang="en" sz="1900" b="1" dirty="0"/>
              <a:t>Year-round Residents </a:t>
            </a:r>
          </a:p>
          <a:p>
            <a:pPr marL="0" lvl="0" indent="0" algn="ctr" rtl="0">
              <a:spcBef>
                <a:spcPts val="600"/>
              </a:spcBef>
              <a:spcAft>
                <a:spcPts val="0"/>
              </a:spcAft>
              <a:buNone/>
            </a:pPr>
            <a:r>
              <a:rPr lang="en" sz="1600" dirty="0"/>
              <a:t>Use the area for fishing and nesting year-round</a:t>
            </a:r>
            <a:endParaRPr sz="1600" dirty="0"/>
          </a:p>
        </p:txBody>
      </p:sp>
      <p:sp>
        <p:nvSpPr>
          <p:cNvPr id="683" name="Google Shape;683;p33"/>
          <p:cNvSpPr txBox="1">
            <a:spLocks noGrp="1"/>
          </p:cNvSpPr>
          <p:nvPr>
            <p:ph type="body" idx="1"/>
          </p:nvPr>
        </p:nvSpPr>
        <p:spPr>
          <a:xfrm>
            <a:off x="2858175" y="3422924"/>
            <a:ext cx="1683300" cy="1631676"/>
          </a:xfrm>
          <a:prstGeom prst="rect">
            <a:avLst/>
          </a:prstGeom>
        </p:spPr>
        <p:txBody>
          <a:bodyPr spcFirstLastPara="1" wrap="square" lIns="91425" tIns="91425" rIns="91425" bIns="91425" anchor="t" anchorCtr="0">
            <a:noAutofit/>
          </a:bodyPr>
          <a:lstStyle/>
          <a:p>
            <a:pPr marL="0" lvl="0" indent="0" algn="ctr" rtl="0">
              <a:spcBef>
                <a:spcPts val="600"/>
              </a:spcBef>
              <a:spcAft>
                <a:spcPts val="0"/>
              </a:spcAft>
              <a:buNone/>
            </a:pPr>
            <a:r>
              <a:rPr lang="en" sz="1900" b="1" dirty="0"/>
              <a:t>Migratory Species</a:t>
            </a:r>
            <a:endParaRPr sz="1900" b="1" dirty="0"/>
          </a:p>
          <a:p>
            <a:pPr marL="0" lvl="0" indent="0" algn="ctr" rtl="0">
              <a:spcBef>
                <a:spcPts val="600"/>
              </a:spcBef>
              <a:spcAft>
                <a:spcPts val="0"/>
              </a:spcAft>
              <a:buNone/>
            </a:pPr>
            <a:r>
              <a:rPr lang="en" sz="1500" dirty="0"/>
              <a:t>Depend on the wetlands for a place to stay</a:t>
            </a:r>
            <a:endParaRPr sz="1500" dirty="0"/>
          </a:p>
        </p:txBody>
      </p:sp>
      <p:sp>
        <p:nvSpPr>
          <p:cNvPr id="684" name="Google Shape;684;p33"/>
          <p:cNvSpPr txBox="1">
            <a:spLocks noGrp="1"/>
          </p:cNvSpPr>
          <p:nvPr>
            <p:ph type="body" idx="1"/>
          </p:nvPr>
        </p:nvSpPr>
        <p:spPr>
          <a:xfrm>
            <a:off x="5275450" y="3469121"/>
            <a:ext cx="2032500" cy="1279200"/>
          </a:xfrm>
          <a:prstGeom prst="rect">
            <a:avLst/>
          </a:prstGeom>
        </p:spPr>
        <p:txBody>
          <a:bodyPr spcFirstLastPara="1" wrap="square" lIns="91425" tIns="91425" rIns="91425" bIns="91425" anchor="t" anchorCtr="0">
            <a:noAutofit/>
          </a:bodyPr>
          <a:lstStyle/>
          <a:p>
            <a:pPr marL="0" lvl="0" indent="0" algn="ctr" rtl="0">
              <a:spcBef>
                <a:spcPts val="600"/>
              </a:spcBef>
              <a:spcAft>
                <a:spcPts val="0"/>
              </a:spcAft>
              <a:buNone/>
            </a:pPr>
            <a:r>
              <a:rPr lang="en" sz="1900" b="1" dirty="0"/>
              <a:t>Nursery Grounds</a:t>
            </a:r>
            <a:endParaRPr sz="1900" b="1" dirty="0"/>
          </a:p>
          <a:p>
            <a:pPr marL="0" lvl="0" indent="0" algn="ctr" rtl="0">
              <a:spcBef>
                <a:spcPts val="600"/>
              </a:spcBef>
              <a:spcAft>
                <a:spcPts val="0"/>
              </a:spcAft>
              <a:buNone/>
            </a:pPr>
            <a:r>
              <a:rPr lang="en" sz="1500" dirty="0"/>
              <a:t>Many species rely on the ecosystem for juveniles to hide, to forage, and for shelter </a:t>
            </a:r>
            <a:endParaRPr sz="1500" dirty="0"/>
          </a:p>
        </p:txBody>
      </p:sp>
      <p:pic>
        <p:nvPicPr>
          <p:cNvPr id="685" name="Google Shape;685;p33"/>
          <p:cNvPicPr preferRelativeResize="0"/>
          <p:nvPr/>
        </p:nvPicPr>
        <p:blipFill rotWithShape="1">
          <a:blip r:embed="rId3">
            <a:alphaModFix/>
          </a:blip>
          <a:srcRect r="76664"/>
          <a:stretch/>
        </p:blipFill>
        <p:spPr>
          <a:xfrm>
            <a:off x="0" y="0"/>
            <a:ext cx="511524" cy="548000"/>
          </a:xfrm>
          <a:prstGeom prst="rect">
            <a:avLst/>
          </a:prstGeom>
          <a:noFill/>
          <a:ln>
            <a:noFill/>
          </a:ln>
        </p:spPr>
      </p:pic>
      <p:pic>
        <p:nvPicPr>
          <p:cNvPr id="686" name="Google Shape;686;p33"/>
          <p:cNvPicPr preferRelativeResize="0"/>
          <p:nvPr/>
        </p:nvPicPr>
        <p:blipFill>
          <a:blip r:embed="rId4">
            <a:alphaModFix/>
          </a:blip>
          <a:stretch>
            <a:fillRect/>
          </a:stretch>
        </p:blipFill>
        <p:spPr>
          <a:xfrm>
            <a:off x="556100" y="1208550"/>
            <a:ext cx="1683301" cy="2038917"/>
          </a:xfrm>
          <a:prstGeom prst="rect">
            <a:avLst/>
          </a:prstGeom>
          <a:noFill/>
          <a:ln>
            <a:noFill/>
          </a:ln>
        </p:spPr>
      </p:pic>
      <p:pic>
        <p:nvPicPr>
          <p:cNvPr id="687" name="Google Shape;687;p33"/>
          <p:cNvPicPr preferRelativeResize="0"/>
          <p:nvPr/>
        </p:nvPicPr>
        <p:blipFill>
          <a:blip r:embed="rId5">
            <a:alphaModFix/>
          </a:blip>
          <a:stretch>
            <a:fillRect/>
          </a:stretch>
        </p:blipFill>
        <p:spPr>
          <a:xfrm>
            <a:off x="5022798" y="1256314"/>
            <a:ext cx="2317813" cy="2038925"/>
          </a:xfrm>
          <a:prstGeom prst="rect">
            <a:avLst/>
          </a:prstGeom>
          <a:noFill/>
          <a:ln>
            <a:noFill/>
          </a:ln>
        </p:spPr>
      </p:pic>
      <p:pic>
        <p:nvPicPr>
          <p:cNvPr id="688" name="Google Shape;688;p33"/>
          <p:cNvPicPr preferRelativeResize="0"/>
          <p:nvPr/>
        </p:nvPicPr>
        <p:blipFill>
          <a:blip r:embed="rId6">
            <a:alphaModFix/>
          </a:blip>
          <a:stretch>
            <a:fillRect/>
          </a:stretch>
        </p:blipFill>
        <p:spPr>
          <a:xfrm>
            <a:off x="2553375" y="1232875"/>
            <a:ext cx="2155446" cy="2074425"/>
          </a:xfrm>
          <a:prstGeom prst="rect">
            <a:avLst/>
          </a:prstGeom>
          <a:noFill/>
          <a:ln>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7" presetClass="entr" presetSubtype="10" fill="hold" grpId="0" nodeType="clickEffect">
                                  <p:stCondLst>
                                    <p:cond delay="0"/>
                                  </p:stCondLst>
                                  <p:childTnLst>
                                    <p:set>
                                      <p:cBhvr>
                                        <p:cTn id="6" dur="1" fill="hold">
                                          <p:stCondLst>
                                            <p:cond delay="0"/>
                                          </p:stCondLst>
                                        </p:cTn>
                                        <p:tgtEl>
                                          <p:spTgt spid="682">
                                            <p:txEl>
                                              <p:pRg st="0" end="0"/>
                                            </p:txEl>
                                          </p:spTgt>
                                        </p:tgtEl>
                                        <p:attrNameLst>
                                          <p:attrName>style.visibility</p:attrName>
                                        </p:attrNameLst>
                                      </p:cBhvr>
                                      <p:to>
                                        <p:strVal val="visible"/>
                                      </p:to>
                                    </p:set>
                                    <p:anim calcmode="lin" valueType="num">
                                      <p:cBhvr>
                                        <p:cTn id="7" dur="500" fill="hold"/>
                                        <p:tgtEl>
                                          <p:spTgt spid="682">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682">
                                            <p:txEl>
                                              <p:pRg st="0" end="0"/>
                                            </p:txEl>
                                          </p:spTgt>
                                        </p:tgtEl>
                                        <p:attrNameLst>
                                          <p:attrName>ppt_h</p:attrName>
                                        </p:attrNameLst>
                                      </p:cBhvr>
                                      <p:tavLst>
                                        <p:tav tm="0">
                                          <p:val>
                                            <p:strVal val="#ppt_h"/>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7" presetClass="entr" presetSubtype="10" fill="hold" grpId="0" nodeType="clickEffect">
                                  <p:stCondLst>
                                    <p:cond delay="0"/>
                                  </p:stCondLst>
                                  <p:childTnLst>
                                    <p:set>
                                      <p:cBhvr>
                                        <p:cTn id="12" dur="1" fill="hold">
                                          <p:stCondLst>
                                            <p:cond delay="0"/>
                                          </p:stCondLst>
                                        </p:cTn>
                                        <p:tgtEl>
                                          <p:spTgt spid="682">
                                            <p:txEl>
                                              <p:pRg st="1" end="1"/>
                                            </p:txEl>
                                          </p:spTgt>
                                        </p:tgtEl>
                                        <p:attrNameLst>
                                          <p:attrName>style.visibility</p:attrName>
                                        </p:attrNameLst>
                                      </p:cBhvr>
                                      <p:to>
                                        <p:strVal val="visible"/>
                                      </p:to>
                                    </p:set>
                                    <p:anim calcmode="lin" valueType="num">
                                      <p:cBhvr>
                                        <p:cTn id="13" dur="500" fill="hold"/>
                                        <p:tgtEl>
                                          <p:spTgt spid="682">
                                            <p:txEl>
                                              <p:pRg st="1" end="1"/>
                                            </p:txEl>
                                          </p:spTgt>
                                        </p:tgtEl>
                                        <p:attrNameLst>
                                          <p:attrName>ppt_w</p:attrName>
                                        </p:attrNameLst>
                                      </p:cBhvr>
                                      <p:tavLst>
                                        <p:tav tm="0">
                                          <p:val>
                                            <p:fltVal val="0"/>
                                          </p:val>
                                        </p:tav>
                                        <p:tav tm="100000">
                                          <p:val>
                                            <p:strVal val="#ppt_w"/>
                                          </p:val>
                                        </p:tav>
                                      </p:tavLst>
                                    </p:anim>
                                    <p:anim calcmode="lin" valueType="num">
                                      <p:cBhvr>
                                        <p:cTn id="14" dur="500" fill="hold"/>
                                        <p:tgtEl>
                                          <p:spTgt spid="682">
                                            <p:txEl>
                                              <p:pRg st="1" end="1"/>
                                            </p:txEl>
                                          </p:spTgt>
                                        </p:tgtEl>
                                        <p:attrNameLst>
                                          <p:attrName>ppt_h</p:attrName>
                                        </p:attrNameLst>
                                      </p:cBhvr>
                                      <p:tavLst>
                                        <p:tav tm="0">
                                          <p:val>
                                            <p:strVal val="#ppt_h"/>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686"/>
                                        </p:tgtEl>
                                        <p:attrNameLst>
                                          <p:attrName>style.visibility</p:attrName>
                                        </p:attrNameLst>
                                      </p:cBhvr>
                                      <p:to>
                                        <p:strVal val="visible"/>
                                      </p:to>
                                    </p:set>
                                    <p:animEffect transition="in" filter="fade">
                                      <p:cBhvr>
                                        <p:cTn id="19" dur="1000"/>
                                        <p:tgtEl>
                                          <p:spTgt spid="686"/>
                                        </p:tgtEl>
                                      </p:cBhvr>
                                    </p:animEffect>
                                    <p:anim calcmode="lin" valueType="num">
                                      <p:cBhvr>
                                        <p:cTn id="20" dur="1000" fill="hold"/>
                                        <p:tgtEl>
                                          <p:spTgt spid="686"/>
                                        </p:tgtEl>
                                        <p:attrNameLst>
                                          <p:attrName>ppt_x</p:attrName>
                                        </p:attrNameLst>
                                      </p:cBhvr>
                                      <p:tavLst>
                                        <p:tav tm="0">
                                          <p:val>
                                            <p:strVal val="#ppt_x"/>
                                          </p:val>
                                        </p:tav>
                                        <p:tav tm="100000">
                                          <p:val>
                                            <p:strVal val="#ppt_x"/>
                                          </p:val>
                                        </p:tav>
                                      </p:tavLst>
                                    </p:anim>
                                    <p:anim calcmode="lin" valueType="num">
                                      <p:cBhvr>
                                        <p:cTn id="21" dur="1000" fill="hold"/>
                                        <p:tgtEl>
                                          <p:spTgt spid="686"/>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683">
                                            <p:txEl>
                                              <p:pRg st="0" end="0"/>
                                            </p:txEl>
                                          </p:spTgt>
                                        </p:tgtEl>
                                        <p:attrNameLst>
                                          <p:attrName>style.visibility</p:attrName>
                                        </p:attrNameLst>
                                      </p:cBhvr>
                                      <p:to>
                                        <p:strVal val="visible"/>
                                      </p:to>
                                    </p:set>
                                    <p:animEffect transition="in" filter="fade">
                                      <p:cBhvr>
                                        <p:cTn id="26" dur="1000"/>
                                        <p:tgtEl>
                                          <p:spTgt spid="683">
                                            <p:txEl>
                                              <p:pRg st="0" end="0"/>
                                            </p:txEl>
                                          </p:spTgt>
                                        </p:tgtEl>
                                      </p:cBhvr>
                                    </p:animEffect>
                                    <p:anim calcmode="lin" valueType="num">
                                      <p:cBhvr>
                                        <p:cTn id="27" dur="1000" fill="hold"/>
                                        <p:tgtEl>
                                          <p:spTgt spid="683">
                                            <p:txEl>
                                              <p:pRg st="0" end="0"/>
                                            </p:txEl>
                                          </p:spTgt>
                                        </p:tgtEl>
                                        <p:attrNameLst>
                                          <p:attrName>ppt_x</p:attrName>
                                        </p:attrNameLst>
                                      </p:cBhvr>
                                      <p:tavLst>
                                        <p:tav tm="0">
                                          <p:val>
                                            <p:strVal val="#ppt_x"/>
                                          </p:val>
                                        </p:tav>
                                        <p:tav tm="100000">
                                          <p:val>
                                            <p:strVal val="#ppt_x"/>
                                          </p:val>
                                        </p:tav>
                                      </p:tavLst>
                                    </p:anim>
                                    <p:anim calcmode="lin" valueType="num">
                                      <p:cBhvr>
                                        <p:cTn id="28" dur="1000" fill="hold"/>
                                        <p:tgtEl>
                                          <p:spTgt spid="68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683">
                                            <p:txEl>
                                              <p:pRg st="1" end="1"/>
                                            </p:txEl>
                                          </p:spTgt>
                                        </p:tgtEl>
                                        <p:attrNameLst>
                                          <p:attrName>style.visibility</p:attrName>
                                        </p:attrNameLst>
                                      </p:cBhvr>
                                      <p:to>
                                        <p:strVal val="visible"/>
                                      </p:to>
                                    </p:set>
                                    <p:animEffect transition="in" filter="fade">
                                      <p:cBhvr>
                                        <p:cTn id="33" dur="1000"/>
                                        <p:tgtEl>
                                          <p:spTgt spid="683">
                                            <p:txEl>
                                              <p:pRg st="1" end="1"/>
                                            </p:txEl>
                                          </p:spTgt>
                                        </p:tgtEl>
                                      </p:cBhvr>
                                    </p:animEffect>
                                    <p:anim calcmode="lin" valueType="num">
                                      <p:cBhvr>
                                        <p:cTn id="34" dur="1000" fill="hold"/>
                                        <p:tgtEl>
                                          <p:spTgt spid="683">
                                            <p:txEl>
                                              <p:pRg st="1" end="1"/>
                                            </p:txEl>
                                          </p:spTgt>
                                        </p:tgtEl>
                                        <p:attrNameLst>
                                          <p:attrName>ppt_x</p:attrName>
                                        </p:attrNameLst>
                                      </p:cBhvr>
                                      <p:tavLst>
                                        <p:tav tm="0">
                                          <p:val>
                                            <p:strVal val="#ppt_x"/>
                                          </p:val>
                                        </p:tav>
                                        <p:tav tm="100000">
                                          <p:val>
                                            <p:strVal val="#ppt_x"/>
                                          </p:val>
                                        </p:tav>
                                      </p:tavLst>
                                    </p:anim>
                                    <p:anim calcmode="lin" valueType="num">
                                      <p:cBhvr>
                                        <p:cTn id="35" dur="1000" fill="hold"/>
                                        <p:tgtEl>
                                          <p:spTgt spid="68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17" presetClass="entr" presetSubtype="10" fill="hold" grpId="0" nodeType="clickEffect">
                                  <p:stCondLst>
                                    <p:cond delay="0"/>
                                  </p:stCondLst>
                                  <p:childTnLst>
                                    <p:set>
                                      <p:cBhvr>
                                        <p:cTn id="39" dur="1" fill="hold">
                                          <p:stCondLst>
                                            <p:cond delay="0"/>
                                          </p:stCondLst>
                                        </p:cTn>
                                        <p:tgtEl>
                                          <p:spTgt spid="684">
                                            <p:txEl>
                                              <p:pRg st="0" end="0"/>
                                            </p:txEl>
                                          </p:spTgt>
                                        </p:tgtEl>
                                        <p:attrNameLst>
                                          <p:attrName>style.visibility</p:attrName>
                                        </p:attrNameLst>
                                      </p:cBhvr>
                                      <p:to>
                                        <p:strVal val="visible"/>
                                      </p:to>
                                    </p:set>
                                    <p:anim calcmode="lin" valueType="num">
                                      <p:cBhvr>
                                        <p:cTn id="40" dur="500" fill="hold"/>
                                        <p:tgtEl>
                                          <p:spTgt spid="684">
                                            <p:txEl>
                                              <p:pRg st="0" end="0"/>
                                            </p:txEl>
                                          </p:spTgt>
                                        </p:tgtEl>
                                        <p:attrNameLst>
                                          <p:attrName>ppt_w</p:attrName>
                                        </p:attrNameLst>
                                      </p:cBhvr>
                                      <p:tavLst>
                                        <p:tav tm="0">
                                          <p:val>
                                            <p:fltVal val="0"/>
                                          </p:val>
                                        </p:tav>
                                        <p:tav tm="100000">
                                          <p:val>
                                            <p:strVal val="#ppt_w"/>
                                          </p:val>
                                        </p:tav>
                                      </p:tavLst>
                                    </p:anim>
                                    <p:anim calcmode="lin" valueType="num">
                                      <p:cBhvr>
                                        <p:cTn id="41" dur="500" fill="hold"/>
                                        <p:tgtEl>
                                          <p:spTgt spid="684">
                                            <p:txEl>
                                              <p:pRg st="0" end="0"/>
                                            </p:txEl>
                                          </p:spTgt>
                                        </p:tgtEl>
                                        <p:attrNameLst>
                                          <p:attrName>ppt_h</p:attrName>
                                        </p:attrNameLst>
                                      </p:cBhvr>
                                      <p:tavLst>
                                        <p:tav tm="0">
                                          <p:val>
                                            <p:strVal val="#ppt_h"/>
                                          </p:val>
                                        </p:tav>
                                        <p:tav tm="100000">
                                          <p:val>
                                            <p:strVal val="#ppt_h"/>
                                          </p:val>
                                        </p:tav>
                                      </p:tavLst>
                                    </p:anim>
                                  </p:childTnLst>
                                </p:cTn>
                              </p:par>
                            </p:childTnLst>
                          </p:cTn>
                        </p:par>
                      </p:childTnLst>
                    </p:cTn>
                  </p:par>
                  <p:par>
                    <p:cTn id="42" fill="hold">
                      <p:stCondLst>
                        <p:cond delay="indefinite"/>
                      </p:stCondLst>
                      <p:childTnLst>
                        <p:par>
                          <p:cTn id="43" fill="hold">
                            <p:stCondLst>
                              <p:cond delay="0"/>
                            </p:stCondLst>
                            <p:childTnLst>
                              <p:par>
                                <p:cTn id="44" presetID="17" presetClass="entr" presetSubtype="10" fill="hold" grpId="0" nodeType="clickEffect">
                                  <p:stCondLst>
                                    <p:cond delay="0"/>
                                  </p:stCondLst>
                                  <p:childTnLst>
                                    <p:set>
                                      <p:cBhvr>
                                        <p:cTn id="45" dur="1" fill="hold">
                                          <p:stCondLst>
                                            <p:cond delay="0"/>
                                          </p:stCondLst>
                                        </p:cTn>
                                        <p:tgtEl>
                                          <p:spTgt spid="684">
                                            <p:txEl>
                                              <p:pRg st="1" end="1"/>
                                            </p:txEl>
                                          </p:spTgt>
                                        </p:tgtEl>
                                        <p:attrNameLst>
                                          <p:attrName>style.visibility</p:attrName>
                                        </p:attrNameLst>
                                      </p:cBhvr>
                                      <p:to>
                                        <p:strVal val="visible"/>
                                      </p:to>
                                    </p:set>
                                    <p:anim calcmode="lin" valueType="num">
                                      <p:cBhvr>
                                        <p:cTn id="46" dur="500" fill="hold"/>
                                        <p:tgtEl>
                                          <p:spTgt spid="684">
                                            <p:txEl>
                                              <p:pRg st="1" end="1"/>
                                            </p:txEl>
                                          </p:spTgt>
                                        </p:tgtEl>
                                        <p:attrNameLst>
                                          <p:attrName>ppt_w</p:attrName>
                                        </p:attrNameLst>
                                      </p:cBhvr>
                                      <p:tavLst>
                                        <p:tav tm="0">
                                          <p:val>
                                            <p:fltVal val="0"/>
                                          </p:val>
                                        </p:tav>
                                        <p:tav tm="100000">
                                          <p:val>
                                            <p:strVal val="#ppt_w"/>
                                          </p:val>
                                        </p:tav>
                                      </p:tavLst>
                                    </p:anim>
                                    <p:anim calcmode="lin" valueType="num">
                                      <p:cBhvr>
                                        <p:cTn id="47" dur="500" fill="hold"/>
                                        <p:tgtEl>
                                          <p:spTgt spid="684">
                                            <p:txEl>
                                              <p:pRg st="1" end="1"/>
                                            </p:txEl>
                                          </p:spTgt>
                                        </p:tgtEl>
                                        <p:attrNameLst>
                                          <p:attrName>ppt_h</p:attrName>
                                        </p:attrNameLst>
                                      </p:cBhvr>
                                      <p:tavLst>
                                        <p:tav tm="0">
                                          <p:val>
                                            <p:strVal val="#ppt_h"/>
                                          </p:val>
                                        </p:tav>
                                        <p:tav tm="100000">
                                          <p:val>
                                            <p:strVal val="#ppt_h"/>
                                          </p:val>
                                        </p:tav>
                                      </p:tavLst>
                                    </p:anim>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nodeType="clickEffect">
                                  <p:stCondLst>
                                    <p:cond delay="0"/>
                                  </p:stCondLst>
                                  <p:childTnLst>
                                    <p:set>
                                      <p:cBhvr>
                                        <p:cTn id="51" dur="1" fill="hold">
                                          <p:stCondLst>
                                            <p:cond delay="0"/>
                                          </p:stCondLst>
                                        </p:cTn>
                                        <p:tgtEl>
                                          <p:spTgt spid="687"/>
                                        </p:tgtEl>
                                        <p:attrNameLst>
                                          <p:attrName>style.visibility</p:attrName>
                                        </p:attrNameLst>
                                      </p:cBhvr>
                                      <p:to>
                                        <p:strVal val="visible"/>
                                      </p:to>
                                    </p:set>
                                    <p:animEffect transition="in" filter="fade">
                                      <p:cBhvr>
                                        <p:cTn id="52" dur="1000"/>
                                        <p:tgtEl>
                                          <p:spTgt spid="687"/>
                                        </p:tgtEl>
                                      </p:cBhvr>
                                    </p:animEffect>
                                    <p:anim calcmode="lin" valueType="num">
                                      <p:cBhvr>
                                        <p:cTn id="53" dur="1000" fill="hold"/>
                                        <p:tgtEl>
                                          <p:spTgt spid="687"/>
                                        </p:tgtEl>
                                        <p:attrNameLst>
                                          <p:attrName>ppt_x</p:attrName>
                                        </p:attrNameLst>
                                      </p:cBhvr>
                                      <p:tavLst>
                                        <p:tav tm="0">
                                          <p:val>
                                            <p:strVal val="#ppt_x"/>
                                          </p:val>
                                        </p:tav>
                                        <p:tav tm="100000">
                                          <p:val>
                                            <p:strVal val="#ppt_x"/>
                                          </p:val>
                                        </p:tav>
                                      </p:tavLst>
                                    </p:anim>
                                    <p:anim calcmode="lin" valueType="num">
                                      <p:cBhvr>
                                        <p:cTn id="54" dur="1000" fill="hold"/>
                                        <p:tgtEl>
                                          <p:spTgt spid="68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2" grpId="0" build="p"/>
      <p:bldP spid="683" grpId="0" build="p"/>
      <p:bldP spid="684" grpId="0" build="p"/>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92"/>
        <p:cNvGrpSpPr/>
        <p:nvPr/>
      </p:nvGrpSpPr>
      <p:grpSpPr>
        <a:xfrm>
          <a:off x="0" y="0"/>
          <a:ext cx="0" cy="0"/>
          <a:chOff x="0" y="0"/>
          <a:chExt cx="0" cy="0"/>
        </a:xfrm>
      </p:grpSpPr>
      <p:sp>
        <p:nvSpPr>
          <p:cNvPr id="693" name="Google Shape;693;p34"/>
          <p:cNvSpPr txBox="1">
            <a:spLocks noGrp="1"/>
          </p:cNvSpPr>
          <p:nvPr>
            <p:ph type="title" idx="4294967295"/>
          </p:nvPr>
        </p:nvSpPr>
        <p:spPr>
          <a:xfrm>
            <a:off x="214525" y="-357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Wetland Adaptations</a:t>
            </a:r>
            <a:endParaRPr sz="3200" dirty="0"/>
          </a:p>
        </p:txBody>
      </p:sp>
      <p:sp>
        <p:nvSpPr>
          <p:cNvPr id="694" name="Google Shape;694;p34"/>
          <p:cNvSpPr txBox="1">
            <a:spLocks noGrp="1"/>
          </p:cNvSpPr>
          <p:nvPr>
            <p:ph type="body" idx="4294967295"/>
          </p:nvPr>
        </p:nvSpPr>
        <p:spPr>
          <a:xfrm>
            <a:off x="115399" y="1776008"/>
            <a:ext cx="4946943" cy="1619325"/>
          </a:xfrm>
          <a:prstGeom prst="rect">
            <a:avLst/>
          </a:prstGeom>
        </p:spPr>
        <p:txBody>
          <a:bodyPr spcFirstLastPara="1" wrap="square" lIns="91425" tIns="91425" rIns="91425" bIns="91425" anchor="t" anchorCtr="0">
            <a:noAutofit/>
          </a:bodyPr>
          <a:lstStyle/>
          <a:p>
            <a:pPr marL="425450" lvl="0" indent="-342900" algn="l" rtl="0">
              <a:spcBef>
                <a:spcPts val="600"/>
              </a:spcBef>
              <a:spcAft>
                <a:spcPts val="0"/>
              </a:spcAft>
              <a:buSzPts val="2300"/>
              <a:buFont typeface="Arial"/>
              <a:buChar char="•"/>
            </a:pPr>
            <a:r>
              <a:rPr lang="en" sz="2300" dirty="0"/>
              <a:t>Longer than usual stems with special air pockets to deliver more oxygen to the roots</a:t>
            </a:r>
            <a:endParaRPr lang="en-US" sz="2300" dirty="0"/>
          </a:p>
          <a:p>
            <a:pPr marL="457200" lvl="0" indent="0" algn="l" rtl="0">
              <a:spcBef>
                <a:spcPts val="600"/>
              </a:spcBef>
              <a:spcAft>
                <a:spcPts val="0"/>
              </a:spcAft>
              <a:buNone/>
            </a:pPr>
            <a:endParaRPr sz="2300" dirty="0"/>
          </a:p>
          <a:p>
            <a:pPr marL="457200" lvl="0" indent="0" algn="l" rtl="0">
              <a:spcBef>
                <a:spcPts val="600"/>
              </a:spcBef>
              <a:spcAft>
                <a:spcPts val="0"/>
              </a:spcAft>
              <a:buNone/>
            </a:pPr>
            <a:endParaRPr sz="2300" dirty="0"/>
          </a:p>
        </p:txBody>
      </p:sp>
      <p:pic>
        <p:nvPicPr>
          <p:cNvPr id="695" name="Google Shape;695;p34"/>
          <p:cNvPicPr preferRelativeResize="0"/>
          <p:nvPr/>
        </p:nvPicPr>
        <p:blipFill>
          <a:blip r:embed="rId3">
            <a:alphaModFix/>
          </a:blip>
          <a:stretch>
            <a:fillRect/>
          </a:stretch>
        </p:blipFill>
        <p:spPr>
          <a:xfrm>
            <a:off x="6276325" y="391900"/>
            <a:ext cx="2660650" cy="3985425"/>
          </a:xfrm>
          <a:prstGeom prst="rect">
            <a:avLst/>
          </a:prstGeom>
          <a:noFill/>
          <a:ln>
            <a:noFill/>
          </a:ln>
        </p:spPr>
      </p:pic>
      <p:grpSp>
        <p:nvGrpSpPr>
          <p:cNvPr id="5" name="Group 4">
            <a:extLst>
              <a:ext uri="{FF2B5EF4-FFF2-40B4-BE49-F238E27FC236}">
                <a16:creationId xmlns:a16="http://schemas.microsoft.com/office/drawing/2014/main" id="{9DFEF6FD-081C-4525-8FA2-BA13162792AE}"/>
              </a:ext>
            </a:extLst>
          </p:cNvPr>
          <p:cNvGrpSpPr/>
          <p:nvPr/>
        </p:nvGrpSpPr>
        <p:grpSpPr>
          <a:xfrm>
            <a:off x="5431775" y="542975"/>
            <a:ext cx="1454675" cy="2738138"/>
            <a:chOff x="5431775" y="542975"/>
            <a:chExt cx="1454675" cy="2738138"/>
          </a:xfrm>
        </p:grpSpPr>
        <p:cxnSp>
          <p:nvCxnSpPr>
            <p:cNvPr id="699" name="Google Shape;699;p34"/>
            <p:cNvCxnSpPr/>
            <p:nvPr/>
          </p:nvCxnSpPr>
          <p:spPr>
            <a:xfrm rot="-5400000" flipH="1">
              <a:off x="6001900" y="2396563"/>
              <a:ext cx="1288200" cy="480900"/>
            </a:xfrm>
            <a:prstGeom prst="bentConnector3">
              <a:avLst>
                <a:gd name="adj1" fmla="val 99458"/>
              </a:avLst>
            </a:prstGeom>
            <a:noFill/>
            <a:ln w="38100" cap="flat" cmpd="sng">
              <a:solidFill>
                <a:schemeClr val="accent6"/>
              </a:solidFill>
              <a:prstDash val="solid"/>
              <a:round/>
              <a:headEnd type="none" w="med" len="med"/>
              <a:tailEnd type="none" w="med" len="med"/>
            </a:ln>
          </p:spPr>
        </p:cxnSp>
        <p:sp>
          <p:nvSpPr>
            <p:cNvPr id="696" name="Google Shape;696;p34"/>
            <p:cNvSpPr txBox="1"/>
            <p:nvPr/>
          </p:nvSpPr>
          <p:spPr>
            <a:xfrm>
              <a:off x="5431775" y="1603050"/>
              <a:ext cx="717300" cy="6156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b="1" dirty="0">
                  <a:solidFill>
                    <a:schemeClr val="accent1"/>
                  </a:solidFill>
                  <a:latin typeface="Dosis"/>
                  <a:ea typeface="Dosis"/>
                  <a:cs typeface="Dosis"/>
                  <a:sym typeface="Dosis"/>
                </a:rPr>
                <a:t>Long stems</a:t>
              </a:r>
              <a:endParaRPr b="1" dirty="0">
                <a:solidFill>
                  <a:schemeClr val="accent1"/>
                </a:solidFill>
                <a:latin typeface="Dosis"/>
                <a:ea typeface="Dosis"/>
                <a:cs typeface="Dosis"/>
                <a:sym typeface="Dosis"/>
              </a:endParaRPr>
            </a:p>
          </p:txBody>
        </p:sp>
        <p:cxnSp>
          <p:nvCxnSpPr>
            <p:cNvPr id="698" name="Google Shape;698;p34"/>
            <p:cNvCxnSpPr/>
            <p:nvPr/>
          </p:nvCxnSpPr>
          <p:spPr>
            <a:xfrm rot="5400000">
              <a:off x="5773700" y="1174775"/>
              <a:ext cx="1737600" cy="474000"/>
            </a:xfrm>
            <a:prstGeom prst="bentConnector3">
              <a:avLst>
                <a:gd name="adj1" fmla="val 0"/>
              </a:avLst>
            </a:prstGeom>
            <a:noFill/>
            <a:ln w="38100" cap="flat" cmpd="sng">
              <a:solidFill>
                <a:schemeClr val="accent6"/>
              </a:solidFill>
              <a:prstDash val="solid"/>
              <a:round/>
              <a:headEnd type="none" w="med" len="med"/>
              <a:tailEnd type="none" w="med" len="med"/>
            </a:ln>
          </p:spPr>
        </p:cxnSp>
        <p:cxnSp>
          <p:nvCxnSpPr>
            <p:cNvPr id="702" name="Google Shape;702;p34"/>
            <p:cNvCxnSpPr>
              <a:cxnSpLocks/>
              <a:stCxn id="696" idx="3"/>
            </p:cNvCxnSpPr>
            <p:nvPr/>
          </p:nvCxnSpPr>
          <p:spPr>
            <a:xfrm rot="10800000" flipH="1">
              <a:off x="6149075" y="1908450"/>
              <a:ext cx="237600" cy="2400"/>
            </a:xfrm>
            <a:prstGeom prst="straightConnector1">
              <a:avLst/>
            </a:prstGeom>
            <a:noFill/>
            <a:ln w="38100" cap="flat" cmpd="sng">
              <a:solidFill>
                <a:schemeClr val="accent6"/>
              </a:solidFill>
              <a:prstDash val="solid"/>
              <a:round/>
              <a:headEnd type="none" w="med" len="med"/>
              <a:tailEnd type="none" w="med" len="med"/>
            </a:ln>
          </p:spPr>
        </p:cxnSp>
      </p:grpSp>
      <p:grpSp>
        <p:nvGrpSpPr>
          <p:cNvPr id="6" name="Group 5">
            <a:extLst>
              <a:ext uri="{FF2B5EF4-FFF2-40B4-BE49-F238E27FC236}">
                <a16:creationId xmlns:a16="http://schemas.microsoft.com/office/drawing/2014/main" id="{841A7016-638D-438A-825E-C1DE84EB6320}"/>
              </a:ext>
            </a:extLst>
          </p:cNvPr>
          <p:cNvGrpSpPr/>
          <p:nvPr/>
        </p:nvGrpSpPr>
        <p:grpSpPr>
          <a:xfrm>
            <a:off x="5431775" y="3447775"/>
            <a:ext cx="1471650" cy="822950"/>
            <a:chOff x="5431775" y="3447775"/>
            <a:chExt cx="1471650" cy="822950"/>
          </a:xfrm>
        </p:grpSpPr>
        <p:sp>
          <p:nvSpPr>
            <p:cNvPr id="697" name="Google Shape;697;p34"/>
            <p:cNvSpPr txBox="1"/>
            <p:nvPr/>
          </p:nvSpPr>
          <p:spPr>
            <a:xfrm>
              <a:off x="5431775" y="3679450"/>
              <a:ext cx="717300" cy="4002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b="1" dirty="0">
                  <a:solidFill>
                    <a:schemeClr val="accent1"/>
                  </a:solidFill>
                  <a:latin typeface="Dosis"/>
                  <a:ea typeface="Dosis"/>
                  <a:cs typeface="Dosis"/>
                  <a:sym typeface="Dosis"/>
                </a:rPr>
                <a:t>Roots</a:t>
              </a:r>
              <a:endParaRPr b="1" dirty="0">
                <a:solidFill>
                  <a:schemeClr val="accent1"/>
                </a:solidFill>
                <a:latin typeface="Dosis"/>
                <a:ea typeface="Dosis"/>
                <a:cs typeface="Dosis"/>
                <a:sym typeface="Dosis"/>
              </a:endParaRPr>
            </a:p>
          </p:txBody>
        </p:sp>
        <p:cxnSp>
          <p:nvCxnSpPr>
            <p:cNvPr id="700" name="Google Shape;700;p34"/>
            <p:cNvCxnSpPr/>
            <p:nvPr/>
          </p:nvCxnSpPr>
          <p:spPr>
            <a:xfrm rot="-5400000" flipH="1">
              <a:off x="6305375" y="3672675"/>
              <a:ext cx="699900" cy="496200"/>
            </a:xfrm>
            <a:prstGeom prst="bentConnector3">
              <a:avLst>
                <a:gd name="adj1" fmla="val 102040"/>
              </a:avLst>
            </a:prstGeom>
            <a:noFill/>
            <a:ln w="38100" cap="flat" cmpd="sng">
              <a:solidFill>
                <a:schemeClr val="accent6"/>
              </a:solidFill>
              <a:prstDash val="solid"/>
              <a:round/>
              <a:headEnd type="none" w="med" len="med"/>
              <a:tailEnd type="none" w="med" len="med"/>
            </a:ln>
          </p:spPr>
        </p:cxnSp>
        <p:cxnSp>
          <p:nvCxnSpPr>
            <p:cNvPr id="701" name="Google Shape;701;p34"/>
            <p:cNvCxnSpPr/>
            <p:nvPr/>
          </p:nvCxnSpPr>
          <p:spPr>
            <a:xfrm flipH="1">
              <a:off x="6399700" y="3447775"/>
              <a:ext cx="492600" cy="295200"/>
            </a:xfrm>
            <a:prstGeom prst="bentConnector3">
              <a:avLst>
                <a:gd name="adj1" fmla="val 98975"/>
              </a:avLst>
            </a:prstGeom>
            <a:noFill/>
            <a:ln w="38100" cap="flat" cmpd="sng">
              <a:solidFill>
                <a:schemeClr val="accent6"/>
              </a:solidFill>
              <a:prstDash val="solid"/>
              <a:round/>
              <a:headEnd type="none" w="med" len="med"/>
              <a:tailEnd type="none" w="med" len="med"/>
            </a:ln>
          </p:spPr>
        </p:cxnSp>
        <p:cxnSp>
          <p:nvCxnSpPr>
            <p:cNvPr id="703" name="Google Shape;703;p34"/>
            <p:cNvCxnSpPr>
              <a:cxnSpLocks/>
              <a:stCxn id="697" idx="3"/>
            </p:cNvCxnSpPr>
            <p:nvPr/>
          </p:nvCxnSpPr>
          <p:spPr>
            <a:xfrm>
              <a:off x="6149075" y="3879550"/>
              <a:ext cx="258000" cy="0"/>
            </a:xfrm>
            <a:prstGeom prst="straightConnector1">
              <a:avLst/>
            </a:prstGeom>
            <a:noFill/>
            <a:ln w="38100" cap="flat" cmpd="sng">
              <a:solidFill>
                <a:schemeClr val="accent6"/>
              </a:solidFill>
              <a:prstDash val="solid"/>
              <a:round/>
              <a:headEnd type="none" w="med" len="med"/>
              <a:tailEnd type="none" w="med" len="med"/>
            </a:ln>
          </p:spPr>
        </p:cxnSp>
      </p:grpSp>
      <p:sp>
        <p:nvSpPr>
          <p:cNvPr id="14" name="TextBox 13">
            <a:extLst>
              <a:ext uri="{FF2B5EF4-FFF2-40B4-BE49-F238E27FC236}">
                <a16:creationId xmlns:a16="http://schemas.microsoft.com/office/drawing/2014/main" id="{D11A5262-A96E-45BB-B71D-04DBCBFF9A52}"/>
              </a:ext>
            </a:extLst>
          </p:cNvPr>
          <p:cNvSpPr txBox="1"/>
          <p:nvPr/>
        </p:nvSpPr>
        <p:spPr>
          <a:xfrm>
            <a:off x="370975" y="1156774"/>
            <a:ext cx="4578350" cy="446276"/>
          </a:xfrm>
          <a:prstGeom prst="rect">
            <a:avLst/>
          </a:prstGeom>
          <a:noFill/>
        </p:spPr>
        <p:txBody>
          <a:bodyPr wrap="square">
            <a:spAutoFit/>
          </a:bodyPr>
          <a:lstStyle/>
          <a:p>
            <a:pPr marL="0" lvl="0" indent="0" algn="ctr" rtl="0">
              <a:spcBef>
                <a:spcPts val="600"/>
              </a:spcBef>
              <a:spcAft>
                <a:spcPts val="0"/>
              </a:spcAft>
              <a:buNone/>
            </a:pPr>
            <a:r>
              <a:rPr lang="en-US" sz="2300" b="1" dirty="0">
                <a:solidFill>
                  <a:srgbClr val="3D4965"/>
                </a:solidFill>
                <a:latin typeface="Dosis" panose="020B0604020202020204" charset="0"/>
              </a:rPr>
              <a:t>Flora Adaptations</a:t>
            </a:r>
          </a:p>
        </p:txBody>
      </p:sp>
      <p:sp>
        <p:nvSpPr>
          <p:cNvPr id="17" name="Google Shape;694;p34">
            <a:extLst>
              <a:ext uri="{FF2B5EF4-FFF2-40B4-BE49-F238E27FC236}">
                <a16:creationId xmlns:a16="http://schemas.microsoft.com/office/drawing/2014/main" id="{74BFD0DE-C652-488E-A19C-10765C3540FD}"/>
              </a:ext>
            </a:extLst>
          </p:cNvPr>
          <p:cNvSpPr txBox="1">
            <a:spLocks/>
          </p:cNvSpPr>
          <p:nvPr/>
        </p:nvSpPr>
        <p:spPr>
          <a:xfrm>
            <a:off x="115057" y="2586937"/>
            <a:ext cx="4946943" cy="172167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93700" algn="l" rtl="0">
              <a:lnSpc>
                <a:spcPct val="100000"/>
              </a:lnSpc>
              <a:spcBef>
                <a:spcPts val="600"/>
              </a:spcBef>
              <a:spcAft>
                <a:spcPts val="0"/>
              </a:spcAft>
              <a:buClr>
                <a:schemeClr val="dk1"/>
              </a:buClr>
              <a:buSzPts val="2600"/>
              <a:buFont typeface="Dosis"/>
              <a:buChar char="✘"/>
              <a:defRPr sz="26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indent="0">
              <a:buFont typeface="Dosis"/>
              <a:buNone/>
            </a:pPr>
            <a:endParaRPr lang="en-US" sz="2300" dirty="0"/>
          </a:p>
          <a:p>
            <a:pPr marL="425450" indent="-342900">
              <a:buSzPts val="2300"/>
              <a:buFont typeface="Arial"/>
              <a:buChar char="•"/>
            </a:pPr>
            <a:r>
              <a:rPr lang="en-US" sz="2300" dirty="0"/>
              <a:t>Root systems of these aquatic plants have special adaptations that allow them to gain the oxygen necessary and still live in </a:t>
            </a:r>
            <a:r>
              <a:rPr lang="en-US" sz="2300" b="1" dirty="0"/>
              <a:t>hydric</a:t>
            </a:r>
            <a:r>
              <a:rPr lang="en-US" sz="2300" dirty="0"/>
              <a:t> conditions.</a:t>
            </a:r>
            <a:br>
              <a:rPr lang="en-US" sz="2300" dirty="0"/>
            </a:br>
            <a:endParaRPr lang="en-US" sz="2300" dirty="0"/>
          </a:p>
          <a:p>
            <a:pPr indent="0">
              <a:buFont typeface="Dosis"/>
              <a:buNone/>
            </a:pPr>
            <a:endParaRPr lang="en-US" sz="23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94">
                                            <p:txEl>
                                              <p:pRg st="0" end="0"/>
                                            </p:txEl>
                                          </p:spTgt>
                                        </p:tgtEl>
                                        <p:attrNameLst>
                                          <p:attrName>style.visibility</p:attrName>
                                        </p:attrNameLst>
                                      </p:cBhvr>
                                      <p:to>
                                        <p:strVal val="visible"/>
                                      </p:to>
                                    </p:set>
                                    <p:anim calcmode="lin" valueType="num">
                                      <p:cBhvr additive="base">
                                        <p:cTn id="7" dur="500" fill="hold"/>
                                        <p:tgtEl>
                                          <p:spTgt spid="69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94">
                                            <p:txEl>
                                              <p:pRg st="0" end="0"/>
                                            </p:txEl>
                                          </p:spTgt>
                                        </p:tgtEl>
                                        <p:attrNameLst>
                                          <p:attrName>ppt_y</p:attrName>
                                        </p:attrNameLst>
                                      </p:cBhvr>
                                      <p:tavLst>
                                        <p:tav tm="0">
                                          <p:val>
                                            <p:strVal val="1+#ppt_h/2"/>
                                          </p:val>
                                        </p:tav>
                                        <p:tav tm="100000">
                                          <p:val>
                                            <p:strVal val="#ppt_y"/>
                                          </p:val>
                                        </p:tav>
                                      </p:tavLst>
                                    </p:anim>
                                  </p:childTnLst>
                                </p:cTn>
                              </p:par>
                              <p:par>
                                <p:cTn id="9" presetID="42" presetClass="entr" presetSubtype="0"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anim calcmode="lin" valueType="num">
                                      <p:cBhvr>
                                        <p:cTn id="12" dur="1000" fill="hold"/>
                                        <p:tgtEl>
                                          <p:spTgt spid="5"/>
                                        </p:tgtEl>
                                        <p:attrNameLst>
                                          <p:attrName>ppt_x</p:attrName>
                                        </p:attrNameLst>
                                      </p:cBhvr>
                                      <p:tavLst>
                                        <p:tav tm="0">
                                          <p:val>
                                            <p:strVal val="#ppt_x"/>
                                          </p:val>
                                        </p:tav>
                                        <p:tav tm="100000">
                                          <p:val>
                                            <p:strVal val="#ppt_x"/>
                                          </p:val>
                                        </p:tav>
                                      </p:tavLst>
                                    </p:anim>
                                    <p:anim calcmode="lin" valueType="num">
                                      <p:cBhvr>
                                        <p:cTn id="1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nodeType="click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1000"/>
                                        <p:tgtEl>
                                          <p:spTgt spid="6"/>
                                        </p:tgtEl>
                                      </p:cBhvr>
                                    </p:animEffect>
                                    <p:anim calcmode="lin" valueType="num">
                                      <p:cBhvr>
                                        <p:cTn id="19" dur="1000" fill="hold"/>
                                        <p:tgtEl>
                                          <p:spTgt spid="6"/>
                                        </p:tgtEl>
                                        <p:attrNameLst>
                                          <p:attrName>ppt_x</p:attrName>
                                        </p:attrNameLst>
                                      </p:cBhvr>
                                      <p:tavLst>
                                        <p:tav tm="0">
                                          <p:val>
                                            <p:strVal val="#ppt_x"/>
                                          </p:val>
                                        </p:tav>
                                        <p:tav tm="100000">
                                          <p:val>
                                            <p:strVal val="#ppt_x"/>
                                          </p:val>
                                        </p:tav>
                                      </p:tavLst>
                                    </p:anim>
                                    <p:anim calcmode="lin" valueType="num">
                                      <p:cBhvr>
                                        <p:cTn id="20" dur="1000" fill="hold"/>
                                        <p:tgtEl>
                                          <p:spTgt spid="6"/>
                                        </p:tgtEl>
                                        <p:attrNameLst>
                                          <p:attrName>ppt_y</p:attrName>
                                        </p:attrNameLst>
                                      </p:cBhvr>
                                      <p:tavLst>
                                        <p:tav tm="0">
                                          <p:val>
                                            <p:strVal val="#ppt_y+.1"/>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500" fill="hold"/>
                                        <p:tgtEl>
                                          <p:spTgt spid="17"/>
                                        </p:tgtEl>
                                        <p:attrNameLst>
                                          <p:attrName>ppt_x</p:attrName>
                                        </p:attrNameLst>
                                      </p:cBhvr>
                                      <p:tavLst>
                                        <p:tav tm="0">
                                          <p:val>
                                            <p:strVal val="#ppt_x"/>
                                          </p:val>
                                        </p:tav>
                                        <p:tav tm="100000">
                                          <p:val>
                                            <p:strVal val="#ppt_x"/>
                                          </p:val>
                                        </p:tav>
                                      </p:tavLst>
                                    </p:anim>
                                    <p:anim calcmode="lin" valueType="num">
                                      <p:cBhvr additive="base">
                                        <p:cTn id="24"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4" grpId="0" build="p"/>
      <p:bldP spid="1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707"/>
        <p:cNvGrpSpPr/>
        <p:nvPr/>
      </p:nvGrpSpPr>
      <p:grpSpPr>
        <a:xfrm>
          <a:off x="0" y="0"/>
          <a:ext cx="0" cy="0"/>
          <a:chOff x="0" y="0"/>
          <a:chExt cx="0" cy="0"/>
        </a:xfrm>
      </p:grpSpPr>
      <p:sp>
        <p:nvSpPr>
          <p:cNvPr id="708" name="Google Shape;708;p35"/>
          <p:cNvSpPr txBox="1">
            <a:spLocks noGrp="1"/>
          </p:cNvSpPr>
          <p:nvPr>
            <p:ph type="title" idx="4294967295"/>
          </p:nvPr>
        </p:nvSpPr>
        <p:spPr>
          <a:xfrm>
            <a:off x="366925" y="301225"/>
            <a:ext cx="48102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a:t>Wetland Adaptations</a:t>
            </a:r>
            <a:endParaRPr sz="3200"/>
          </a:p>
        </p:txBody>
      </p:sp>
      <p:sp>
        <p:nvSpPr>
          <p:cNvPr id="710" name="Google Shape;710;p35"/>
          <p:cNvSpPr txBox="1">
            <a:spLocks noGrp="1"/>
          </p:cNvSpPr>
          <p:nvPr>
            <p:ph type="body" idx="4294967295"/>
          </p:nvPr>
        </p:nvSpPr>
        <p:spPr>
          <a:xfrm>
            <a:off x="441300" y="1372639"/>
            <a:ext cx="3779700" cy="1763396"/>
          </a:xfrm>
          <a:prstGeom prst="rect">
            <a:avLst/>
          </a:prstGeom>
        </p:spPr>
        <p:txBody>
          <a:bodyPr spcFirstLastPara="1" wrap="square" lIns="91425" tIns="91425" rIns="91425" bIns="91425" anchor="t" anchorCtr="0">
            <a:noAutofit/>
          </a:bodyPr>
          <a:lstStyle/>
          <a:p>
            <a:pPr marL="444500" indent="-342900">
              <a:buSzPts val="2000"/>
              <a:buFont typeface="Arial"/>
              <a:buChar char="•"/>
            </a:pPr>
            <a:r>
              <a:rPr lang="en" sz="2000" dirty="0"/>
              <a:t>Wetlands have changing tidal levels and water temps. </a:t>
            </a:r>
            <a:endParaRPr lang="en-US"/>
          </a:p>
          <a:p>
            <a:pPr marL="444500" indent="-342900">
              <a:buSzPts val="2000"/>
              <a:buFont typeface="Arial"/>
              <a:buChar char="•"/>
            </a:pPr>
            <a:r>
              <a:rPr lang="en" sz="2000" dirty="0"/>
              <a:t>Stagnant water  has less dissolved oxygen</a:t>
            </a:r>
            <a:endParaRPr lang="en-US" sz="2000" dirty="0"/>
          </a:p>
          <a:p>
            <a:pPr marL="914400" lvl="1" indent="-355600" algn="l" rtl="0">
              <a:spcBef>
                <a:spcPts val="0"/>
              </a:spcBef>
              <a:spcAft>
                <a:spcPts val="0"/>
              </a:spcAft>
              <a:buSzPts val="2000"/>
              <a:buFont typeface="Arial"/>
              <a:buChar char="•"/>
            </a:pPr>
            <a:r>
              <a:rPr lang="en" dirty="0"/>
              <a:t>F</a:t>
            </a:r>
            <a:r>
              <a:rPr lang="en" sz="2000" dirty="0"/>
              <a:t>ish &amp; crustaceans have special gills </a:t>
            </a:r>
            <a:r>
              <a:rPr lang="en" dirty="0"/>
              <a:t>and skin allowing them to extract the O2.</a:t>
            </a:r>
          </a:p>
          <a:p>
            <a:pPr marL="558800" indent="-457200">
              <a:spcBef>
                <a:spcPts val="0"/>
              </a:spcBef>
              <a:buSzPts val="2000"/>
              <a:buFont typeface="Arial"/>
              <a:buChar char="•"/>
            </a:pPr>
            <a:r>
              <a:rPr lang="en" sz="2000" dirty="0"/>
              <a:t>They also have more hemoglobin which carries the O2 in their blood.</a:t>
            </a:r>
            <a:br>
              <a:rPr lang="en" sz="2000" dirty="0"/>
            </a:br>
            <a:endParaRPr lang="en-US" sz="2000" dirty="0"/>
          </a:p>
        </p:txBody>
      </p:sp>
      <p:pic>
        <p:nvPicPr>
          <p:cNvPr id="716" name="Google Shape;716;p35"/>
          <p:cNvPicPr preferRelativeResize="0"/>
          <p:nvPr/>
        </p:nvPicPr>
        <p:blipFill rotWithShape="1">
          <a:blip r:embed="rId3">
            <a:alphaModFix/>
          </a:blip>
          <a:srcRect r="76664"/>
          <a:stretch/>
        </p:blipFill>
        <p:spPr>
          <a:xfrm>
            <a:off x="0" y="0"/>
            <a:ext cx="511524" cy="548000"/>
          </a:xfrm>
          <a:prstGeom prst="rect">
            <a:avLst/>
          </a:prstGeom>
          <a:noFill/>
          <a:ln>
            <a:noFill/>
          </a:ln>
        </p:spPr>
      </p:pic>
      <p:pic>
        <p:nvPicPr>
          <p:cNvPr id="711" name="Google Shape;711;p35"/>
          <p:cNvPicPr preferRelativeResize="0"/>
          <p:nvPr/>
        </p:nvPicPr>
        <p:blipFill>
          <a:blip r:embed="rId4">
            <a:alphaModFix/>
          </a:blip>
          <a:stretch>
            <a:fillRect/>
          </a:stretch>
        </p:blipFill>
        <p:spPr>
          <a:xfrm>
            <a:off x="4566122" y="2254337"/>
            <a:ext cx="3981370" cy="1841056"/>
          </a:xfrm>
          <a:prstGeom prst="rect">
            <a:avLst/>
          </a:prstGeom>
          <a:noFill/>
          <a:ln>
            <a:noFill/>
          </a:ln>
        </p:spPr>
      </p:pic>
      <p:grpSp>
        <p:nvGrpSpPr>
          <p:cNvPr id="5" name="Group 4">
            <a:extLst>
              <a:ext uri="{FF2B5EF4-FFF2-40B4-BE49-F238E27FC236}">
                <a16:creationId xmlns:a16="http://schemas.microsoft.com/office/drawing/2014/main" id="{5750BDE2-CEF2-4793-ADC9-B80E3D2BA533}"/>
              </a:ext>
            </a:extLst>
          </p:cNvPr>
          <p:cNvGrpSpPr/>
          <p:nvPr/>
        </p:nvGrpSpPr>
        <p:grpSpPr>
          <a:xfrm>
            <a:off x="4371225" y="2292705"/>
            <a:ext cx="4413242" cy="2331351"/>
            <a:chOff x="4371225" y="2292705"/>
            <a:chExt cx="4413242" cy="2331351"/>
          </a:xfrm>
        </p:grpSpPr>
        <p:sp>
          <p:nvSpPr>
            <p:cNvPr id="709" name="Google Shape;709;p35"/>
            <p:cNvSpPr txBox="1"/>
            <p:nvPr/>
          </p:nvSpPr>
          <p:spPr>
            <a:xfrm>
              <a:off x="4627079" y="4192956"/>
              <a:ext cx="1150800" cy="4311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sz="1600" b="1" dirty="0">
                  <a:solidFill>
                    <a:schemeClr val="accent1"/>
                  </a:solidFill>
                  <a:latin typeface="Dosis"/>
                  <a:ea typeface="Dosis"/>
                  <a:cs typeface="Dosis"/>
                  <a:sym typeface="Dosis"/>
                </a:rPr>
                <a:t>Special gills </a:t>
              </a:r>
              <a:endParaRPr sz="1600" b="1" dirty="0">
                <a:solidFill>
                  <a:schemeClr val="accent1"/>
                </a:solidFill>
                <a:latin typeface="Dosis"/>
                <a:ea typeface="Dosis"/>
                <a:cs typeface="Dosis"/>
                <a:sym typeface="Dosis"/>
              </a:endParaRPr>
            </a:p>
          </p:txBody>
        </p:sp>
        <p:cxnSp>
          <p:nvCxnSpPr>
            <p:cNvPr id="712" name="Google Shape;712;p35"/>
            <p:cNvCxnSpPr>
              <a:cxnSpLocks/>
              <a:stCxn id="709" idx="0"/>
            </p:cNvCxnSpPr>
            <p:nvPr/>
          </p:nvCxnSpPr>
          <p:spPr>
            <a:xfrm rot="10800000" flipH="1">
              <a:off x="5202479" y="3245556"/>
              <a:ext cx="396900" cy="947400"/>
            </a:xfrm>
            <a:prstGeom prst="straightConnector1">
              <a:avLst/>
            </a:prstGeom>
            <a:noFill/>
            <a:ln w="28575" cap="flat" cmpd="sng">
              <a:solidFill>
                <a:srgbClr val="6D9EEB"/>
              </a:solidFill>
              <a:prstDash val="solid"/>
              <a:round/>
              <a:headEnd type="none" w="med" len="med"/>
              <a:tailEnd type="triangle" w="med" len="med"/>
            </a:ln>
          </p:spPr>
        </p:cxnSp>
        <p:sp>
          <p:nvSpPr>
            <p:cNvPr id="713" name="Google Shape;713;p35"/>
            <p:cNvSpPr txBox="1"/>
            <p:nvPr/>
          </p:nvSpPr>
          <p:spPr>
            <a:xfrm>
              <a:off x="6722333" y="4192954"/>
              <a:ext cx="2001300" cy="431100"/>
            </a:xfrm>
            <a:prstGeom prst="rect">
              <a:avLst/>
            </a:prstGeom>
            <a:noFill/>
            <a:ln>
              <a:noFill/>
            </a:ln>
          </p:spPr>
          <p:txBody>
            <a:bodyPr spcFirstLastPara="1" wrap="square" lIns="91425" tIns="91425" rIns="91425" bIns="91425" anchor="t" anchorCtr="0">
              <a:spAutoFit/>
            </a:bodyPr>
            <a:lstStyle/>
            <a:p>
              <a:pPr marL="0" lvl="0" indent="0" algn="r" rtl="0">
                <a:spcBef>
                  <a:spcPts val="0"/>
                </a:spcBef>
                <a:spcAft>
                  <a:spcPts val="0"/>
                </a:spcAft>
                <a:buNone/>
              </a:pPr>
              <a:r>
                <a:rPr lang="en" sz="1600" b="1">
                  <a:solidFill>
                    <a:schemeClr val="accent1"/>
                  </a:solidFill>
                  <a:latin typeface="Dosis"/>
                  <a:ea typeface="Dosis"/>
                  <a:cs typeface="Dosis"/>
                  <a:sym typeface="Dosis"/>
                </a:rPr>
                <a:t>Breathable skin!</a:t>
              </a:r>
              <a:endParaRPr sz="1600" b="1">
                <a:solidFill>
                  <a:schemeClr val="accent1"/>
                </a:solidFill>
                <a:latin typeface="Dosis"/>
                <a:ea typeface="Dosis"/>
                <a:cs typeface="Dosis"/>
                <a:sym typeface="Dosis"/>
              </a:endParaRPr>
            </a:p>
          </p:txBody>
        </p:sp>
        <p:sp>
          <p:nvSpPr>
            <p:cNvPr id="714" name="Google Shape;714;p35"/>
            <p:cNvSpPr/>
            <p:nvPr/>
          </p:nvSpPr>
          <p:spPr>
            <a:xfrm rot="277221">
              <a:off x="4371225" y="2292705"/>
              <a:ext cx="4413242" cy="1550239"/>
            </a:xfrm>
            <a:prstGeom prst="ellipse">
              <a:avLst/>
            </a:prstGeom>
            <a:noFill/>
            <a:ln w="38100" cap="flat" cmpd="sng">
              <a:solidFill>
                <a:srgbClr val="6D9EE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5" name="Google Shape;715;p35"/>
            <p:cNvCxnSpPr/>
            <p:nvPr/>
          </p:nvCxnSpPr>
          <p:spPr>
            <a:xfrm rot="10800000">
              <a:off x="7945112" y="3809721"/>
              <a:ext cx="221100" cy="502800"/>
            </a:xfrm>
            <a:prstGeom prst="straightConnector1">
              <a:avLst/>
            </a:prstGeom>
            <a:noFill/>
            <a:ln w="28575" cap="flat" cmpd="sng">
              <a:solidFill>
                <a:srgbClr val="6D9EEB"/>
              </a:solidFill>
              <a:prstDash val="solid"/>
              <a:round/>
              <a:headEnd type="none" w="med" len="med"/>
              <a:tailEnd type="triangle" w="med" len="med"/>
            </a:ln>
          </p:spPr>
        </p:cxnSp>
      </p:grpSp>
      <p:grpSp>
        <p:nvGrpSpPr>
          <p:cNvPr id="6" name="Group 5">
            <a:extLst>
              <a:ext uri="{FF2B5EF4-FFF2-40B4-BE49-F238E27FC236}">
                <a16:creationId xmlns:a16="http://schemas.microsoft.com/office/drawing/2014/main" id="{43184AE3-3F4A-4ADA-9A57-F4C5C020C018}"/>
              </a:ext>
            </a:extLst>
          </p:cNvPr>
          <p:cNvGrpSpPr/>
          <p:nvPr/>
        </p:nvGrpSpPr>
        <p:grpSpPr>
          <a:xfrm>
            <a:off x="4422550" y="249775"/>
            <a:ext cx="4810200" cy="1427100"/>
            <a:chOff x="4422550" y="249775"/>
            <a:chExt cx="4810200" cy="1427100"/>
          </a:xfrm>
        </p:grpSpPr>
        <p:sp>
          <p:nvSpPr>
            <p:cNvPr id="717" name="Google Shape;717;p35"/>
            <p:cNvSpPr txBox="1"/>
            <p:nvPr/>
          </p:nvSpPr>
          <p:spPr>
            <a:xfrm rot="-273">
              <a:off x="4943924" y="425129"/>
              <a:ext cx="3779700" cy="10158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b="1" dirty="0">
                  <a:solidFill>
                    <a:schemeClr val="accent1"/>
                  </a:solidFill>
                  <a:latin typeface="Dosis"/>
                  <a:ea typeface="Dosis"/>
                  <a:cs typeface="Dosis"/>
                  <a:sym typeface="Dosis"/>
                </a:rPr>
                <a:t>Hemoglobin is a type of protein that carries oxygen in our red blood cells throughout our body!</a:t>
              </a:r>
              <a:endParaRPr sz="1800" b="1" dirty="0">
                <a:solidFill>
                  <a:schemeClr val="accent1"/>
                </a:solidFill>
                <a:latin typeface="Dosis"/>
                <a:ea typeface="Dosis"/>
                <a:cs typeface="Dosis"/>
                <a:sym typeface="Dosis"/>
              </a:endParaRPr>
            </a:p>
          </p:txBody>
        </p:sp>
        <p:sp>
          <p:nvSpPr>
            <p:cNvPr id="718" name="Google Shape;718;p35"/>
            <p:cNvSpPr/>
            <p:nvPr/>
          </p:nvSpPr>
          <p:spPr>
            <a:xfrm rot="429">
              <a:off x="4422550" y="249775"/>
              <a:ext cx="4810200" cy="1427100"/>
            </a:xfrm>
            <a:prstGeom prst="cloudCallout">
              <a:avLst>
                <a:gd name="adj1" fmla="val -20833"/>
                <a:gd name="adj2" fmla="val 62500"/>
              </a:avLst>
            </a:prstGeom>
            <a:noFill/>
            <a:ln w="381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 name="Google Shape;710;p35">
            <a:extLst>
              <a:ext uri="{FF2B5EF4-FFF2-40B4-BE49-F238E27FC236}">
                <a16:creationId xmlns:a16="http://schemas.microsoft.com/office/drawing/2014/main" id="{EAF3F376-214E-4345-A6E7-5F595B3EC86D}"/>
              </a:ext>
            </a:extLst>
          </p:cNvPr>
          <p:cNvSpPr txBox="1">
            <a:spLocks/>
          </p:cNvSpPr>
          <p:nvPr/>
        </p:nvSpPr>
        <p:spPr>
          <a:xfrm>
            <a:off x="366745" y="1003655"/>
            <a:ext cx="3779700" cy="67352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93700" algn="l" rtl="0">
              <a:lnSpc>
                <a:spcPct val="100000"/>
              </a:lnSpc>
              <a:spcBef>
                <a:spcPts val="600"/>
              </a:spcBef>
              <a:spcAft>
                <a:spcPts val="0"/>
              </a:spcAft>
              <a:buClr>
                <a:schemeClr val="dk1"/>
              </a:buClr>
              <a:buSzPts val="2600"/>
              <a:buFont typeface="Dosis"/>
              <a:buChar char="✘"/>
              <a:defRPr sz="26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marL="0" indent="0" algn="ctr">
              <a:buFont typeface="Dosis"/>
              <a:buNone/>
            </a:pPr>
            <a:r>
              <a:rPr lang="en-US" sz="2000" b="1" dirty="0"/>
              <a:t>Fauna Adaptations</a:t>
            </a:r>
            <a:br>
              <a:rPr lang="en-US" sz="2000" b="1" dirty="0"/>
            </a:br>
            <a:endParaRPr lang="en-US" sz="2000"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1000"/>
                                        <p:tgtEl>
                                          <p:spTgt spid="5"/>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710">
                                            <p:txEl>
                                              <p:pRg st="0" end="0"/>
                                            </p:txEl>
                                          </p:spTgt>
                                        </p:tgtEl>
                                        <p:attrNameLst>
                                          <p:attrName>style.visibility</p:attrName>
                                        </p:attrNameLst>
                                      </p:cBhvr>
                                      <p:to>
                                        <p:strVal val="visible"/>
                                      </p:to>
                                    </p:set>
                                    <p:animEffect transition="in" filter="wipe(down)">
                                      <p:cBhvr>
                                        <p:cTn id="10" dur="500"/>
                                        <p:tgtEl>
                                          <p:spTgt spid="710">
                                            <p:txEl>
                                              <p:pRg st="0" end="0"/>
                                            </p:txEl>
                                          </p:spTgt>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710">
                                            <p:txEl>
                                              <p:pRg st="1" end="1"/>
                                            </p:txEl>
                                          </p:spTgt>
                                        </p:tgtEl>
                                        <p:attrNameLst>
                                          <p:attrName>style.visibility</p:attrName>
                                        </p:attrNameLst>
                                      </p:cBhvr>
                                      <p:to>
                                        <p:strVal val="visible"/>
                                      </p:to>
                                    </p:set>
                                    <p:animEffect transition="in" filter="wipe(down)">
                                      <p:cBhvr>
                                        <p:cTn id="13" dur="500"/>
                                        <p:tgtEl>
                                          <p:spTgt spid="710">
                                            <p:txEl>
                                              <p:pRg st="1" end="1"/>
                                            </p:txEl>
                                          </p:spTgt>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710">
                                            <p:txEl>
                                              <p:pRg st="2" end="2"/>
                                            </p:txEl>
                                          </p:spTgt>
                                        </p:tgtEl>
                                        <p:attrNameLst>
                                          <p:attrName>style.visibility</p:attrName>
                                        </p:attrNameLst>
                                      </p:cBhvr>
                                      <p:to>
                                        <p:strVal val="visible"/>
                                      </p:to>
                                    </p:set>
                                    <p:animEffect transition="in" filter="wipe(down)">
                                      <p:cBhvr>
                                        <p:cTn id="16" dur="500"/>
                                        <p:tgtEl>
                                          <p:spTgt spid="710">
                                            <p:txEl>
                                              <p:pRg st="2" end="2"/>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710">
                                            <p:txEl>
                                              <p:pRg st="3" end="3"/>
                                            </p:txEl>
                                          </p:spTgt>
                                        </p:tgtEl>
                                        <p:attrNameLst>
                                          <p:attrName>style.visibility</p:attrName>
                                        </p:attrNameLst>
                                      </p:cBhvr>
                                      <p:to>
                                        <p:strVal val="visible"/>
                                      </p:to>
                                    </p:set>
                                    <p:animEffect transition="in" filter="wipe(down)">
                                      <p:cBhvr>
                                        <p:cTn id="21" dur="500"/>
                                        <p:tgtEl>
                                          <p:spTgt spid="710">
                                            <p:txEl>
                                              <p:pRg st="3" end="3"/>
                                            </p:txEl>
                                          </p:spTgt>
                                        </p:tgtEl>
                                      </p:cBhvr>
                                    </p:animEffect>
                                  </p:childTnLst>
                                </p:cTn>
                              </p:par>
                              <p:par>
                                <p:cTn id="22" presetID="22" presetClass="entr" presetSubtype="4" fill="hold"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down)">
                                      <p:cBhvr>
                                        <p:cTn id="24"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0" grpId="0" uiExpand="1" build="p"/>
    </p:bldLst>
  </p:timing>
</p:sld>
</file>

<file path=ppt/slides/slide3.xml><?xml version="1.0" encoding="utf-8"?>
<p:sld xmlns:a="http://schemas.openxmlformats.org/drawingml/2006/main" xmlns:r="http://schemas.openxmlformats.org/officeDocument/2006/relationships" xmlns:p="http://schemas.openxmlformats.org/presentationml/2006/main" show="0">
  <p:cSld>
    <p:spTree>
      <p:nvGrpSpPr>
        <p:cNvPr id="1" name="Shape 583"/>
        <p:cNvGrpSpPr/>
        <p:nvPr/>
      </p:nvGrpSpPr>
      <p:grpSpPr>
        <a:xfrm>
          <a:off x="0" y="0"/>
          <a:ext cx="0" cy="0"/>
          <a:chOff x="0" y="0"/>
          <a:chExt cx="0" cy="0"/>
        </a:xfrm>
      </p:grpSpPr>
      <p:pic>
        <p:nvPicPr>
          <p:cNvPr id="584" name="Google Shape;584;p26" descr="Take a look at what NAMEPA has been doing in 2020! #SaveOurSeas" title="NAMEPA Year In Review 2020">
            <a:hlinkClick r:id="rId4"/>
          </p:cNvPr>
          <p:cNvPicPr preferRelativeResize="0"/>
          <p:nvPr/>
        </p:nvPicPr>
        <p:blipFill>
          <a:blip r:embed="rId5">
            <a:alphaModFix/>
          </a:blip>
          <a:stretch>
            <a:fillRect/>
          </a:stretch>
        </p:blipFill>
        <p:spPr>
          <a:xfrm>
            <a:off x="1019663" y="1128550"/>
            <a:ext cx="5227726" cy="3920800"/>
          </a:xfrm>
          <a:prstGeom prst="rect">
            <a:avLst/>
          </a:prstGeom>
          <a:noFill/>
          <a:ln>
            <a:noFill/>
          </a:ln>
        </p:spPr>
      </p:pic>
      <p:sp>
        <p:nvSpPr>
          <p:cNvPr id="585" name="Google Shape;585;p26"/>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5000" dirty="0"/>
              <a:t>What Do We Do?</a:t>
            </a:r>
            <a:endParaRPr sz="5000" dirty="0"/>
          </a:p>
        </p:txBody>
      </p:sp>
      <p:pic>
        <p:nvPicPr>
          <p:cNvPr id="5" name="Picture 4" descr="Logo, icon&#10;&#10;Description automatically generated">
            <a:extLst>
              <a:ext uri="{FF2B5EF4-FFF2-40B4-BE49-F238E27FC236}">
                <a16:creationId xmlns:a16="http://schemas.microsoft.com/office/drawing/2014/main" id="{60EAF373-BCEA-3351-8C03-4B7EDB87E5E1}"/>
              </a:ext>
            </a:extLst>
          </p:cNvPr>
          <p:cNvPicPr>
            <a:picLocks noChangeAspect="1"/>
          </p:cNvPicPr>
          <p:nvPr/>
        </p:nvPicPr>
        <p:blipFill>
          <a:blip r:embed="rId6"/>
          <a:stretch>
            <a:fillRect/>
          </a:stretch>
        </p:blipFill>
        <p:spPr>
          <a:xfrm>
            <a:off x="128337" y="200416"/>
            <a:ext cx="619757" cy="633556"/>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84"/>
                                        </p:tgtEl>
                                        <p:attrNameLst>
                                          <p:attrName>style.visibility</p:attrName>
                                        </p:attrNameLst>
                                      </p:cBhvr>
                                      <p:to>
                                        <p:strVal val="visible"/>
                                      </p:to>
                                    </p:set>
                                    <p:animEffect transition="in" filter="fade">
                                      <p:cBhvr>
                                        <p:cTn id="7" dur="1000"/>
                                        <p:tgtEl>
                                          <p:spTgt spid="5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extLst>
    <p:ext uri="{6950BFC3-D8DA-4A85-94F7-54DA5524770B}">
      <p188:commentRel xmlns:p188="http://schemas.microsoft.com/office/powerpoint/2018/8/main" r:id="rId3"/>
    </p:ext>
  </p:extLs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722"/>
        <p:cNvGrpSpPr/>
        <p:nvPr/>
      </p:nvGrpSpPr>
      <p:grpSpPr>
        <a:xfrm>
          <a:off x="0" y="0"/>
          <a:ext cx="0" cy="0"/>
          <a:chOff x="0" y="0"/>
          <a:chExt cx="0" cy="0"/>
        </a:xfrm>
      </p:grpSpPr>
      <p:sp>
        <p:nvSpPr>
          <p:cNvPr id="723" name="Google Shape;723;p36"/>
          <p:cNvSpPr txBox="1">
            <a:spLocks noGrp="1"/>
          </p:cNvSpPr>
          <p:nvPr>
            <p:ph type="title" idx="4294967295"/>
          </p:nvPr>
        </p:nvSpPr>
        <p:spPr>
          <a:xfrm>
            <a:off x="442332" y="83811"/>
            <a:ext cx="6140450" cy="85725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Coral Reefs</a:t>
            </a:r>
            <a:endParaRPr sz="3200" dirty="0"/>
          </a:p>
        </p:txBody>
      </p:sp>
      <p:sp>
        <p:nvSpPr>
          <p:cNvPr id="724" name="Google Shape;724;p36"/>
          <p:cNvSpPr txBox="1">
            <a:spLocks noGrp="1"/>
          </p:cNvSpPr>
          <p:nvPr>
            <p:ph type="body" idx="4294967295"/>
          </p:nvPr>
        </p:nvSpPr>
        <p:spPr>
          <a:xfrm>
            <a:off x="0" y="759382"/>
            <a:ext cx="4498258" cy="3302000"/>
          </a:xfrm>
          <a:prstGeom prst="rect">
            <a:avLst/>
          </a:prstGeom>
        </p:spPr>
        <p:txBody>
          <a:bodyPr spcFirstLastPara="1" wrap="square" lIns="91425" tIns="91425" rIns="91425" bIns="91425" anchor="t" anchorCtr="0">
            <a:noAutofit/>
          </a:bodyPr>
          <a:lstStyle/>
          <a:p>
            <a:pPr>
              <a:buBlip>
                <a:blip r:embed="rId3">
                  <a:extLst>
                    <a:ext uri="{96DAC541-7B7A-43D3-8B79-37D633B846F1}">
                      <asvg:svgBlip xmlns:asvg="http://schemas.microsoft.com/office/drawing/2016/SVG/main" r:embed="rId4"/>
                    </a:ext>
                  </a:extLst>
                </a:blip>
              </a:buBlip>
            </a:pPr>
            <a:r>
              <a:rPr lang="en" b="1" dirty="0"/>
              <a:t>Coral Reef</a:t>
            </a:r>
            <a:r>
              <a:rPr lang="en" dirty="0"/>
              <a:t>: large underwater structures made of an exoskeleton called calcium carbonate (CaCO3).</a:t>
            </a:r>
            <a:br>
              <a:rPr lang="en" dirty="0"/>
            </a:br>
            <a:endParaRPr lang="en" dirty="0"/>
          </a:p>
          <a:p>
            <a:pPr>
              <a:buBlip>
                <a:blip r:embed="rId3">
                  <a:extLst>
                    <a:ext uri="{96DAC541-7B7A-43D3-8B79-37D633B846F1}">
                      <asvg:svgBlip xmlns:asvg="http://schemas.microsoft.com/office/drawing/2016/SVG/main" r:embed="rId4"/>
                    </a:ext>
                  </a:extLst>
                </a:blip>
              </a:buBlip>
            </a:pPr>
            <a:r>
              <a:rPr lang="en" dirty="0"/>
              <a:t>Coral reefs are made of individual corals called </a:t>
            </a:r>
            <a:r>
              <a:rPr lang="en" b="1" dirty="0"/>
              <a:t>polyps </a:t>
            </a:r>
            <a:r>
              <a:rPr lang="en" dirty="0"/>
              <a:t>which is an invertebrate. </a:t>
            </a:r>
            <a:endParaRPr dirty="0"/>
          </a:p>
          <a:p>
            <a:pPr marL="0" lvl="0" indent="0" algn="l" rtl="0">
              <a:spcBef>
                <a:spcPts val="600"/>
              </a:spcBef>
              <a:spcAft>
                <a:spcPts val="0"/>
              </a:spcAft>
              <a:buNone/>
            </a:pPr>
            <a:endParaRPr dirty="0"/>
          </a:p>
        </p:txBody>
      </p:sp>
      <p:pic>
        <p:nvPicPr>
          <p:cNvPr id="725" name="Google Shape;725;p36"/>
          <p:cNvPicPr preferRelativeResize="0"/>
          <p:nvPr/>
        </p:nvPicPr>
        <p:blipFill rotWithShape="1">
          <a:blip r:embed="rId5">
            <a:alphaModFix/>
          </a:blip>
          <a:srcRect r="76664"/>
          <a:stretch/>
        </p:blipFill>
        <p:spPr>
          <a:xfrm>
            <a:off x="0" y="0"/>
            <a:ext cx="511524" cy="548000"/>
          </a:xfrm>
          <a:prstGeom prst="rect">
            <a:avLst/>
          </a:prstGeom>
          <a:noFill/>
          <a:ln>
            <a:noFill/>
          </a:ln>
        </p:spPr>
      </p:pic>
      <p:sp>
        <p:nvSpPr>
          <p:cNvPr id="728" name="Google Shape;728;p36"/>
          <p:cNvSpPr/>
          <p:nvPr/>
        </p:nvSpPr>
        <p:spPr>
          <a:xfrm>
            <a:off x="3634962" y="3893770"/>
            <a:ext cx="2947820" cy="1083157"/>
          </a:xfrm>
          <a:prstGeom prst="cloudCallout">
            <a:avLst>
              <a:gd name="adj1" fmla="val -20833"/>
              <a:gd name="adj2" fmla="val 62500"/>
            </a:avLst>
          </a:prstGeom>
          <a:noFill/>
          <a:ln w="381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9" name="Google Shape;729;p36"/>
          <p:cNvSpPr txBox="1"/>
          <p:nvPr/>
        </p:nvSpPr>
        <p:spPr>
          <a:xfrm rot="1853">
            <a:off x="3591308" y="4022457"/>
            <a:ext cx="2861112" cy="815578"/>
          </a:xfrm>
          <a:prstGeom prst="rect">
            <a:avLst/>
          </a:prstGeom>
          <a:noFill/>
          <a:ln>
            <a:noFill/>
          </a:ln>
        </p:spPr>
        <p:txBody>
          <a:bodyPr spcFirstLastPara="1" wrap="square" lIns="91425" tIns="91425" rIns="91425" bIns="91425" anchor="t" anchorCtr="0">
            <a:spAutoFit/>
          </a:bodyPr>
          <a:lstStyle/>
          <a:p>
            <a:pPr marL="457200" lvl="0" indent="0" algn="l" rtl="0">
              <a:spcBef>
                <a:spcPts val="600"/>
              </a:spcBef>
              <a:spcAft>
                <a:spcPts val="0"/>
              </a:spcAft>
              <a:buNone/>
            </a:pPr>
            <a:r>
              <a:rPr lang="en" sz="1800" b="1" dirty="0">
                <a:solidFill>
                  <a:schemeClr val="dk1"/>
                </a:solidFill>
                <a:latin typeface="Dosis"/>
                <a:ea typeface="Dosis"/>
                <a:cs typeface="Dosis"/>
                <a:sym typeface="Dosis"/>
              </a:rPr>
              <a:t>How do polyps adapt to the reefs?</a:t>
            </a:r>
            <a:endParaRPr sz="700" b="1" dirty="0">
              <a:solidFill>
                <a:schemeClr val="dk1"/>
              </a:solidFill>
            </a:endParaRPr>
          </a:p>
        </p:txBody>
      </p:sp>
      <p:pic>
        <p:nvPicPr>
          <p:cNvPr id="730" name="Google Shape;730;p36"/>
          <p:cNvPicPr preferRelativeResize="0"/>
          <p:nvPr/>
        </p:nvPicPr>
        <p:blipFill>
          <a:blip r:embed="rId6">
            <a:alphaModFix/>
          </a:blip>
          <a:stretch>
            <a:fillRect/>
          </a:stretch>
        </p:blipFill>
        <p:spPr>
          <a:xfrm>
            <a:off x="6740586" y="4462836"/>
            <a:ext cx="951360" cy="547999"/>
          </a:xfrm>
          <a:prstGeom prst="rect">
            <a:avLst/>
          </a:prstGeom>
          <a:noFill/>
          <a:ln>
            <a:noFill/>
          </a:ln>
        </p:spPr>
      </p:pic>
      <p:pic>
        <p:nvPicPr>
          <p:cNvPr id="731" name="Google Shape;731;p36"/>
          <p:cNvPicPr preferRelativeResize="0"/>
          <p:nvPr/>
        </p:nvPicPr>
        <p:blipFill>
          <a:blip r:embed="rId7">
            <a:alphaModFix/>
          </a:blip>
          <a:stretch>
            <a:fillRect/>
          </a:stretch>
        </p:blipFill>
        <p:spPr>
          <a:xfrm rot="-654923" flipH="1">
            <a:off x="6670277" y="128703"/>
            <a:ext cx="567619" cy="978345"/>
          </a:xfrm>
          <a:prstGeom prst="rect">
            <a:avLst/>
          </a:prstGeom>
          <a:noFill/>
          <a:ln>
            <a:noFill/>
          </a:ln>
        </p:spPr>
      </p:pic>
      <p:pic>
        <p:nvPicPr>
          <p:cNvPr id="732" name="Google Shape;732;p36"/>
          <p:cNvPicPr preferRelativeResize="0"/>
          <p:nvPr/>
        </p:nvPicPr>
        <p:blipFill>
          <a:blip r:embed="rId8">
            <a:alphaModFix/>
          </a:blip>
          <a:stretch>
            <a:fillRect/>
          </a:stretch>
        </p:blipFill>
        <p:spPr>
          <a:xfrm>
            <a:off x="-102738" y="4252909"/>
            <a:ext cx="1228524" cy="857401"/>
          </a:xfrm>
          <a:prstGeom prst="rect">
            <a:avLst/>
          </a:prstGeom>
          <a:noFill/>
          <a:ln>
            <a:noFill/>
          </a:ln>
        </p:spPr>
      </p:pic>
      <p:pic>
        <p:nvPicPr>
          <p:cNvPr id="8" name="Picture 7">
            <a:extLst>
              <a:ext uri="{FF2B5EF4-FFF2-40B4-BE49-F238E27FC236}">
                <a16:creationId xmlns:a16="http://schemas.microsoft.com/office/drawing/2014/main" id="{DC7C2893-8E4C-4E9F-93CF-D90807DFF837}"/>
              </a:ext>
            </a:extLst>
          </p:cNvPr>
          <p:cNvPicPr>
            <a:picLocks noChangeAspect="1"/>
          </p:cNvPicPr>
          <p:nvPr/>
        </p:nvPicPr>
        <p:blipFill>
          <a:blip r:embed="rId9"/>
          <a:stretch>
            <a:fillRect/>
          </a:stretch>
        </p:blipFill>
        <p:spPr>
          <a:xfrm>
            <a:off x="4498258" y="1167617"/>
            <a:ext cx="3658596" cy="2439063"/>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24">
                                            <p:txEl>
                                              <p:pRg st="0" end="0"/>
                                            </p:txEl>
                                          </p:spTgt>
                                        </p:tgtEl>
                                        <p:attrNameLst>
                                          <p:attrName>style.visibility</p:attrName>
                                        </p:attrNameLst>
                                      </p:cBhvr>
                                      <p:to>
                                        <p:strVal val="visible"/>
                                      </p:to>
                                    </p:set>
                                    <p:animEffect transition="in" filter="fade">
                                      <p:cBhvr>
                                        <p:cTn id="7" dur="1000"/>
                                        <p:tgtEl>
                                          <p:spTgt spid="72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24">
                                            <p:txEl>
                                              <p:pRg st="1" end="1"/>
                                            </p:txEl>
                                          </p:spTgt>
                                        </p:tgtEl>
                                        <p:attrNameLst>
                                          <p:attrName>style.visibility</p:attrName>
                                        </p:attrNameLst>
                                      </p:cBhvr>
                                      <p:to>
                                        <p:strVal val="visible"/>
                                      </p:to>
                                    </p:set>
                                    <p:animEffect transition="in" filter="fade">
                                      <p:cBhvr>
                                        <p:cTn id="12" dur="500"/>
                                        <p:tgtEl>
                                          <p:spTgt spid="724">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1000"/>
                                        <p:tgtEl>
                                          <p:spTgt spid="8"/>
                                        </p:tgtEl>
                                      </p:cBhvr>
                                    </p:animEffect>
                                    <p:anim calcmode="lin" valueType="num">
                                      <p:cBhvr>
                                        <p:cTn id="18" dur="1000" fill="hold"/>
                                        <p:tgtEl>
                                          <p:spTgt spid="8"/>
                                        </p:tgtEl>
                                        <p:attrNameLst>
                                          <p:attrName>ppt_x</p:attrName>
                                        </p:attrNameLst>
                                      </p:cBhvr>
                                      <p:tavLst>
                                        <p:tav tm="0">
                                          <p:val>
                                            <p:strVal val="#ppt_x"/>
                                          </p:val>
                                        </p:tav>
                                        <p:tav tm="100000">
                                          <p:val>
                                            <p:strVal val="#ppt_x"/>
                                          </p:val>
                                        </p:tav>
                                      </p:tavLst>
                                    </p:anim>
                                    <p:anim calcmode="lin" valueType="num">
                                      <p:cBhvr>
                                        <p:cTn id="1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728"/>
                                        </p:tgtEl>
                                        <p:attrNameLst>
                                          <p:attrName>style.visibility</p:attrName>
                                        </p:attrNameLst>
                                      </p:cBhvr>
                                      <p:to>
                                        <p:strVal val="visible"/>
                                      </p:to>
                                    </p:set>
                                    <p:animEffect transition="in" filter="fade">
                                      <p:cBhvr>
                                        <p:cTn id="24" dur="1000"/>
                                        <p:tgtEl>
                                          <p:spTgt spid="728"/>
                                        </p:tgtEl>
                                      </p:cBhvr>
                                    </p:animEffect>
                                    <p:anim calcmode="lin" valueType="num">
                                      <p:cBhvr>
                                        <p:cTn id="25" dur="1000" fill="hold"/>
                                        <p:tgtEl>
                                          <p:spTgt spid="728"/>
                                        </p:tgtEl>
                                        <p:attrNameLst>
                                          <p:attrName>ppt_x</p:attrName>
                                        </p:attrNameLst>
                                      </p:cBhvr>
                                      <p:tavLst>
                                        <p:tav tm="0">
                                          <p:val>
                                            <p:strVal val="#ppt_x"/>
                                          </p:val>
                                        </p:tav>
                                        <p:tav tm="100000">
                                          <p:val>
                                            <p:strVal val="#ppt_x"/>
                                          </p:val>
                                        </p:tav>
                                      </p:tavLst>
                                    </p:anim>
                                    <p:anim calcmode="lin" valueType="num">
                                      <p:cBhvr>
                                        <p:cTn id="26" dur="1000" fill="hold"/>
                                        <p:tgtEl>
                                          <p:spTgt spid="728"/>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729"/>
                                        </p:tgtEl>
                                        <p:attrNameLst>
                                          <p:attrName>style.visibility</p:attrName>
                                        </p:attrNameLst>
                                      </p:cBhvr>
                                      <p:to>
                                        <p:strVal val="visible"/>
                                      </p:to>
                                    </p:set>
                                    <p:animEffect transition="in" filter="fade">
                                      <p:cBhvr>
                                        <p:cTn id="31" dur="1000"/>
                                        <p:tgtEl>
                                          <p:spTgt spid="729"/>
                                        </p:tgtEl>
                                      </p:cBhvr>
                                    </p:animEffect>
                                    <p:anim calcmode="lin" valueType="num">
                                      <p:cBhvr>
                                        <p:cTn id="32" dur="1000" fill="hold"/>
                                        <p:tgtEl>
                                          <p:spTgt spid="729"/>
                                        </p:tgtEl>
                                        <p:attrNameLst>
                                          <p:attrName>ppt_x</p:attrName>
                                        </p:attrNameLst>
                                      </p:cBhvr>
                                      <p:tavLst>
                                        <p:tav tm="0">
                                          <p:val>
                                            <p:strVal val="#ppt_x"/>
                                          </p:val>
                                        </p:tav>
                                        <p:tav tm="100000">
                                          <p:val>
                                            <p:strVal val="#ppt_x"/>
                                          </p:val>
                                        </p:tav>
                                      </p:tavLst>
                                    </p:anim>
                                    <p:anim calcmode="lin" valueType="num">
                                      <p:cBhvr>
                                        <p:cTn id="33" dur="1000" fill="hold"/>
                                        <p:tgtEl>
                                          <p:spTgt spid="7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4" grpId="0" uiExpand="1" build="p"/>
      <p:bldP spid="728" grpId="0" animBg="1"/>
      <p:bldP spid="729"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736"/>
        <p:cNvGrpSpPr/>
        <p:nvPr/>
      </p:nvGrpSpPr>
      <p:grpSpPr>
        <a:xfrm>
          <a:off x="0" y="0"/>
          <a:ext cx="0" cy="0"/>
          <a:chOff x="0" y="0"/>
          <a:chExt cx="0" cy="0"/>
        </a:xfrm>
      </p:grpSpPr>
      <p:sp>
        <p:nvSpPr>
          <p:cNvPr id="737" name="Google Shape;737;p37"/>
          <p:cNvSpPr txBox="1"/>
          <p:nvPr/>
        </p:nvSpPr>
        <p:spPr>
          <a:xfrm>
            <a:off x="903559" y="4666500"/>
            <a:ext cx="6942900" cy="4770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1900" b="1" dirty="0">
                <a:solidFill>
                  <a:schemeClr val="accent1"/>
                </a:solidFill>
                <a:latin typeface="Dosis"/>
                <a:ea typeface="Dosis"/>
                <a:cs typeface="Dosis"/>
                <a:sym typeface="Dosis"/>
              </a:rPr>
              <a:t>What are the differences between these three types of coral reefs?</a:t>
            </a:r>
            <a:endParaRPr sz="1900" b="1" dirty="0">
              <a:solidFill>
                <a:schemeClr val="accent1"/>
              </a:solidFill>
              <a:latin typeface="Dosis"/>
              <a:ea typeface="Dosis"/>
              <a:cs typeface="Dosis"/>
              <a:sym typeface="Dosis"/>
            </a:endParaRPr>
          </a:p>
        </p:txBody>
      </p:sp>
      <p:sp>
        <p:nvSpPr>
          <p:cNvPr id="738" name="Google Shape;738;p37"/>
          <p:cNvSpPr txBox="1"/>
          <p:nvPr/>
        </p:nvSpPr>
        <p:spPr>
          <a:xfrm>
            <a:off x="494599" y="234800"/>
            <a:ext cx="7093445" cy="677078"/>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200" dirty="0">
                <a:solidFill>
                  <a:schemeClr val="accent1"/>
                </a:solidFill>
                <a:latin typeface="Sniglet"/>
                <a:ea typeface="Sniglet"/>
                <a:cs typeface="Sniglet"/>
                <a:sym typeface="Sniglet"/>
              </a:rPr>
              <a:t>Formation Types  of Coral Reefs</a:t>
            </a:r>
            <a:endParaRPr sz="3200" dirty="0">
              <a:solidFill>
                <a:schemeClr val="accent1"/>
              </a:solidFill>
              <a:latin typeface="Sniglet"/>
              <a:ea typeface="Sniglet"/>
              <a:cs typeface="Sniglet"/>
              <a:sym typeface="Sniglet"/>
            </a:endParaRPr>
          </a:p>
        </p:txBody>
      </p:sp>
      <p:pic>
        <p:nvPicPr>
          <p:cNvPr id="739" name="Google Shape;739;p37"/>
          <p:cNvPicPr preferRelativeResize="0"/>
          <p:nvPr/>
        </p:nvPicPr>
        <p:blipFill>
          <a:blip r:embed="rId3">
            <a:alphaModFix/>
          </a:blip>
          <a:stretch>
            <a:fillRect/>
          </a:stretch>
        </p:blipFill>
        <p:spPr>
          <a:xfrm>
            <a:off x="262000" y="970925"/>
            <a:ext cx="2164110" cy="1927133"/>
          </a:xfrm>
          <a:prstGeom prst="rect">
            <a:avLst/>
          </a:prstGeom>
          <a:noFill/>
          <a:ln>
            <a:noFill/>
          </a:ln>
        </p:spPr>
      </p:pic>
      <p:pic>
        <p:nvPicPr>
          <p:cNvPr id="740" name="Google Shape;740;p37"/>
          <p:cNvPicPr preferRelativeResize="0"/>
          <p:nvPr/>
        </p:nvPicPr>
        <p:blipFill>
          <a:blip r:embed="rId4">
            <a:alphaModFix/>
          </a:blip>
          <a:stretch>
            <a:fillRect/>
          </a:stretch>
        </p:blipFill>
        <p:spPr>
          <a:xfrm>
            <a:off x="3423508" y="970924"/>
            <a:ext cx="1903002" cy="1927133"/>
          </a:xfrm>
          <a:prstGeom prst="rect">
            <a:avLst/>
          </a:prstGeom>
          <a:noFill/>
          <a:ln>
            <a:noFill/>
          </a:ln>
        </p:spPr>
      </p:pic>
      <p:pic>
        <p:nvPicPr>
          <p:cNvPr id="741" name="Google Shape;741;p37"/>
          <p:cNvPicPr preferRelativeResize="0"/>
          <p:nvPr/>
        </p:nvPicPr>
        <p:blipFill>
          <a:blip r:embed="rId5">
            <a:alphaModFix/>
          </a:blip>
          <a:stretch>
            <a:fillRect/>
          </a:stretch>
        </p:blipFill>
        <p:spPr>
          <a:xfrm>
            <a:off x="6259276" y="1022401"/>
            <a:ext cx="2250544" cy="1875658"/>
          </a:xfrm>
          <a:prstGeom prst="rect">
            <a:avLst/>
          </a:prstGeom>
          <a:noFill/>
          <a:ln>
            <a:noFill/>
          </a:ln>
        </p:spPr>
      </p:pic>
      <p:pic>
        <p:nvPicPr>
          <p:cNvPr id="742" name="Google Shape;742;p37"/>
          <p:cNvPicPr preferRelativeResize="0"/>
          <p:nvPr/>
        </p:nvPicPr>
        <p:blipFill rotWithShape="1">
          <a:blip r:embed="rId6">
            <a:alphaModFix/>
          </a:blip>
          <a:srcRect r="76664"/>
          <a:stretch/>
        </p:blipFill>
        <p:spPr>
          <a:xfrm>
            <a:off x="0" y="0"/>
            <a:ext cx="511524" cy="548000"/>
          </a:xfrm>
          <a:prstGeom prst="rect">
            <a:avLst/>
          </a:prstGeom>
          <a:noFill/>
          <a:ln>
            <a:noFill/>
          </a:ln>
        </p:spPr>
      </p:pic>
      <p:pic>
        <p:nvPicPr>
          <p:cNvPr id="2" name="Picture 1">
            <a:extLst>
              <a:ext uri="{FF2B5EF4-FFF2-40B4-BE49-F238E27FC236}">
                <a16:creationId xmlns:a16="http://schemas.microsoft.com/office/drawing/2014/main" id="{AEAB1AAE-ADB3-4AE1-844C-5953F46A8BAE}"/>
              </a:ext>
            </a:extLst>
          </p:cNvPr>
          <p:cNvPicPr>
            <a:picLocks noChangeAspect="1"/>
          </p:cNvPicPr>
          <p:nvPr/>
        </p:nvPicPr>
        <p:blipFill rotWithShape="1">
          <a:blip r:embed="rId7"/>
          <a:srcRect l="2666" t="6459" r="2055" b="11904"/>
          <a:stretch/>
        </p:blipFill>
        <p:spPr>
          <a:xfrm>
            <a:off x="1378974" y="3030794"/>
            <a:ext cx="5965723" cy="1635705"/>
          </a:xfrm>
          <a:prstGeom prst="rect">
            <a:avLst/>
          </a:prstGeom>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746"/>
        <p:cNvGrpSpPr/>
        <p:nvPr/>
      </p:nvGrpSpPr>
      <p:grpSpPr>
        <a:xfrm>
          <a:off x="0" y="0"/>
          <a:ext cx="0" cy="0"/>
          <a:chOff x="0" y="0"/>
          <a:chExt cx="0" cy="0"/>
        </a:xfrm>
      </p:grpSpPr>
      <p:sp>
        <p:nvSpPr>
          <p:cNvPr id="747" name="Google Shape;747;p3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Coral Reef Species</a:t>
            </a:r>
            <a:endParaRPr sz="3200" dirty="0"/>
          </a:p>
        </p:txBody>
      </p:sp>
      <p:sp>
        <p:nvSpPr>
          <p:cNvPr id="748" name="Google Shape;748;p38"/>
          <p:cNvSpPr txBox="1">
            <a:spLocks noGrp="1"/>
          </p:cNvSpPr>
          <p:nvPr>
            <p:ph type="body" idx="1"/>
          </p:nvPr>
        </p:nvSpPr>
        <p:spPr>
          <a:xfrm>
            <a:off x="542025" y="3289825"/>
            <a:ext cx="1454100" cy="1741200"/>
          </a:xfrm>
          <a:prstGeom prst="rect">
            <a:avLst/>
          </a:prstGeom>
        </p:spPr>
        <p:txBody>
          <a:bodyPr spcFirstLastPara="1" wrap="square" lIns="91425" tIns="91425" rIns="91425" bIns="91425" anchor="t" anchorCtr="0">
            <a:noAutofit/>
          </a:bodyPr>
          <a:lstStyle/>
          <a:p>
            <a:pPr marL="0" lvl="0" indent="0" algn="ctr" rtl="0">
              <a:spcBef>
                <a:spcPts val="600"/>
              </a:spcBef>
              <a:spcAft>
                <a:spcPts val="0"/>
              </a:spcAft>
              <a:buNone/>
            </a:pPr>
            <a:r>
              <a:rPr lang="en" sz="1900" b="1" dirty="0"/>
              <a:t>Year-round Residents </a:t>
            </a:r>
            <a:endParaRPr sz="1900" b="1" dirty="0"/>
          </a:p>
          <a:p>
            <a:pPr marL="0" lvl="0" indent="0" algn="ctr" rtl="0">
              <a:spcBef>
                <a:spcPts val="600"/>
              </a:spcBef>
              <a:spcAft>
                <a:spcPts val="0"/>
              </a:spcAft>
              <a:buNone/>
            </a:pPr>
            <a:r>
              <a:rPr lang="en" sz="1500" dirty="0"/>
              <a:t>Sessile species. </a:t>
            </a:r>
            <a:endParaRPr sz="1500" dirty="0"/>
          </a:p>
        </p:txBody>
      </p:sp>
      <p:sp>
        <p:nvSpPr>
          <p:cNvPr id="749" name="Google Shape;749;p38"/>
          <p:cNvSpPr txBox="1">
            <a:spLocks noGrp="1"/>
          </p:cNvSpPr>
          <p:nvPr>
            <p:ph type="body" idx="1"/>
          </p:nvPr>
        </p:nvSpPr>
        <p:spPr>
          <a:xfrm>
            <a:off x="2864950" y="3254100"/>
            <a:ext cx="2450100" cy="1741200"/>
          </a:xfrm>
          <a:prstGeom prst="rect">
            <a:avLst/>
          </a:prstGeom>
        </p:spPr>
        <p:txBody>
          <a:bodyPr spcFirstLastPara="1" wrap="square" lIns="91425" tIns="91425" rIns="91425" bIns="91425" anchor="t" anchorCtr="0">
            <a:noAutofit/>
          </a:bodyPr>
          <a:lstStyle/>
          <a:p>
            <a:pPr marL="0" lvl="0" indent="0" algn="ctr" rtl="0">
              <a:spcBef>
                <a:spcPts val="600"/>
              </a:spcBef>
              <a:spcAft>
                <a:spcPts val="0"/>
              </a:spcAft>
              <a:buNone/>
            </a:pPr>
            <a:r>
              <a:rPr lang="en" sz="1900" b="1" dirty="0"/>
              <a:t>Visitor Species</a:t>
            </a:r>
            <a:endParaRPr sz="1900" b="1" dirty="0"/>
          </a:p>
          <a:p>
            <a:pPr marL="0" lvl="0" indent="0" algn="ctr" rtl="0">
              <a:spcBef>
                <a:spcPts val="600"/>
              </a:spcBef>
              <a:spcAft>
                <a:spcPts val="0"/>
              </a:spcAft>
              <a:buNone/>
            </a:pPr>
            <a:r>
              <a:rPr lang="en" sz="1500" dirty="0"/>
              <a:t>Some species visit for a cleaning, to forage, or for shelter</a:t>
            </a:r>
            <a:endParaRPr sz="1500" dirty="0"/>
          </a:p>
        </p:txBody>
      </p:sp>
      <p:sp>
        <p:nvSpPr>
          <p:cNvPr id="750" name="Google Shape;750;p38"/>
          <p:cNvSpPr txBox="1">
            <a:spLocks noGrp="1"/>
          </p:cNvSpPr>
          <p:nvPr>
            <p:ph type="body" idx="1"/>
          </p:nvPr>
        </p:nvSpPr>
        <p:spPr>
          <a:xfrm>
            <a:off x="5638800" y="3289825"/>
            <a:ext cx="1755600" cy="1741200"/>
          </a:xfrm>
          <a:prstGeom prst="rect">
            <a:avLst/>
          </a:prstGeom>
        </p:spPr>
        <p:txBody>
          <a:bodyPr spcFirstLastPara="1" wrap="square" lIns="91425" tIns="91425" rIns="91425" bIns="91425" anchor="t" anchorCtr="0">
            <a:noAutofit/>
          </a:bodyPr>
          <a:lstStyle/>
          <a:p>
            <a:pPr marL="0" lvl="0" indent="0" algn="ctr" rtl="0">
              <a:spcBef>
                <a:spcPts val="600"/>
              </a:spcBef>
              <a:spcAft>
                <a:spcPts val="0"/>
              </a:spcAft>
              <a:buNone/>
            </a:pPr>
            <a:r>
              <a:rPr lang="en" sz="1900" b="1" dirty="0"/>
              <a:t>Nursery Grounds</a:t>
            </a:r>
            <a:endParaRPr sz="1900" b="1" dirty="0"/>
          </a:p>
          <a:p>
            <a:pPr marL="0" lvl="0" indent="0" algn="ctr" rtl="0">
              <a:spcBef>
                <a:spcPts val="600"/>
              </a:spcBef>
              <a:spcAft>
                <a:spcPts val="0"/>
              </a:spcAft>
              <a:buNone/>
            </a:pPr>
            <a:r>
              <a:rPr lang="en" sz="1500" dirty="0"/>
              <a:t>Reef fish rely on coral reefs to provide a safe space for their juveniles</a:t>
            </a:r>
            <a:endParaRPr sz="1500" dirty="0"/>
          </a:p>
        </p:txBody>
      </p:sp>
      <p:pic>
        <p:nvPicPr>
          <p:cNvPr id="751" name="Google Shape;751;p38"/>
          <p:cNvPicPr preferRelativeResize="0"/>
          <p:nvPr/>
        </p:nvPicPr>
        <p:blipFill rotWithShape="1">
          <a:blip r:embed="rId3">
            <a:alphaModFix/>
          </a:blip>
          <a:srcRect r="76664"/>
          <a:stretch/>
        </p:blipFill>
        <p:spPr>
          <a:xfrm>
            <a:off x="0" y="0"/>
            <a:ext cx="511524" cy="548000"/>
          </a:xfrm>
          <a:prstGeom prst="rect">
            <a:avLst/>
          </a:prstGeom>
          <a:noFill/>
          <a:ln>
            <a:noFill/>
          </a:ln>
        </p:spPr>
      </p:pic>
      <p:pic>
        <p:nvPicPr>
          <p:cNvPr id="752" name="Google Shape;752;p38"/>
          <p:cNvPicPr preferRelativeResize="0"/>
          <p:nvPr/>
        </p:nvPicPr>
        <p:blipFill>
          <a:blip r:embed="rId4">
            <a:alphaModFix/>
          </a:blip>
          <a:stretch>
            <a:fillRect/>
          </a:stretch>
        </p:blipFill>
        <p:spPr>
          <a:xfrm>
            <a:off x="391275" y="1337150"/>
            <a:ext cx="1944963" cy="1741200"/>
          </a:xfrm>
          <a:prstGeom prst="rect">
            <a:avLst/>
          </a:prstGeom>
          <a:noFill/>
          <a:ln>
            <a:noFill/>
          </a:ln>
        </p:spPr>
      </p:pic>
      <p:pic>
        <p:nvPicPr>
          <p:cNvPr id="753" name="Google Shape;753;p38"/>
          <p:cNvPicPr preferRelativeResize="0"/>
          <p:nvPr/>
        </p:nvPicPr>
        <p:blipFill rotWithShape="1">
          <a:blip r:embed="rId5">
            <a:alphaModFix/>
          </a:blip>
          <a:srcRect/>
          <a:stretch/>
        </p:blipFill>
        <p:spPr>
          <a:xfrm>
            <a:off x="2729375" y="1382425"/>
            <a:ext cx="2751713" cy="1672598"/>
          </a:xfrm>
          <a:prstGeom prst="rect">
            <a:avLst/>
          </a:prstGeom>
          <a:noFill/>
          <a:ln>
            <a:noFill/>
          </a:ln>
        </p:spPr>
      </p:pic>
      <p:pic>
        <p:nvPicPr>
          <p:cNvPr id="754" name="Google Shape;754;p38"/>
          <p:cNvPicPr preferRelativeResize="0"/>
          <p:nvPr/>
        </p:nvPicPr>
        <p:blipFill>
          <a:blip r:embed="rId6">
            <a:alphaModFix/>
          </a:blip>
          <a:stretch>
            <a:fillRect/>
          </a:stretch>
        </p:blipFill>
        <p:spPr>
          <a:xfrm>
            <a:off x="5874225" y="1349825"/>
            <a:ext cx="1408301" cy="1741201"/>
          </a:xfrm>
          <a:prstGeom prst="rect">
            <a:avLst/>
          </a:prstGeom>
          <a:noFill/>
          <a:ln>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752"/>
                                        </p:tgtEl>
                                        <p:attrNameLst>
                                          <p:attrName>style.visibility</p:attrName>
                                        </p:attrNameLst>
                                      </p:cBhvr>
                                      <p:to>
                                        <p:strVal val="visible"/>
                                      </p:to>
                                    </p:set>
                                    <p:animEffect transition="in" filter="barn(inVertical)">
                                      <p:cBhvr>
                                        <p:cTn id="7" dur="500"/>
                                        <p:tgtEl>
                                          <p:spTgt spid="752"/>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748">
                                            <p:txEl>
                                              <p:pRg st="0" end="0"/>
                                            </p:txEl>
                                          </p:spTgt>
                                        </p:tgtEl>
                                        <p:attrNameLst>
                                          <p:attrName>style.visibility</p:attrName>
                                        </p:attrNameLst>
                                      </p:cBhvr>
                                      <p:to>
                                        <p:strVal val="visible"/>
                                      </p:to>
                                    </p:set>
                                    <p:animEffect transition="in" filter="fade">
                                      <p:cBhvr>
                                        <p:cTn id="12" dur="1000"/>
                                        <p:tgtEl>
                                          <p:spTgt spid="748">
                                            <p:txEl>
                                              <p:pRg st="0" end="0"/>
                                            </p:txEl>
                                          </p:spTgt>
                                        </p:tgtEl>
                                      </p:cBhvr>
                                    </p:animEffect>
                                    <p:anim calcmode="lin" valueType="num">
                                      <p:cBhvr>
                                        <p:cTn id="13" dur="1000" fill="hold"/>
                                        <p:tgtEl>
                                          <p:spTgt spid="748">
                                            <p:txEl>
                                              <p:pRg st="0" end="0"/>
                                            </p:txEl>
                                          </p:spTgt>
                                        </p:tgtEl>
                                        <p:attrNameLst>
                                          <p:attrName>ppt_x</p:attrName>
                                        </p:attrNameLst>
                                      </p:cBhvr>
                                      <p:tavLst>
                                        <p:tav tm="0">
                                          <p:val>
                                            <p:strVal val="#ppt_x"/>
                                          </p:val>
                                        </p:tav>
                                        <p:tav tm="100000">
                                          <p:val>
                                            <p:strVal val="#ppt_x"/>
                                          </p:val>
                                        </p:tav>
                                      </p:tavLst>
                                    </p:anim>
                                    <p:anim calcmode="lin" valueType="num">
                                      <p:cBhvr>
                                        <p:cTn id="14" dur="1000" fill="hold"/>
                                        <p:tgtEl>
                                          <p:spTgt spid="74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748">
                                            <p:txEl>
                                              <p:pRg st="1" end="1"/>
                                            </p:txEl>
                                          </p:spTgt>
                                        </p:tgtEl>
                                        <p:attrNameLst>
                                          <p:attrName>style.visibility</p:attrName>
                                        </p:attrNameLst>
                                      </p:cBhvr>
                                      <p:to>
                                        <p:strVal val="visible"/>
                                      </p:to>
                                    </p:set>
                                    <p:animEffect transition="in" filter="fade">
                                      <p:cBhvr>
                                        <p:cTn id="19" dur="1000"/>
                                        <p:tgtEl>
                                          <p:spTgt spid="748">
                                            <p:txEl>
                                              <p:pRg st="1" end="1"/>
                                            </p:txEl>
                                          </p:spTgt>
                                        </p:tgtEl>
                                      </p:cBhvr>
                                    </p:animEffect>
                                    <p:anim calcmode="lin" valueType="num">
                                      <p:cBhvr>
                                        <p:cTn id="20" dur="1000" fill="hold"/>
                                        <p:tgtEl>
                                          <p:spTgt spid="748">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74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16" presetClass="entr" presetSubtype="21" fill="hold" nodeType="clickEffect">
                                  <p:stCondLst>
                                    <p:cond delay="0"/>
                                  </p:stCondLst>
                                  <p:childTnLst>
                                    <p:set>
                                      <p:cBhvr>
                                        <p:cTn id="25" dur="1" fill="hold">
                                          <p:stCondLst>
                                            <p:cond delay="0"/>
                                          </p:stCondLst>
                                        </p:cTn>
                                        <p:tgtEl>
                                          <p:spTgt spid="753"/>
                                        </p:tgtEl>
                                        <p:attrNameLst>
                                          <p:attrName>style.visibility</p:attrName>
                                        </p:attrNameLst>
                                      </p:cBhvr>
                                      <p:to>
                                        <p:strVal val="visible"/>
                                      </p:to>
                                    </p:set>
                                    <p:animEffect transition="in" filter="barn(inVertical)">
                                      <p:cBhvr>
                                        <p:cTn id="26" dur="500"/>
                                        <p:tgtEl>
                                          <p:spTgt spid="753"/>
                                        </p:tgtEl>
                                      </p:cBhvr>
                                    </p:animEffect>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749">
                                            <p:txEl>
                                              <p:pRg st="0" end="0"/>
                                            </p:txEl>
                                          </p:spTgt>
                                        </p:tgtEl>
                                        <p:attrNameLst>
                                          <p:attrName>style.visibility</p:attrName>
                                        </p:attrNameLst>
                                      </p:cBhvr>
                                      <p:to>
                                        <p:strVal val="visible"/>
                                      </p:to>
                                    </p:set>
                                    <p:animEffect transition="in" filter="fade">
                                      <p:cBhvr>
                                        <p:cTn id="31" dur="1000"/>
                                        <p:tgtEl>
                                          <p:spTgt spid="749">
                                            <p:txEl>
                                              <p:pRg st="0" end="0"/>
                                            </p:txEl>
                                          </p:spTgt>
                                        </p:tgtEl>
                                      </p:cBhvr>
                                    </p:animEffect>
                                    <p:anim calcmode="lin" valueType="num">
                                      <p:cBhvr>
                                        <p:cTn id="32" dur="1000" fill="hold"/>
                                        <p:tgtEl>
                                          <p:spTgt spid="749">
                                            <p:txEl>
                                              <p:pRg st="0" end="0"/>
                                            </p:txEl>
                                          </p:spTgt>
                                        </p:tgtEl>
                                        <p:attrNameLst>
                                          <p:attrName>ppt_x</p:attrName>
                                        </p:attrNameLst>
                                      </p:cBhvr>
                                      <p:tavLst>
                                        <p:tav tm="0">
                                          <p:val>
                                            <p:strVal val="#ppt_x"/>
                                          </p:val>
                                        </p:tav>
                                        <p:tav tm="100000">
                                          <p:val>
                                            <p:strVal val="#ppt_x"/>
                                          </p:val>
                                        </p:tav>
                                      </p:tavLst>
                                    </p:anim>
                                    <p:anim calcmode="lin" valueType="num">
                                      <p:cBhvr>
                                        <p:cTn id="33" dur="1000" fill="hold"/>
                                        <p:tgtEl>
                                          <p:spTgt spid="74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749">
                                            <p:txEl>
                                              <p:pRg st="1" end="1"/>
                                            </p:txEl>
                                          </p:spTgt>
                                        </p:tgtEl>
                                        <p:attrNameLst>
                                          <p:attrName>style.visibility</p:attrName>
                                        </p:attrNameLst>
                                      </p:cBhvr>
                                      <p:to>
                                        <p:strVal val="visible"/>
                                      </p:to>
                                    </p:set>
                                    <p:animEffect transition="in" filter="fade">
                                      <p:cBhvr>
                                        <p:cTn id="38" dur="1000"/>
                                        <p:tgtEl>
                                          <p:spTgt spid="749">
                                            <p:txEl>
                                              <p:pRg st="1" end="1"/>
                                            </p:txEl>
                                          </p:spTgt>
                                        </p:tgtEl>
                                      </p:cBhvr>
                                    </p:animEffect>
                                    <p:anim calcmode="lin" valueType="num">
                                      <p:cBhvr>
                                        <p:cTn id="39" dur="1000" fill="hold"/>
                                        <p:tgtEl>
                                          <p:spTgt spid="749">
                                            <p:txEl>
                                              <p:pRg st="1" end="1"/>
                                            </p:txEl>
                                          </p:spTgt>
                                        </p:tgtEl>
                                        <p:attrNameLst>
                                          <p:attrName>ppt_x</p:attrName>
                                        </p:attrNameLst>
                                      </p:cBhvr>
                                      <p:tavLst>
                                        <p:tav tm="0">
                                          <p:val>
                                            <p:strVal val="#ppt_x"/>
                                          </p:val>
                                        </p:tav>
                                        <p:tav tm="100000">
                                          <p:val>
                                            <p:strVal val="#ppt_x"/>
                                          </p:val>
                                        </p:tav>
                                      </p:tavLst>
                                    </p:anim>
                                    <p:anim calcmode="lin" valueType="num">
                                      <p:cBhvr>
                                        <p:cTn id="40" dur="1000" fill="hold"/>
                                        <p:tgtEl>
                                          <p:spTgt spid="749">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6" presetClass="entr" presetSubtype="21" fill="hold" nodeType="clickEffect">
                                  <p:stCondLst>
                                    <p:cond delay="0"/>
                                  </p:stCondLst>
                                  <p:childTnLst>
                                    <p:set>
                                      <p:cBhvr>
                                        <p:cTn id="44" dur="1" fill="hold">
                                          <p:stCondLst>
                                            <p:cond delay="0"/>
                                          </p:stCondLst>
                                        </p:cTn>
                                        <p:tgtEl>
                                          <p:spTgt spid="754"/>
                                        </p:tgtEl>
                                        <p:attrNameLst>
                                          <p:attrName>style.visibility</p:attrName>
                                        </p:attrNameLst>
                                      </p:cBhvr>
                                      <p:to>
                                        <p:strVal val="visible"/>
                                      </p:to>
                                    </p:set>
                                    <p:animEffect transition="in" filter="barn(inVertical)">
                                      <p:cBhvr>
                                        <p:cTn id="45" dur="500"/>
                                        <p:tgtEl>
                                          <p:spTgt spid="754"/>
                                        </p:tgtEl>
                                      </p:cBhvr>
                                    </p:animEffect>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750">
                                            <p:txEl>
                                              <p:pRg st="0" end="0"/>
                                            </p:txEl>
                                          </p:spTgt>
                                        </p:tgtEl>
                                        <p:attrNameLst>
                                          <p:attrName>style.visibility</p:attrName>
                                        </p:attrNameLst>
                                      </p:cBhvr>
                                      <p:to>
                                        <p:strVal val="visible"/>
                                      </p:to>
                                    </p:set>
                                    <p:animEffect transition="in" filter="fade">
                                      <p:cBhvr>
                                        <p:cTn id="50" dur="1000"/>
                                        <p:tgtEl>
                                          <p:spTgt spid="750">
                                            <p:txEl>
                                              <p:pRg st="0" end="0"/>
                                            </p:txEl>
                                          </p:spTgt>
                                        </p:tgtEl>
                                      </p:cBhvr>
                                    </p:animEffect>
                                    <p:anim calcmode="lin" valueType="num">
                                      <p:cBhvr>
                                        <p:cTn id="51" dur="1000" fill="hold"/>
                                        <p:tgtEl>
                                          <p:spTgt spid="750">
                                            <p:txEl>
                                              <p:pRg st="0" end="0"/>
                                            </p:txEl>
                                          </p:spTgt>
                                        </p:tgtEl>
                                        <p:attrNameLst>
                                          <p:attrName>ppt_x</p:attrName>
                                        </p:attrNameLst>
                                      </p:cBhvr>
                                      <p:tavLst>
                                        <p:tav tm="0">
                                          <p:val>
                                            <p:strVal val="#ppt_x"/>
                                          </p:val>
                                        </p:tav>
                                        <p:tav tm="100000">
                                          <p:val>
                                            <p:strVal val="#ppt_x"/>
                                          </p:val>
                                        </p:tav>
                                      </p:tavLst>
                                    </p:anim>
                                    <p:anim calcmode="lin" valueType="num">
                                      <p:cBhvr>
                                        <p:cTn id="52" dur="1000" fill="hold"/>
                                        <p:tgtEl>
                                          <p:spTgt spid="75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42" presetClass="entr" presetSubtype="0" fill="hold" grpId="0" nodeType="clickEffect">
                                  <p:stCondLst>
                                    <p:cond delay="0"/>
                                  </p:stCondLst>
                                  <p:childTnLst>
                                    <p:set>
                                      <p:cBhvr>
                                        <p:cTn id="56" dur="1" fill="hold">
                                          <p:stCondLst>
                                            <p:cond delay="0"/>
                                          </p:stCondLst>
                                        </p:cTn>
                                        <p:tgtEl>
                                          <p:spTgt spid="750">
                                            <p:txEl>
                                              <p:pRg st="1" end="1"/>
                                            </p:txEl>
                                          </p:spTgt>
                                        </p:tgtEl>
                                        <p:attrNameLst>
                                          <p:attrName>style.visibility</p:attrName>
                                        </p:attrNameLst>
                                      </p:cBhvr>
                                      <p:to>
                                        <p:strVal val="visible"/>
                                      </p:to>
                                    </p:set>
                                    <p:animEffect transition="in" filter="fade">
                                      <p:cBhvr>
                                        <p:cTn id="57" dur="1000"/>
                                        <p:tgtEl>
                                          <p:spTgt spid="750">
                                            <p:txEl>
                                              <p:pRg st="1" end="1"/>
                                            </p:txEl>
                                          </p:spTgt>
                                        </p:tgtEl>
                                      </p:cBhvr>
                                    </p:animEffect>
                                    <p:anim calcmode="lin" valueType="num">
                                      <p:cBhvr>
                                        <p:cTn id="58" dur="1000" fill="hold"/>
                                        <p:tgtEl>
                                          <p:spTgt spid="750">
                                            <p:txEl>
                                              <p:pRg st="1" end="1"/>
                                            </p:txEl>
                                          </p:spTgt>
                                        </p:tgtEl>
                                        <p:attrNameLst>
                                          <p:attrName>ppt_x</p:attrName>
                                        </p:attrNameLst>
                                      </p:cBhvr>
                                      <p:tavLst>
                                        <p:tav tm="0">
                                          <p:val>
                                            <p:strVal val="#ppt_x"/>
                                          </p:val>
                                        </p:tav>
                                        <p:tav tm="100000">
                                          <p:val>
                                            <p:strVal val="#ppt_x"/>
                                          </p:val>
                                        </p:tav>
                                      </p:tavLst>
                                    </p:anim>
                                    <p:anim calcmode="lin" valueType="num">
                                      <p:cBhvr>
                                        <p:cTn id="59" dur="1000" fill="hold"/>
                                        <p:tgtEl>
                                          <p:spTgt spid="750">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8" grpId="0" build="p"/>
      <p:bldP spid="749" grpId="0" build="p"/>
      <p:bldP spid="750" grpId="0" build="p"/>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758"/>
        <p:cNvGrpSpPr/>
        <p:nvPr/>
      </p:nvGrpSpPr>
      <p:grpSpPr>
        <a:xfrm>
          <a:off x="0" y="0"/>
          <a:ext cx="0" cy="0"/>
          <a:chOff x="0" y="0"/>
          <a:chExt cx="0" cy="0"/>
        </a:xfrm>
      </p:grpSpPr>
      <p:sp>
        <p:nvSpPr>
          <p:cNvPr id="759" name="Google Shape;759;p39"/>
          <p:cNvSpPr txBox="1">
            <a:spLocks noGrp="1"/>
          </p:cNvSpPr>
          <p:nvPr>
            <p:ph type="title" idx="4294967295"/>
          </p:nvPr>
        </p:nvSpPr>
        <p:spPr>
          <a:xfrm>
            <a:off x="511525" y="0"/>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Coral Reef Adaptations</a:t>
            </a:r>
            <a:endParaRPr sz="3200" dirty="0"/>
          </a:p>
        </p:txBody>
      </p:sp>
      <p:sp>
        <p:nvSpPr>
          <p:cNvPr id="760" name="Google Shape;760;p39"/>
          <p:cNvSpPr txBox="1">
            <a:spLocks noGrp="1"/>
          </p:cNvSpPr>
          <p:nvPr>
            <p:ph type="body" idx="4294967295"/>
          </p:nvPr>
        </p:nvSpPr>
        <p:spPr>
          <a:xfrm>
            <a:off x="385475" y="1484966"/>
            <a:ext cx="3641351" cy="2891050"/>
          </a:xfrm>
          <a:prstGeom prst="rect">
            <a:avLst/>
          </a:prstGeom>
          <a:noFill/>
          <a:ln w="9525" cap="flat" cmpd="sng">
            <a:solidFill>
              <a:schemeClr val="lt1"/>
            </a:solidFill>
            <a:prstDash val="solid"/>
            <a:round/>
            <a:headEnd type="none" w="sm" len="sm"/>
            <a:tailEnd type="none" w="sm" len="sm"/>
          </a:ln>
        </p:spPr>
        <p:txBody>
          <a:bodyPr spcFirstLastPara="1" wrap="square" lIns="91425" tIns="91425" rIns="91425" bIns="91425" anchor="t" anchorCtr="0">
            <a:noAutofit/>
          </a:bodyPr>
          <a:lstStyle/>
          <a:p>
            <a:pPr marL="342900" lvl="0" indent="-342900" rtl="0">
              <a:spcBef>
                <a:spcPts val="600"/>
              </a:spcBef>
              <a:spcAft>
                <a:spcPts val="0"/>
              </a:spcAft>
              <a:buFont typeface="Arial" panose="020B0604020202020204" pitchFamily="34" charset="0"/>
              <a:buChar char="•"/>
            </a:pPr>
            <a:r>
              <a:rPr lang="en" sz="2300" dirty="0"/>
              <a:t>Zooxanthellae provide corals with up to 60% of their nutrition from photosynthesis</a:t>
            </a:r>
          </a:p>
          <a:p>
            <a:pPr marL="0" lvl="0" indent="0" rtl="0">
              <a:spcBef>
                <a:spcPts val="600"/>
              </a:spcBef>
              <a:spcAft>
                <a:spcPts val="0"/>
              </a:spcAft>
              <a:buNone/>
            </a:pPr>
            <a:endParaRPr lang="en" sz="2300" dirty="0"/>
          </a:p>
          <a:p>
            <a:pPr marL="342900" lvl="0" indent="-342900" rtl="0">
              <a:spcBef>
                <a:spcPts val="600"/>
              </a:spcBef>
              <a:spcAft>
                <a:spcPts val="0"/>
              </a:spcAft>
              <a:buFont typeface="Arial" panose="020B0604020202020204" pitchFamily="34" charset="0"/>
              <a:buChar char="•"/>
            </a:pPr>
            <a:r>
              <a:rPr lang="en" sz="2300" dirty="0"/>
              <a:t>The corals provide protection, CO2, and other nutrients</a:t>
            </a:r>
            <a:endParaRPr sz="1800" dirty="0"/>
          </a:p>
          <a:p>
            <a:pPr marL="0" lvl="0" indent="0" algn="l" rtl="0">
              <a:spcBef>
                <a:spcPts val="600"/>
              </a:spcBef>
              <a:spcAft>
                <a:spcPts val="0"/>
              </a:spcAft>
              <a:buNone/>
            </a:pPr>
            <a:br>
              <a:rPr lang="en" sz="1800" dirty="0"/>
            </a:br>
            <a:endParaRPr sz="1800" dirty="0"/>
          </a:p>
          <a:p>
            <a:pPr marL="457200" lvl="0" indent="0" algn="l" rtl="0">
              <a:spcBef>
                <a:spcPts val="600"/>
              </a:spcBef>
              <a:spcAft>
                <a:spcPts val="0"/>
              </a:spcAft>
              <a:buNone/>
            </a:pPr>
            <a:endParaRPr sz="1800" dirty="0"/>
          </a:p>
        </p:txBody>
      </p:sp>
      <p:pic>
        <p:nvPicPr>
          <p:cNvPr id="762" name="Google Shape;762;p39"/>
          <p:cNvPicPr preferRelativeResize="0"/>
          <p:nvPr/>
        </p:nvPicPr>
        <p:blipFill rotWithShape="1">
          <a:blip r:embed="rId3">
            <a:alphaModFix/>
          </a:blip>
          <a:srcRect l="46977"/>
          <a:stretch/>
        </p:blipFill>
        <p:spPr>
          <a:xfrm>
            <a:off x="4877928" y="1903350"/>
            <a:ext cx="2151300" cy="2509500"/>
          </a:xfrm>
          <a:prstGeom prst="roundRect">
            <a:avLst>
              <a:gd name="adj" fmla="val 16667"/>
            </a:avLst>
          </a:prstGeom>
          <a:noFill/>
          <a:ln>
            <a:noFill/>
          </a:ln>
        </p:spPr>
      </p:pic>
      <p:grpSp>
        <p:nvGrpSpPr>
          <p:cNvPr id="6" name="Group 5">
            <a:extLst>
              <a:ext uri="{FF2B5EF4-FFF2-40B4-BE49-F238E27FC236}">
                <a16:creationId xmlns:a16="http://schemas.microsoft.com/office/drawing/2014/main" id="{B9F96045-4A19-4367-B948-694F40230DF9}"/>
              </a:ext>
            </a:extLst>
          </p:cNvPr>
          <p:cNvGrpSpPr/>
          <p:nvPr/>
        </p:nvGrpSpPr>
        <p:grpSpPr>
          <a:xfrm>
            <a:off x="3990525" y="2192999"/>
            <a:ext cx="5000402" cy="2105540"/>
            <a:chOff x="3990525" y="2192999"/>
            <a:chExt cx="5000402" cy="2105540"/>
          </a:xfrm>
        </p:grpSpPr>
        <p:sp>
          <p:nvSpPr>
            <p:cNvPr id="770" name="Google Shape;770;p39"/>
            <p:cNvSpPr txBox="1"/>
            <p:nvPr/>
          </p:nvSpPr>
          <p:spPr>
            <a:xfrm>
              <a:off x="7538925" y="2647950"/>
              <a:ext cx="1452000" cy="4155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1500" b="1">
                  <a:solidFill>
                    <a:schemeClr val="accent1"/>
                  </a:solidFill>
                  <a:latin typeface="Dosis"/>
                  <a:ea typeface="Dosis"/>
                  <a:cs typeface="Dosis"/>
                  <a:sym typeface="Dosis"/>
                </a:rPr>
                <a:t>Zooxanthellae</a:t>
              </a:r>
              <a:endParaRPr sz="1500" b="1">
                <a:solidFill>
                  <a:schemeClr val="accent1"/>
                </a:solidFill>
                <a:latin typeface="Dosis"/>
                <a:ea typeface="Dosis"/>
                <a:cs typeface="Dosis"/>
                <a:sym typeface="Dosis"/>
              </a:endParaRPr>
            </a:p>
          </p:txBody>
        </p:sp>
        <p:cxnSp>
          <p:nvCxnSpPr>
            <p:cNvPr id="764" name="Google Shape;764;p39"/>
            <p:cNvCxnSpPr/>
            <p:nvPr/>
          </p:nvCxnSpPr>
          <p:spPr>
            <a:xfrm rot="16200000" flipH="1">
              <a:off x="4902326" y="3562789"/>
              <a:ext cx="990600" cy="480900"/>
            </a:xfrm>
            <a:prstGeom prst="bentConnector3">
              <a:avLst>
                <a:gd name="adj1" fmla="val 99458"/>
              </a:avLst>
            </a:prstGeom>
            <a:noFill/>
            <a:ln w="38100" cap="flat" cmpd="sng">
              <a:solidFill>
                <a:srgbClr val="FF0000"/>
              </a:solidFill>
              <a:prstDash val="solid"/>
              <a:round/>
              <a:headEnd type="none" w="med" len="med"/>
              <a:tailEnd type="none" w="med" len="med"/>
            </a:ln>
          </p:spPr>
        </p:cxnSp>
        <p:cxnSp>
          <p:nvCxnSpPr>
            <p:cNvPr id="763" name="Google Shape;763;p39"/>
            <p:cNvCxnSpPr/>
            <p:nvPr/>
          </p:nvCxnSpPr>
          <p:spPr>
            <a:xfrm rot="5400000">
              <a:off x="4726024" y="2624099"/>
              <a:ext cx="1336200" cy="474000"/>
            </a:xfrm>
            <a:prstGeom prst="bentConnector3">
              <a:avLst>
                <a:gd name="adj1" fmla="val 0"/>
              </a:avLst>
            </a:prstGeom>
            <a:noFill/>
            <a:ln w="38100" cap="flat" cmpd="sng">
              <a:solidFill>
                <a:srgbClr val="FF0000"/>
              </a:solidFill>
              <a:prstDash val="solid"/>
              <a:round/>
              <a:headEnd type="none" w="med" len="med"/>
              <a:tailEnd type="none" w="med" len="med"/>
            </a:ln>
          </p:spPr>
        </p:cxnSp>
        <p:cxnSp>
          <p:nvCxnSpPr>
            <p:cNvPr id="765" name="Google Shape;765;p39"/>
            <p:cNvCxnSpPr/>
            <p:nvPr/>
          </p:nvCxnSpPr>
          <p:spPr>
            <a:xfrm rot="10800000" flipH="1">
              <a:off x="4572000" y="3456300"/>
              <a:ext cx="542700" cy="9300"/>
            </a:xfrm>
            <a:prstGeom prst="straightConnector1">
              <a:avLst/>
            </a:prstGeom>
            <a:noFill/>
            <a:ln w="38100" cap="flat" cmpd="sng">
              <a:solidFill>
                <a:srgbClr val="FF0000"/>
              </a:solidFill>
              <a:prstDash val="solid"/>
              <a:round/>
              <a:headEnd type="none" w="med" len="med"/>
              <a:tailEnd type="none" w="med" len="med"/>
            </a:ln>
          </p:spPr>
        </p:cxnSp>
        <p:sp>
          <p:nvSpPr>
            <p:cNvPr id="766" name="Google Shape;766;p39"/>
            <p:cNvSpPr txBox="1"/>
            <p:nvPr/>
          </p:nvSpPr>
          <p:spPr>
            <a:xfrm>
              <a:off x="3990525" y="3153150"/>
              <a:ext cx="8112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500" b="1" dirty="0">
                  <a:solidFill>
                    <a:schemeClr val="accent1"/>
                  </a:solidFill>
                  <a:latin typeface="Dosis"/>
                  <a:ea typeface="Dosis"/>
                  <a:cs typeface="Dosis"/>
                  <a:sym typeface="Dosis"/>
                </a:rPr>
                <a:t>Coral polyp</a:t>
              </a:r>
              <a:endParaRPr sz="1500" b="1" dirty="0">
                <a:solidFill>
                  <a:schemeClr val="accent1"/>
                </a:solidFill>
                <a:latin typeface="Dosis"/>
                <a:ea typeface="Dosis"/>
                <a:cs typeface="Dosis"/>
                <a:sym typeface="Dosis"/>
              </a:endParaRPr>
            </a:p>
          </p:txBody>
        </p:sp>
        <p:sp>
          <p:nvSpPr>
            <p:cNvPr id="767" name="Google Shape;767;p39"/>
            <p:cNvSpPr/>
            <p:nvPr/>
          </p:nvSpPr>
          <p:spPr>
            <a:xfrm>
              <a:off x="5903775" y="3393750"/>
              <a:ext cx="474000" cy="375000"/>
            </a:xfrm>
            <a:prstGeom prst="rect">
              <a:avLst/>
            </a:prstGeom>
            <a:noFill/>
            <a:ln w="28575" cap="flat" cmpd="sng">
              <a:solidFill>
                <a:srgbClr val="FF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8" name="Google Shape;768;p39"/>
            <p:cNvCxnSpPr>
              <a:stCxn id="767" idx="3"/>
            </p:cNvCxnSpPr>
            <p:nvPr/>
          </p:nvCxnSpPr>
          <p:spPr>
            <a:xfrm>
              <a:off x="6377775" y="3581250"/>
              <a:ext cx="1032300" cy="2400"/>
            </a:xfrm>
            <a:prstGeom prst="straightConnector1">
              <a:avLst/>
            </a:prstGeom>
            <a:noFill/>
            <a:ln w="28575" cap="flat" cmpd="sng">
              <a:solidFill>
                <a:srgbClr val="FF0000"/>
              </a:solidFill>
              <a:prstDash val="solid"/>
              <a:round/>
              <a:headEnd type="none" w="med" len="med"/>
              <a:tailEnd type="stealth" w="med" len="med"/>
            </a:ln>
          </p:spPr>
        </p:cxnSp>
        <p:pic>
          <p:nvPicPr>
            <p:cNvPr id="769" name="Google Shape;769;p39"/>
            <p:cNvPicPr preferRelativeResize="0"/>
            <p:nvPr/>
          </p:nvPicPr>
          <p:blipFill rotWithShape="1">
            <a:blip r:embed="rId4">
              <a:alphaModFix/>
            </a:blip>
            <a:srcRect l="51368"/>
            <a:stretch/>
          </p:blipFill>
          <p:spPr>
            <a:xfrm>
              <a:off x="7479827" y="3005175"/>
              <a:ext cx="1511100" cy="1152300"/>
            </a:xfrm>
            <a:prstGeom prst="roundRect">
              <a:avLst>
                <a:gd name="adj" fmla="val 16667"/>
              </a:avLst>
            </a:prstGeom>
            <a:noFill/>
            <a:ln>
              <a:noFill/>
            </a:ln>
          </p:spPr>
        </p:pic>
      </p:grpSp>
      <p:grpSp>
        <p:nvGrpSpPr>
          <p:cNvPr id="5" name="Group 4">
            <a:extLst>
              <a:ext uri="{FF2B5EF4-FFF2-40B4-BE49-F238E27FC236}">
                <a16:creationId xmlns:a16="http://schemas.microsoft.com/office/drawing/2014/main" id="{FACB3688-A032-4A3D-BB36-8EA7440DD245}"/>
              </a:ext>
            </a:extLst>
          </p:cNvPr>
          <p:cNvGrpSpPr/>
          <p:nvPr/>
        </p:nvGrpSpPr>
        <p:grpSpPr>
          <a:xfrm>
            <a:off x="5177025" y="122175"/>
            <a:ext cx="3433800" cy="1275600"/>
            <a:chOff x="5177025" y="122175"/>
            <a:chExt cx="3433800" cy="1275600"/>
          </a:xfrm>
        </p:grpSpPr>
        <p:sp>
          <p:nvSpPr>
            <p:cNvPr id="761" name="Google Shape;761;p39"/>
            <p:cNvSpPr txBox="1"/>
            <p:nvPr/>
          </p:nvSpPr>
          <p:spPr>
            <a:xfrm>
              <a:off x="5527875" y="390525"/>
              <a:ext cx="2732100" cy="738633"/>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b="1" dirty="0">
                  <a:solidFill>
                    <a:schemeClr val="accent1"/>
                  </a:solidFill>
                  <a:latin typeface="Dosis"/>
                  <a:ea typeface="Dosis"/>
                  <a:cs typeface="Dosis"/>
                  <a:sym typeface="Dosis"/>
                </a:rPr>
                <a:t>What kind of symbiotic relationship is this? </a:t>
              </a:r>
              <a:endParaRPr sz="1800" b="1" dirty="0">
                <a:solidFill>
                  <a:schemeClr val="accent1"/>
                </a:solidFill>
                <a:latin typeface="Dosis"/>
                <a:ea typeface="Dosis"/>
                <a:cs typeface="Dosis"/>
                <a:sym typeface="Dosis"/>
              </a:endParaRPr>
            </a:p>
          </p:txBody>
        </p:sp>
        <p:sp>
          <p:nvSpPr>
            <p:cNvPr id="771" name="Google Shape;771;p39"/>
            <p:cNvSpPr/>
            <p:nvPr/>
          </p:nvSpPr>
          <p:spPr>
            <a:xfrm>
              <a:off x="5177025" y="122175"/>
              <a:ext cx="3433800" cy="1275600"/>
            </a:xfrm>
            <a:prstGeom prst="cloudCallout">
              <a:avLst>
                <a:gd name="adj1" fmla="val -20833"/>
                <a:gd name="adj2" fmla="val 62500"/>
              </a:avLst>
            </a:prstGeom>
            <a:noFill/>
            <a:ln w="3810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72" name="Google Shape;772;p39"/>
          <p:cNvPicPr preferRelativeResize="0"/>
          <p:nvPr/>
        </p:nvPicPr>
        <p:blipFill rotWithShape="1">
          <a:blip r:embed="rId5">
            <a:alphaModFix/>
          </a:blip>
          <a:srcRect r="76664"/>
          <a:stretch/>
        </p:blipFill>
        <p:spPr>
          <a:xfrm>
            <a:off x="0" y="0"/>
            <a:ext cx="511524" cy="548000"/>
          </a:xfrm>
          <a:prstGeom prst="rect">
            <a:avLst/>
          </a:prstGeom>
          <a:noFill/>
          <a:ln>
            <a:noFill/>
          </a:ln>
        </p:spPr>
      </p:pic>
      <p:sp>
        <p:nvSpPr>
          <p:cNvPr id="16" name="Google Shape;710;p35">
            <a:extLst>
              <a:ext uri="{FF2B5EF4-FFF2-40B4-BE49-F238E27FC236}">
                <a16:creationId xmlns:a16="http://schemas.microsoft.com/office/drawing/2014/main" id="{A52B3268-0413-429F-82CB-9045932299E9}"/>
              </a:ext>
            </a:extLst>
          </p:cNvPr>
          <p:cNvSpPr txBox="1">
            <a:spLocks/>
          </p:cNvSpPr>
          <p:nvPr/>
        </p:nvSpPr>
        <p:spPr>
          <a:xfrm>
            <a:off x="357157" y="855425"/>
            <a:ext cx="3779700" cy="5480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93700" algn="l" rtl="0">
              <a:lnSpc>
                <a:spcPct val="100000"/>
              </a:lnSpc>
              <a:spcBef>
                <a:spcPts val="600"/>
              </a:spcBef>
              <a:spcAft>
                <a:spcPts val="0"/>
              </a:spcAft>
              <a:buClr>
                <a:schemeClr val="dk1"/>
              </a:buClr>
              <a:buSzPts val="2600"/>
              <a:buFont typeface="Dosis"/>
              <a:buChar char="✘"/>
              <a:defRPr sz="26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marL="0" indent="0" algn="ctr">
              <a:buFont typeface="Dosis"/>
              <a:buNone/>
            </a:pPr>
            <a:r>
              <a:rPr lang="en-US" sz="2000" b="1" dirty="0"/>
              <a:t>Flora Adaptations</a:t>
            </a:r>
            <a:br>
              <a:rPr lang="en-US" sz="2000" b="1" dirty="0"/>
            </a:br>
            <a:endParaRPr lang="en-US" sz="20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60">
                                            <p:bg/>
                                          </p:spTgt>
                                        </p:tgtEl>
                                        <p:attrNameLst>
                                          <p:attrName>style.visibility</p:attrName>
                                        </p:attrNameLst>
                                      </p:cBhvr>
                                      <p:to>
                                        <p:strVal val="visible"/>
                                      </p:to>
                                    </p:set>
                                    <p:animEffect transition="in" filter="fade">
                                      <p:cBhvr>
                                        <p:cTn id="7" dur="1000"/>
                                        <p:tgtEl>
                                          <p:spTgt spid="760">
                                            <p:bg/>
                                          </p:spTgt>
                                        </p:tgtEl>
                                      </p:cBhvr>
                                    </p:animEffect>
                                    <p:anim calcmode="lin" valueType="num">
                                      <p:cBhvr>
                                        <p:cTn id="8" dur="1000" fill="hold"/>
                                        <p:tgtEl>
                                          <p:spTgt spid="760">
                                            <p:bg/>
                                          </p:spTgt>
                                        </p:tgtEl>
                                        <p:attrNameLst>
                                          <p:attrName>ppt_x</p:attrName>
                                        </p:attrNameLst>
                                      </p:cBhvr>
                                      <p:tavLst>
                                        <p:tav tm="0">
                                          <p:val>
                                            <p:strVal val="#ppt_x"/>
                                          </p:val>
                                        </p:tav>
                                        <p:tav tm="100000">
                                          <p:val>
                                            <p:strVal val="#ppt_x"/>
                                          </p:val>
                                        </p:tav>
                                      </p:tavLst>
                                    </p:anim>
                                    <p:anim calcmode="lin" valueType="num">
                                      <p:cBhvr>
                                        <p:cTn id="9" dur="1000" fill="hold"/>
                                        <p:tgtEl>
                                          <p:spTgt spid="760">
                                            <p:bg/>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60">
                                            <p:txEl>
                                              <p:pRg st="0" end="0"/>
                                            </p:txEl>
                                          </p:spTgt>
                                        </p:tgtEl>
                                        <p:attrNameLst>
                                          <p:attrName>style.visibility</p:attrName>
                                        </p:attrNameLst>
                                      </p:cBhvr>
                                      <p:to>
                                        <p:strVal val="visible"/>
                                      </p:to>
                                    </p:set>
                                    <p:animEffect transition="in" filter="fade">
                                      <p:cBhvr>
                                        <p:cTn id="14" dur="1000"/>
                                        <p:tgtEl>
                                          <p:spTgt spid="760">
                                            <p:txEl>
                                              <p:pRg st="0" end="0"/>
                                            </p:txEl>
                                          </p:spTgt>
                                        </p:tgtEl>
                                      </p:cBhvr>
                                    </p:animEffect>
                                    <p:anim calcmode="lin" valueType="num">
                                      <p:cBhvr>
                                        <p:cTn id="15" dur="1000" fill="hold"/>
                                        <p:tgtEl>
                                          <p:spTgt spid="760">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76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60">
                                            <p:txEl>
                                              <p:pRg st="2" end="2"/>
                                            </p:txEl>
                                          </p:spTgt>
                                        </p:tgtEl>
                                        <p:attrNameLst>
                                          <p:attrName>style.visibility</p:attrName>
                                        </p:attrNameLst>
                                      </p:cBhvr>
                                      <p:to>
                                        <p:strVal val="visible"/>
                                      </p:to>
                                    </p:set>
                                    <p:animEffect transition="in" filter="fade">
                                      <p:cBhvr>
                                        <p:cTn id="21" dur="1000"/>
                                        <p:tgtEl>
                                          <p:spTgt spid="760">
                                            <p:txEl>
                                              <p:pRg st="2" end="2"/>
                                            </p:txEl>
                                          </p:spTgt>
                                        </p:tgtEl>
                                      </p:cBhvr>
                                    </p:animEffect>
                                    <p:anim calcmode="lin" valueType="num">
                                      <p:cBhvr>
                                        <p:cTn id="22" dur="1000" fill="hold"/>
                                        <p:tgtEl>
                                          <p:spTgt spid="760">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760">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60">
                                            <p:txEl>
                                              <p:pRg st="3" end="3"/>
                                            </p:txEl>
                                          </p:spTgt>
                                        </p:tgtEl>
                                        <p:attrNameLst>
                                          <p:attrName>style.visibility</p:attrName>
                                        </p:attrNameLst>
                                      </p:cBhvr>
                                      <p:to>
                                        <p:strVal val="visible"/>
                                      </p:to>
                                    </p:set>
                                    <p:animEffect transition="in" filter="fade">
                                      <p:cBhvr>
                                        <p:cTn id="28" dur="1000"/>
                                        <p:tgtEl>
                                          <p:spTgt spid="760">
                                            <p:txEl>
                                              <p:pRg st="3" end="3"/>
                                            </p:txEl>
                                          </p:spTgt>
                                        </p:tgtEl>
                                      </p:cBhvr>
                                    </p:animEffect>
                                    <p:anim calcmode="lin" valueType="num">
                                      <p:cBhvr>
                                        <p:cTn id="29" dur="1000" fill="hold"/>
                                        <p:tgtEl>
                                          <p:spTgt spid="760">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760">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762"/>
                                        </p:tgtEl>
                                        <p:attrNameLst>
                                          <p:attrName>style.visibility</p:attrName>
                                        </p:attrNameLst>
                                      </p:cBhvr>
                                      <p:to>
                                        <p:strVal val="visible"/>
                                      </p:to>
                                    </p:set>
                                    <p:anim calcmode="lin" valueType="num">
                                      <p:cBhvr additive="base">
                                        <p:cTn id="35" dur="1000" fill="hold"/>
                                        <p:tgtEl>
                                          <p:spTgt spid="762"/>
                                        </p:tgtEl>
                                        <p:attrNameLst>
                                          <p:attrName>ppt_x</p:attrName>
                                        </p:attrNameLst>
                                      </p:cBhvr>
                                      <p:tavLst>
                                        <p:tav tm="0">
                                          <p:val>
                                            <p:strVal val="#ppt_x"/>
                                          </p:val>
                                        </p:tav>
                                        <p:tav tm="100000">
                                          <p:val>
                                            <p:strVal val="#ppt_x"/>
                                          </p:val>
                                        </p:tav>
                                      </p:tavLst>
                                    </p:anim>
                                    <p:anim calcmode="lin" valueType="num">
                                      <p:cBhvr additive="base">
                                        <p:cTn id="36" dur="1000" fill="hold"/>
                                        <p:tgtEl>
                                          <p:spTgt spid="762"/>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6" presetClass="entr" presetSubtype="21" fill="hold" nodeType="click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barn(inVertical)">
                                      <p:cBhvr>
                                        <p:cTn id="41" dur="1000"/>
                                        <p:tgtEl>
                                          <p:spTgt spid="6"/>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4" fill="hold" nodeType="clickEffect">
                                  <p:stCondLst>
                                    <p:cond delay="0"/>
                                  </p:stCondLst>
                                  <p:childTnLst>
                                    <p:set>
                                      <p:cBhvr>
                                        <p:cTn id="45" dur="1" fill="hold">
                                          <p:stCondLst>
                                            <p:cond delay="0"/>
                                          </p:stCondLst>
                                        </p:cTn>
                                        <p:tgtEl>
                                          <p:spTgt spid="5"/>
                                        </p:tgtEl>
                                        <p:attrNameLst>
                                          <p:attrName>style.visibility</p:attrName>
                                        </p:attrNameLst>
                                      </p:cBhvr>
                                      <p:to>
                                        <p:strVal val="visible"/>
                                      </p:to>
                                    </p:set>
                                    <p:animEffect transition="in" filter="wipe(down)">
                                      <p:cBhvr>
                                        <p:cTn id="46"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0" grpId="0" build="p"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776"/>
        <p:cNvGrpSpPr/>
        <p:nvPr/>
      </p:nvGrpSpPr>
      <p:grpSpPr>
        <a:xfrm>
          <a:off x="0" y="0"/>
          <a:ext cx="0" cy="0"/>
          <a:chOff x="0" y="0"/>
          <a:chExt cx="0" cy="0"/>
        </a:xfrm>
      </p:grpSpPr>
      <p:sp>
        <p:nvSpPr>
          <p:cNvPr id="777" name="Google Shape;777;p40"/>
          <p:cNvSpPr txBox="1">
            <a:spLocks noGrp="1"/>
          </p:cNvSpPr>
          <p:nvPr>
            <p:ph type="title" idx="4294967295"/>
          </p:nvPr>
        </p:nvSpPr>
        <p:spPr>
          <a:xfrm>
            <a:off x="626100" y="0"/>
            <a:ext cx="48102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Coral Reef Adaptations</a:t>
            </a:r>
            <a:endParaRPr sz="3200" dirty="0"/>
          </a:p>
        </p:txBody>
      </p:sp>
      <p:sp>
        <p:nvSpPr>
          <p:cNvPr id="778" name="Google Shape;778;p40"/>
          <p:cNvSpPr txBox="1">
            <a:spLocks noGrp="1"/>
          </p:cNvSpPr>
          <p:nvPr>
            <p:ph type="body" idx="4294967295"/>
          </p:nvPr>
        </p:nvSpPr>
        <p:spPr>
          <a:xfrm>
            <a:off x="511029" y="1289068"/>
            <a:ext cx="4044553" cy="2141066"/>
          </a:xfrm>
          <a:prstGeom prst="rect">
            <a:avLst/>
          </a:prstGeom>
        </p:spPr>
        <p:txBody>
          <a:bodyPr spcFirstLastPara="1" wrap="square" lIns="91425" tIns="91425" rIns="91425" bIns="91425" anchor="t" anchorCtr="0">
            <a:noAutofit/>
          </a:bodyPr>
          <a:lstStyle/>
          <a:p>
            <a:pPr marL="457200" lvl="0" indent="-355600" algn="l" rtl="0">
              <a:spcBef>
                <a:spcPts val="600"/>
              </a:spcBef>
              <a:spcAft>
                <a:spcPts val="0"/>
              </a:spcAft>
              <a:buSzPts val="2000"/>
              <a:buFont typeface="Arial"/>
              <a:buChar char="•"/>
            </a:pPr>
            <a:r>
              <a:rPr lang="en" sz="2000" dirty="0"/>
              <a:t>Reef fish have evolved to have flatter bodies which allow them to maneuver in the crevices </a:t>
            </a:r>
            <a:endParaRPr lang="en-US"/>
          </a:p>
          <a:p>
            <a:pPr marL="444500" lvl="0" indent="-342900" algn="l" rtl="0">
              <a:spcBef>
                <a:spcPts val="600"/>
              </a:spcBef>
              <a:spcAft>
                <a:spcPts val="0"/>
              </a:spcAft>
              <a:buSzPts val="2000"/>
              <a:buFont typeface="Arial"/>
              <a:buChar char="•"/>
            </a:pPr>
            <a:endParaRPr lang="en-US" sz="2000" dirty="0"/>
          </a:p>
          <a:p>
            <a:pPr marL="457200" lvl="0" indent="-355600" algn="l" rtl="0">
              <a:spcBef>
                <a:spcPts val="0"/>
              </a:spcBef>
              <a:spcAft>
                <a:spcPts val="0"/>
              </a:spcAft>
              <a:buSzPts val="2000"/>
              <a:buFont typeface="Arial"/>
              <a:buChar char="•"/>
            </a:pPr>
            <a:r>
              <a:rPr lang="en" sz="2000" dirty="0"/>
              <a:t>Reef fish vibrant colors camouflage them from predators </a:t>
            </a:r>
          </a:p>
          <a:p>
            <a:pPr marL="101600" lvl="0" indent="0" algn="l" rtl="0">
              <a:spcBef>
                <a:spcPts val="0"/>
              </a:spcBef>
              <a:spcAft>
                <a:spcPts val="0"/>
              </a:spcAft>
              <a:buSzPts val="2000"/>
              <a:buNone/>
            </a:pPr>
            <a:endParaRPr lang="en" sz="1800" dirty="0"/>
          </a:p>
          <a:p>
            <a:pPr marL="457200" lvl="0" indent="-355600" algn="l" rtl="0">
              <a:spcBef>
                <a:spcPts val="0"/>
              </a:spcBef>
              <a:spcAft>
                <a:spcPts val="0"/>
              </a:spcAft>
              <a:buSzPts val="2000"/>
              <a:buChar char="●"/>
            </a:pPr>
            <a:endParaRPr lang="en" sz="1800" dirty="0"/>
          </a:p>
        </p:txBody>
      </p:sp>
      <p:sp>
        <p:nvSpPr>
          <p:cNvPr id="779" name="Google Shape;779;p40"/>
          <p:cNvSpPr txBox="1"/>
          <p:nvPr/>
        </p:nvSpPr>
        <p:spPr>
          <a:xfrm rot="-301">
            <a:off x="5946476" y="410128"/>
            <a:ext cx="2905385" cy="738633"/>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b="1" dirty="0">
                <a:solidFill>
                  <a:schemeClr val="accent1"/>
                </a:solidFill>
                <a:latin typeface="Dosis"/>
                <a:ea typeface="Dosis"/>
                <a:cs typeface="Dosis"/>
                <a:sym typeface="Dosis"/>
              </a:rPr>
              <a:t>What other adaptations might we see for protection?</a:t>
            </a:r>
            <a:endParaRPr sz="1800" b="1" dirty="0">
              <a:solidFill>
                <a:schemeClr val="accent1"/>
              </a:solidFill>
              <a:latin typeface="Dosis"/>
              <a:ea typeface="Dosis"/>
              <a:cs typeface="Dosis"/>
              <a:sym typeface="Dosis"/>
            </a:endParaRPr>
          </a:p>
        </p:txBody>
      </p:sp>
      <p:pic>
        <p:nvPicPr>
          <p:cNvPr id="781" name="Google Shape;781;p40"/>
          <p:cNvPicPr preferRelativeResize="0"/>
          <p:nvPr/>
        </p:nvPicPr>
        <p:blipFill rotWithShape="1">
          <a:blip r:embed="rId3">
            <a:alphaModFix/>
          </a:blip>
          <a:srcRect r="76664"/>
          <a:stretch/>
        </p:blipFill>
        <p:spPr>
          <a:xfrm>
            <a:off x="0" y="0"/>
            <a:ext cx="511524" cy="548000"/>
          </a:xfrm>
          <a:prstGeom prst="rect">
            <a:avLst/>
          </a:prstGeom>
          <a:noFill/>
          <a:ln>
            <a:noFill/>
          </a:ln>
        </p:spPr>
      </p:pic>
      <p:sp>
        <p:nvSpPr>
          <p:cNvPr id="9" name="Google Shape;778;p40">
            <a:extLst>
              <a:ext uri="{FF2B5EF4-FFF2-40B4-BE49-F238E27FC236}">
                <a16:creationId xmlns:a16="http://schemas.microsoft.com/office/drawing/2014/main" id="{60F7CE19-4AD1-443D-97DE-09A26CE32AEB}"/>
              </a:ext>
            </a:extLst>
          </p:cNvPr>
          <p:cNvSpPr txBox="1">
            <a:spLocks/>
          </p:cNvSpPr>
          <p:nvPr/>
        </p:nvSpPr>
        <p:spPr>
          <a:xfrm>
            <a:off x="331824" y="800290"/>
            <a:ext cx="3779700" cy="69719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93700" algn="l" rtl="0">
              <a:lnSpc>
                <a:spcPct val="100000"/>
              </a:lnSpc>
              <a:spcBef>
                <a:spcPts val="600"/>
              </a:spcBef>
              <a:spcAft>
                <a:spcPts val="0"/>
              </a:spcAft>
              <a:buClr>
                <a:schemeClr val="dk1"/>
              </a:buClr>
              <a:buSzPts val="2600"/>
              <a:buFont typeface="Dosis"/>
              <a:buChar char="✘"/>
              <a:defRPr sz="26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marL="0" indent="0" algn="ctr">
              <a:buFont typeface="Dosis"/>
              <a:buNone/>
            </a:pPr>
            <a:r>
              <a:rPr lang="en-US" sz="2000" b="1" dirty="0"/>
              <a:t>Fauna Adaptations</a:t>
            </a:r>
            <a:br>
              <a:rPr lang="en-US" sz="2000" b="1" dirty="0"/>
            </a:br>
            <a:endParaRPr lang="en-US" sz="2000" b="1" dirty="0"/>
          </a:p>
        </p:txBody>
      </p:sp>
      <p:pic>
        <p:nvPicPr>
          <p:cNvPr id="1028" name="Picture 4" descr="Image result for butterfly fish">
            <a:extLst>
              <a:ext uri="{FF2B5EF4-FFF2-40B4-BE49-F238E27FC236}">
                <a16:creationId xmlns:a16="http://schemas.microsoft.com/office/drawing/2014/main" id="{D6DFB09D-6EB5-432B-BD70-AA9B087517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16478" y="3180827"/>
            <a:ext cx="3181191" cy="1797182"/>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1">
            <a:extLst>
              <a:ext uri="{FF2B5EF4-FFF2-40B4-BE49-F238E27FC236}">
                <a16:creationId xmlns:a16="http://schemas.microsoft.com/office/drawing/2014/main" id="{E519870C-4537-4BA3-A3E3-336B19124B61}"/>
              </a:ext>
            </a:extLst>
          </p:cNvPr>
          <p:cNvPicPr>
            <a:picLocks noChangeAspect="1"/>
          </p:cNvPicPr>
          <p:nvPr/>
        </p:nvPicPr>
        <p:blipFill>
          <a:blip r:embed="rId5"/>
          <a:stretch>
            <a:fillRect/>
          </a:stretch>
        </p:blipFill>
        <p:spPr>
          <a:xfrm>
            <a:off x="2221675" y="3422867"/>
            <a:ext cx="2156704" cy="1609233"/>
          </a:xfrm>
          <a:prstGeom prst="rect">
            <a:avLst/>
          </a:prstGeom>
        </p:spPr>
      </p:pic>
      <p:sp>
        <p:nvSpPr>
          <p:cNvPr id="3" name="TextBox 2">
            <a:extLst>
              <a:ext uri="{FF2B5EF4-FFF2-40B4-BE49-F238E27FC236}">
                <a16:creationId xmlns:a16="http://schemas.microsoft.com/office/drawing/2014/main" id="{687D0186-A6AB-4DCE-BA5D-652C54ACD24C}"/>
              </a:ext>
            </a:extLst>
          </p:cNvPr>
          <p:cNvSpPr txBox="1"/>
          <p:nvPr/>
        </p:nvSpPr>
        <p:spPr>
          <a:xfrm>
            <a:off x="511524" y="3550790"/>
            <a:ext cx="1711532" cy="830997"/>
          </a:xfrm>
          <a:prstGeom prst="rect">
            <a:avLst/>
          </a:prstGeom>
          <a:noFill/>
        </p:spPr>
        <p:txBody>
          <a:bodyPr wrap="square" rtlCol="0">
            <a:spAutoFit/>
          </a:bodyPr>
          <a:lstStyle/>
          <a:p>
            <a:r>
              <a:rPr lang="en-US" sz="1600" dirty="0">
                <a:latin typeface="Dosis" pitchFamily="2" charset="0"/>
              </a:rPr>
              <a:t>Fluorescent pigment acting as a sunscreen</a:t>
            </a:r>
          </a:p>
        </p:txBody>
      </p:sp>
      <p:sp>
        <p:nvSpPr>
          <p:cNvPr id="6" name="Arrow: Right 5">
            <a:extLst>
              <a:ext uri="{FF2B5EF4-FFF2-40B4-BE49-F238E27FC236}">
                <a16:creationId xmlns:a16="http://schemas.microsoft.com/office/drawing/2014/main" id="{2D792E5B-FEA4-4636-B801-E1147D7B8ABF}"/>
              </a:ext>
            </a:extLst>
          </p:cNvPr>
          <p:cNvSpPr/>
          <p:nvPr/>
        </p:nvSpPr>
        <p:spPr>
          <a:xfrm>
            <a:off x="399316" y="4263993"/>
            <a:ext cx="1698303" cy="423230"/>
          </a:xfrm>
          <a:prstGeom prst="rightArrow">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D42A25F5-28A3-4717-9352-6AB95724F260}"/>
              </a:ext>
            </a:extLst>
          </p:cNvPr>
          <p:cNvSpPr txBox="1"/>
          <p:nvPr/>
        </p:nvSpPr>
        <p:spPr>
          <a:xfrm>
            <a:off x="5516478" y="2349830"/>
            <a:ext cx="3089787" cy="830997"/>
          </a:xfrm>
          <a:prstGeom prst="rect">
            <a:avLst/>
          </a:prstGeom>
          <a:noFill/>
        </p:spPr>
        <p:txBody>
          <a:bodyPr wrap="square" rtlCol="0">
            <a:spAutoFit/>
          </a:bodyPr>
          <a:lstStyle/>
          <a:p>
            <a:r>
              <a:rPr lang="en-US" sz="1600" dirty="0">
                <a:latin typeface="Dosis" pitchFamily="2" charset="0"/>
              </a:rPr>
              <a:t>Butterfly fish have a false eye on their dorsal fin to confuse predators to think it’s their head</a:t>
            </a:r>
          </a:p>
        </p:txBody>
      </p:sp>
      <p:sp>
        <p:nvSpPr>
          <p:cNvPr id="8" name="Thought Bubble: Cloud 7">
            <a:extLst>
              <a:ext uri="{FF2B5EF4-FFF2-40B4-BE49-F238E27FC236}">
                <a16:creationId xmlns:a16="http://schemas.microsoft.com/office/drawing/2014/main" id="{97667CF5-9A11-4C1C-9D08-A08AD8FCE9D6}"/>
              </a:ext>
            </a:extLst>
          </p:cNvPr>
          <p:cNvSpPr/>
          <p:nvPr/>
        </p:nvSpPr>
        <p:spPr>
          <a:xfrm>
            <a:off x="5516478" y="237358"/>
            <a:ext cx="3568528" cy="1134242"/>
          </a:xfrm>
          <a:prstGeom prst="cloudCallou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78">
                                            <p:txEl>
                                              <p:pRg st="0" end="0"/>
                                            </p:txEl>
                                          </p:spTgt>
                                        </p:tgtEl>
                                        <p:attrNameLst>
                                          <p:attrName>style.visibility</p:attrName>
                                        </p:attrNameLst>
                                      </p:cBhvr>
                                      <p:to>
                                        <p:strVal val="visible"/>
                                      </p:to>
                                    </p:set>
                                    <p:anim calcmode="lin" valueType="num">
                                      <p:cBhvr additive="base">
                                        <p:cTn id="7" dur="1000" fill="hold"/>
                                        <p:tgtEl>
                                          <p:spTgt spid="778">
                                            <p:txEl>
                                              <p:pRg st="0" end="0"/>
                                            </p:txEl>
                                          </p:spTgt>
                                        </p:tgtEl>
                                        <p:attrNameLst>
                                          <p:attrName>ppt_x</p:attrName>
                                        </p:attrNameLst>
                                      </p:cBhvr>
                                      <p:tavLst>
                                        <p:tav tm="0">
                                          <p:val>
                                            <p:strVal val="#ppt_x"/>
                                          </p:val>
                                        </p:tav>
                                        <p:tav tm="100000">
                                          <p:val>
                                            <p:strVal val="#ppt_x"/>
                                          </p:val>
                                        </p:tav>
                                      </p:tavLst>
                                    </p:anim>
                                    <p:anim calcmode="lin" valueType="num">
                                      <p:cBhvr additive="base">
                                        <p:cTn id="8" dur="1000" fill="hold"/>
                                        <p:tgtEl>
                                          <p:spTgt spid="77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778">
                                            <p:txEl>
                                              <p:pRg st="2" end="2"/>
                                            </p:txEl>
                                          </p:spTgt>
                                        </p:tgtEl>
                                        <p:attrNameLst>
                                          <p:attrName>style.visibility</p:attrName>
                                        </p:attrNameLst>
                                      </p:cBhvr>
                                      <p:to>
                                        <p:strVal val="visible"/>
                                      </p:to>
                                    </p:set>
                                    <p:anim calcmode="lin" valueType="num">
                                      <p:cBhvr additive="base">
                                        <p:cTn id="13" dur="1000" fill="hold"/>
                                        <p:tgtEl>
                                          <p:spTgt spid="778">
                                            <p:txEl>
                                              <p:pRg st="2" end="2"/>
                                            </p:txEl>
                                          </p:spTgt>
                                        </p:tgtEl>
                                        <p:attrNameLst>
                                          <p:attrName>ppt_x</p:attrName>
                                        </p:attrNameLst>
                                      </p:cBhvr>
                                      <p:tavLst>
                                        <p:tav tm="0">
                                          <p:val>
                                            <p:strVal val="#ppt_x"/>
                                          </p:val>
                                        </p:tav>
                                        <p:tav tm="100000">
                                          <p:val>
                                            <p:strVal val="#ppt_x"/>
                                          </p:val>
                                        </p:tav>
                                      </p:tavLst>
                                    </p:anim>
                                    <p:anim calcmode="lin" valueType="num">
                                      <p:cBhvr additive="base">
                                        <p:cTn id="14" dur="1000" fill="hold"/>
                                        <p:tgtEl>
                                          <p:spTgt spid="77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barn(inVertical)">
                                      <p:cBhvr>
                                        <p:cTn id="19" dur="1000"/>
                                        <p:tgtEl>
                                          <p:spTgt spid="2"/>
                                        </p:tgtEl>
                                      </p:cBhvr>
                                    </p:animEffect>
                                  </p:childTnLst>
                                </p:cTn>
                              </p:par>
                            </p:childTnLst>
                          </p:cTn>
                        </p:par>
                      </p:childTnLst>
                    </p:cTn>
                  </p:par>
                  <p:par>
                    <p:cTn id="20" fill="hold">
                      <p:stCondLst>
                        <p:cond delay="indefinite"/>
                      </p:stCondLst>
                      <p:childTnLst>
                        <p:par>
                          <p:cTn id="21" fill="hold">
                            <p:stCondLst>
                              <p:cond delay="0"/>
                            </p:stCondLst>
                            <p:childTnLst>
                              <p:par>
                                <p:cTn id="22" presetID="50" presetClass="entr" presetSubtype="0" decel="100000" fill="hold" grpId="0" nodeType="click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p:cTn id="24" dur="1000" fill="hold"/>
                                        <p:tgtEl>
                                          <p:spTgt spid="3"/>
                                        </p:tgtEl>
                                        <p:attrNameLst>
                                          <p:attrName>ppt_w</p:attrName>
                                        </p:attrNameLst>
                                      </p:cBhvr>
                                      <p:tavLst>
                                        <p:tav tm="0">
                                          <p:val>
                                            <p:strVal val="#ppt_w+.3"/>
                                          </p:val>
                                        </p:tav>
                                        <p:tav tm="100000">
                                          <p:val>
                                            <p:strVal val="#ppt_w"/>
                                          </p:val>
                                        </p:tav>
                                      </p:tavLst>
                                    </p:anim>
                                    <p:anim calcmode="lin" valueType="num">
                                      <p:cBhvr>
                                        <p:cTn id="25" dur="1000" fill="hold"/>
                                        <p:tgtEl>
                                          <p:spTgt spid="3"/>
                                        </p:tgtEl>
                                        <p:attrNameLst>
                                          <p:attrName>ppt_h</p:attrName>
                                        </p:attrNameLst>
                                      </p:cBhvr>
                                      <p:tavLst>
                                        <p:tav tm="0">
                                          <p:val>
                                            <p:strVal val="#ppt_h"/>
                                          </p:val>
                                        </p:tav>
                                        <p:tav tm="100000">
                                          <p:val>
                                            <p:strVal val="#ppt_h"/>
                                          </p:val>
                                        </p:tav>
                                      </p:tavLst>
                                    </p:anim>
                                    <p:animEffect transition="in" filter="fade">
                                      <p:cBhvr>
                                        <p:cTn id="26" dur="1000"/>
                                        <p:tgtEl>
                                          <p:spTgt spid="3"/>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wipe(left)">
                                      <p:cBhvr>
                                        <p:cTn id="31" dur="750"/>
                                        <p:tgtEl>
                                          <p:spTgt spid="6"/>
                                        </p:tgtEl>
                                      </p:cBhvr>
                                    </p:animEffect>
                                  </p:childTnLst>
                                </p:cTn>
                              </p:par>
                            </p:childTnLst>
                          </p:cTn>
                        </p:par>
                      </p:childTnLst>
                    </p:cTn>
                  </p:par>
                  <p:par>
                    <p:cTn id="32" fill="hold">
                      <p:stCondLst>
                        <p:cond delay="indefinite"/>
                      </p:stCondLst>
                      <p:childTnLst>
                        <p:par>
                          <p:cTn id="33" fill="hold">
                            <p:stCondLst>
                              <p:cond delay="0"/>
                            </p:stCondLst>
                            <p:childTnLst>
                              <p:par>
                                <p:cTn id="34" presetID="16" presetClass="entr" presetSubtype="21" fill="hold" nodeType="clickEffect">
                                  <p:stCondLst>
                                    <p:cond delay="0"/>
                                  </p:stCondLst>
                                  <p:childTnLst>
                                    <p:set>
                                      <p:cBhvr>
                                        <p:cTn id="35" dur="1" fill="hold">
                                          <p:stCondLst>
                                            <p:cond delay="0"/>
                                          </p:stCondLst>
                                        </p:cTn>
                                        <p:tgtEl>
                                          <p:spTgt spid="1028"/>
                                        </p:tgtEl>
                                        <p:attrNameLst>
                                          <p:attrName>style.visibility</p:attrName>
                                        </p:attrNameLst>
                                      </p:cBhvr>
                                      <p:to>
                                        <p:strVal val="visible"/>
                                      </p:to>
                                    </p:set>
                                    <p:animEffect transition="in" filter="barn(inVertical)">
                                      <p:cBhvr>
                                        <p:cTn id="36" dur="500"/>
                                        <p:tgtEl>
                                          <p:spTgt spid="1028"/>
                                        </p:tgtEl>
                                      </p:cBhvr>
                                    </p:animEffect>
                                  </p:childTnLst>
                                </p:cTn>
                              </p:par>
                            </p:childTnLst>
                          </p:cTn>
                        </p:par>
                      </p:childTnLst>
                    </p:cTn>
                  </p:par>
                  <p:par>
                    <p:cTn id="37" fill="hold">
                      <p:stCondLst>
                        <p:cond delay="indefinite"/>
                      </p:stCondLst>
                      <p:childTnLst>
                        <p:par>
                          <p:cTn id="38" fill="hold">
                            <p:stCondLst>
                              <p:cond delay="0"/>
                            </p:stCondLst>
                            <p:childTnLst>
                              <p:par>
                                <p:cTn id="39" presetID="50" presetClass="entr" presetSubtype="0" decel="100000" fill="hold" grpId="0" nodeType="clickEffect">
                                  <p:stCondLst>
                                    <p:cond delay="0"/>
                                  </p:stCondLst>
                                  <p:childTnLst>
                                    <p:set>
                                      <p:cBhvr>
                                        <p:cTn id="40" dur="1" fill="hold">
                                          <p:stCondLst>
                                            <p:cond delay="0"/>
                                          </p:stCondLst>
                                        </p:cTn>
                                        <p:tgtEl>
                                          <p:spTgt spid="7"/>
                                        </p:tgtEl>
                                        <p:attrNameLst>
                                          <p:attrName>style.visibility</p:attrName>
                                        </p:attrNameLst>
                                      </p:cBhvr>
                                      <p:to>
                                        <p:strVal val="visible"/>
                                      </p:to>
                                    </p:set>
                                    <p:anim calcmode="lin" valueType="num">
                                      <p:cBhvr>
                                        <p:cTn id="41" dur="1000" fill="hold"/>
                                        <p:tgtEl>
                                          <p:spTgt spid="7"/>
                                        </p:tgtEl>
                                        <p:attrNameLst>
                                          <p:attrName>ppt_w</p:attrName>
                                        </p:attrNameLst>
                                      </p:cBhvr>
                                      <p:tavLst>
                                        <p:tav tm="0">
                                          <p:val>
                                            <p:strVal val="#ppt_w+.3"/>
                                          </p:val>
                                        </p:tav>
                                        <p:tav tm="100000">
                                          <p:val>
                                            <p:strVal val="#ppt_w"/>
                                          </p:val>
                                        </p:tav>
                                      </p:tavLst>
                                    </p:anim>
                                    <p:anim calcmode="lin" valueType="num">
                                      <p:cBhvr>
                                        <p:cTn id="42" dur="1000" fill="hold"/>
                                        <p:tgtEl>
                                          <p:spTgt spid="7"/>
                                        </p:tgtEl>
                                        <p:attrNameLst>
                                          <p:attrName>ppt_h</p:attrName>
                                        </p:attrNameLst>
                                      </p:cBhvr>
                                      <p:tavLst>
                                        <p:tav tm="0">
                                          <p:val>
                                            <p:strVal val="#ppt_h"/>
                                          </p:val>
                                        </p:tav>
                                        <p:tav tm="100000">
                                          <p:val>
                                            <p:strVal val="#ppt_h"/>
                                          </p:val>
                                        </p:tav>
                                      </p:tavLst>
                                    </p:anim>
                                    <p:animEffect transition="in" filter="fade">
                                      <p:cBhvr>
                                        <p:cTn id="43" dur="1000"/>
                                        <p:tgtEl>
                                          <p:spTgt spid="7"/>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fade">
                                      <p:cBhvr>
                                        <p:cTn id="48" dur="1000"/>
                                        <p:tgtEl>
                                          <p:spTgt spid="8"/>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779"/>
                                        </p:tgtEl>
                                        <p:attrNameLst>
                                          <p:attrName>style.visibility</p:attrName>
                                        </p:attrNameLst>
                                      </p:cBhvr>
                                      <p:to>
                                        <p:strVal val="visible"/>
                                      </p:to>
                                    </p:set>
                                    <p:animEffect transition="in" filter="fade">
                                      <p:cBhvr>
                                        <p:cTn id="53" dur="1000"/>
                                        <p:tgtEl>
                                          <p:spTgt spid="7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 grpId="0" uiExpand="1" build="p"/>
      <p:bldP spid="779" grpId="0"/>
      <p:bldP spid="3" grpId="0"/>
      <p:bldP spid="6" grpId="0" animBg="1"/>
      <p:bldP spid="7" grpId="0"/>
      <p:bldP spid="8"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786"/>
        <p:cNvGrpSpPr/>
        <p:nvPr/>
      </p:nvGrpSpPr>
      <p:grpSpPr>
        <a:xfrm>
          <a:off x="0" y="0"/>
          <a:ext cx="0" cy="0"/>
          <a:chOff x="0" y="0"/>
          <a:chExt cx="0" cy="0"/>
        </a:xfrm>
      </p:grpSpPr>
      <p:sp>
        <p:nvSpPr>
          <p:cNvPr id="787" name="Google Shape;787;p41"/>
          <p:cNvSpPr txBox="1">
            <a:spLocks noGrp="1"/>
          </p:cNvSpPr>
          <p:nvPr>
            <p:ph type="title" idx="4294967295"/>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Mangroves</a:t>
            </a:r>
            <a:endParaRPr sz="3200" dirty="0"/>
          </a:p>
        </p:txBody>
      </p:sp>
      <p:sp>
        <p:nvSpPr>
          <p:cNvPr id="788" name="Google Shape;788;p41"/>
          <p:cNvSpPr txBox="1">
            <a:spLocks noGrp="1"/>
          </p:cNvSpPr>
          <p:nvPr>
            <p:ph type="body" idx="4294967295"/>
          </p:nvPr>
        </p:nvSpPr>
        <p:spPr>
          <a:xfrm>
            <a:off x="58993" y="942314"/>
            <a:ext cx="5783702" cy="3917279"/>
          </a:xfrm>
          <a:prstGeom prst="rect">
            <a:avLst/>
          </a:prstGeom>
        </p:spPr>
        <p:txBody>
          <a:bodyPr spcFirstLastPara="1" wrap="square" lIns="91425" tIns="91425" rIns="91425" bIns="91425" anchor="t" anchorCtr="0">
            <a:noAutofit/>
          </a:bodyPr>
          <a:lstStyle/>
          <a:p>
            <a:pPr marL="457200" lvl="0" indent="-393700" algn="l" rtl="0">
              <a:spcBef>
                <a:spcPts val="600"/>
              </a:spcBef>
              <a:spcAft>
                <a:spcPts val="0"/>
              </a:spcAft>
              <a:buSzPts val="2600"/>
              <a:buFont typeface="Arial"/>
              <a:buChar char="•"/>
            </a:pPr>
            <a:r>
              <a:rPr lang="en" sz="2400" b="1" dirty="0"/>
              <a:t>Mangroves</a:t>
            </a:r>
            <a:r>
              <a:rPr lang="en" sz="2400" dirty="0"/>
              <a:t>:  the species of a tree that makes up a Mangrove Forest. They are trees or shrubs that grow in coastal swamps</a:t>
            </a:r>
            <a:br>
              <a:rPr lang="en" sz="2400" dirty="0"/>
            </a:br>
            <a:endParaRPr lang="en-US" sz="2400" dirty="0"/>
          </a:p>
          <a:p>
            <a:pPr marL="457200" lvl="0" indent="-393700" algn="l" rtl="0">
              <a:spcBef>
                <a:spcPts val="0"/>
              </a:spcBef>
              <a:spcAft>
                <a:spcPts val="0"/>
              </a:spcAft>
              <a:buSzPts val="2600"/>
              <a:buFont typeface="Arial"/>
              <a:buChar char="•"/>
            </a:pPr>
            <a:r>
              <a:rPr lang="en" sz="2400" dirty="0"/>
              <a:t>Bi-daily following with high tide, intense sun exposure, and roots overwhelmed with salt</a:t>
            </a:r>
          </a:p>
          <a:p>
            <a:pPr marL="457200" lvl="0" indent="-393700" algn="l" rtl="0">
              <a:spcBef>
                <a:spcPts val="0"/>
              </a:spcBef>
              <a:spcAft>
                <a:spcPts val="0"/>
              </a:spcAft>
              <a:buSzPts val="2600"/>
              <a:buFont typeface="Arial"/>
              <a:buChar char="•"/>
            </a:pPr>
            <a:endParaRPr lang="en" sz="2400" dirty="0"/>
          </a:p>
          <a:p>
            <a:pPr marL="457200" lvl="0" indent="-393700" algn="l" rtl="0">
              <a:spcBef>
                <a:spcPts val="0"/>
              </a:spcBef>
              <a:spcAft>
                <a:spcPts val="0"/>
              </a:spcAft>
              <a:buSzPts val="2600"/>
              <a:buFont typeface="Arial"/>
              <a:buChar char="•"/>
            </a:pPr>
            <a:r>
              <a:rPr lang="en" sz="2400" dirty="0"/>
              <a:t>There are about 80 different species of mangrove trees</a:t>
            </a:r>
            <a:br>
              <a:rPr lang="en" dirty="0"/>
            </a:br>
            <a:endParaRPr lang="en-US" dirty="0"/>
          </a:p>
          <a:p>
            <a:pPr marL="0" lvl="0" indent="0" algn="l" rtl="0">
              <a:spcBef>
                <a:spcPts val="600"/>
              </a:spcBef>
              <a:spcAft>
                <a:spcPts val="0"/>
              </a:spcAft>
              <a:buNone/>
            </a:pPr>
            <a:endParaRPr dirty="0"/>
          </a:p>
          <a:p>
            <a:pPr marL="0" lvl="0" indent="0" algn="l" rtl="0">
              <a:spcBef>
                <a:spcPts val="600"/>
              </a:spcBef>
              <a:spcAft>
                <a:spcPts val="0"/>
              </a:spcAft>
              <a:buNone/>
            </a:pPr>
            <a:endParaRPr dirty="0"/>
          </a:p>
          <a:p>
            <a:pPr marL="0" lvl="0" indent="0" algn="l" rtl="0">
              <a:spcBef>
                <a:spcPts val="600"/>
              </a:spcBef>
              <a:spcAft>
                <a:spcPts val="0"/>
              </a:spcAft>
              <a:buNone/>
            </a:pPr>
            <a:endParaRPr dirty="0"/>
          </a:p>
        </p:txBody>
      </p:sp>
      <p:pic>
        <p:nvPicPr>
          <p:cNvPr id="789" name="Google Shape;789;p41"/>
          <p:cNvPicPr preferRelativeResize="0"/>
          <p:nvPr/>
        </p:nvPicPr>
        <p:blipFill rotWithShape="1">
          <a:blip r:embed="rId3">
            <a:alphaModFix/>
          </a:blip>
          <a:srcRect r="76664"/>
          <a:stretch/>
        </p:blipFill>
        <p:spPr>
          <a:xfrm>
            <a:off x="0" y="0"/>
            <a:ext cx="511524" cy="548000"/>
          </a:xfrm>
          <a:prstGeom prst="rect">
            <a:avLst/>
          </a:prstGeom>
          <a:noFill/>
          <a:ln>
            <a:noFill/>
          </a:ln>
        </p:spPr>
      </p:pic>
      <p:pic>
        <p:nvPicPr>
          <p:cNvPr id="2" name="Picture 1">
            <a:extLst>
              <a:ext uri="{FF2B5EF4-FFF2-40B4-BE49-F238E27FC236}">
                <a16:creationId xmlns:a16="http://schemas.microsoft.com/office/drawing/2014/main" id="{6817D6AE-6104-47AE-B8F4-30715CB11529}"/>
              </a:ext>
            </a:extLst>
          </p:cNvPr>
          <p:cNvPicPr>
            <a:picLocks noChangeAspect="1"/>
          </p:cNvPicPr>
          <p:nvPr/>
        </p:nvPicPr>
        <p:blipFill>
          <a:blip r:embed="rId4"/>
          <a:stretch>
            <a:fillRect/>
          </a:stretch>
        </p:blipFill>
        <p:spPr>
          <a:xfrm flipH="1">
            <a:off x="5981977" y="371650"/>
            <a:ext cx="3096234" cy="1821314"/>
          </a:xfrm>
          <a:prstGeom prst="rect">
            <a:avLst/>
          </a:prstGeom>
          <a:effectLst>
            <a:softEdge rad="0"/>
          </a:effectLst>
        </p:spPr>
      </p:pic>
      <p:pic>
        <p:nvPicPr>
          <p:cNvPr id="4" name="Picture 3">
            <a:extLst>
              <a:ext uri="{FF2B5EF4-FFF2-40B4-BE49-F238E27FC236}">
                <a16:creationId xmlns:a16="http://schemas.microsoft.com/office/drawing/2014/main" id="{02D19395-97B0-4026-8E86-6AF2DCF30D6D}"/>
              </a:ext>
            </a:extLst>
          </p:cNvPr>
          <p:cNvPicPr>
            <a:picLocks noChangeAspect="1"/>
          </p:cNvPicPr>
          <p:nvPr/>
        </p:nvPicPr>
        <p:blipFill>
          <a:blip r:embed="rId5"/>
          <a:stretch>
            <a:fillRect/>
          </a:stretch>
        </p:blipFill>
        <p:spPr>
          <a:xfrm>
            <a:off x="5609744" y="3321380"/>
            <a:ext cx="3447191" cy="1759611"/>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88">
                                            <p:txEl>
                                              <p:pRg st="0" end="0"/>
                                            </p:txEl>
                                          </p:spTgt>
                                        </p:tgtEl>
                                        <p:attrNameLst>
                                          <p:attrName>style.visibility</p:attrName>
                                        </p:attrNameLst>
                                      </p:cBhvr>
                                      <p:to>
                                        <p:strVal val="visible"/>
                                      </p:to>
                                    </p:set>
                                    <p:animEffect transition="in" filter="fade">
                                      <p:cBhvr>
                                        <p:cTn id="7" dur="1000"/>
                                        <p:tgtEl>
                                          <p:spTgt spid="788">
                                            <p:txEl>
                                              <p:pRg st="0" end="0"/>
                                            </p:txEl>
                                          </p:spTgt>
                                        </p:tgtEl>
                                      </p:cBhvr>
                                    </p:animEffect>
                                    <p:anim calcmode="lin" valueType="num">
                                      <p:cBhvr>
                                        <p:cTn id="8" dur="1000" fill="hold"/>
                                        <p:tgtEl>
                                          <p:spTgt spid="78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8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788">
                                            <p:txEl>
                                              <p:pRg st="1" end="1"/>
                                            </p:txEl>
                                          </p:spTgt>
                                        </p:tgtEl>
                                        <p:attrNameLst>
                                          <p:attrName>style.visibility</p:attrName>
                                        </p:attrNameLst>
                                      </p:cBhvr>
                                      <p:to>
                                        <p:strVal val="visible"/>
                                      </p:to>
                                    </p:set>
                                    <p:animEffect transition="in" filter="fade">
                                      <p:cBhvr>
                                        <p:cTn id="14" dur="1000"/>
                                        <p:tgtEl>
                                          <p:spTgt spid="788">
                                            <p:txEl>
                                              <p:pRg st="1" end="1"/>
                                            </p:txEl>
                                          </p:spTgt>
                                        </p:tgtEl>
                                      </p:cBhvr>
                                    </p:animEffect>
                                    <p:anim calcmode="lin" valueType="num">
                                      <p:cBhvr>
                                        <p:cTn id="15" dur="1000" fill="hold"/>
                                        <p:tgtEl>
                                          <p:spTgt spid="788">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8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88">
                                            <p:txEl>
                                              <p:pRg st="3" end="3"/>
                                            </p:txEl>
                                          </p:spTgt>
                                        </p:tgtEl>
                                        <p:attrNameLst>
                                          <p:attrName>style.visibility</p:attrName>
                                        </p:attrNameLst>
                                      </p:cBhvr>
                                      <p:to>
                                        <p:strVal val="visible"/>
                                      </p:to>
                                    </p:set>
                                    <p:animEffect transition="in" filter="fade">
                                      <p:cBhvr>
                                        <p:cTn id="21" dur="1000"/>
                                        <p:tgtEl>
                                          <p:spTgt spid="788">
                                            <p:txEl>
                                              <p:pRg st="3" end="3"/>
                                            </p:txEl>
                                          </p:spTgt>
                                        </p:tgtEl>
                                      </p:cBhvr>
                                    </p:animEffect>
                                    <p:anim calcmode="lin" valueType="num">
                                      <p:cBhvr>
                                        <p:cTn id="22" dur="1000" fill="hold"/>
                                        <p:tgtEl>
                                          <p:spTgt spid="788">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788">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wipe(down)">
                                      <p:cBhvr>
                                        <p:cTn id="28" dur="75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wipe(down)">
                                      <p:cBhvr>
                                        <p:cTn id="33" dur="7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8" grpId="0" uiExpand="1" build="p"/>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795"/>
        <p:cNvGrpSpPr/>
        <p:nvPr/>
      </p:nvGrpSpPr>
      <p:grpSpPr>
        <a:xfrm>
          <a:off x="0" y="0"/>
          <a:ext cx="0" cy="0"/>
          <a:chOff x="0" y="0"/>
          <a:chExt cx="0" cy="0"/>
        </a:xfrm>
      </p:grpSpPr>
      <p:sp>
        <p:nvSpPr>
          <p:cNvPr id="796" name="Google Shape;796;p42"/>
          <p:cNvSpPr txBox="1"/>
          <p:nvPr/>
        </p:nvSpPr>
        <p:spPr>
          <a:xfrm>
            <a:off x="612058" y="1774902"/>
            <a:ext cx="2713054" cy="1477297"/>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800" b="1" dirty="0">
                <a:solidFill>
                  <a:schemeClr val="accent1"/>
                </a:solidFill>
                <a:latin typeface="Dosis"/>
                <a:ea typeface="Dosis"/>
                <a:cs typeface="Dosis"/>
                <a:sym typeface="Dosis"/>
              </a:rPr>
              <a:t>What kind of characteristics do we see?</a:t>
            </a:r>
            <a:endParaRPr sz="2800" b="1" dirty="0">
              <a:solidFill>
                <a:schemeClr val="accent1"/>
              </a:solidFill>
              <a:latin typeface="Dosis"/>
              <a:ea typeface="Dosis"/>
              <a:cs typeface="Dosis"/>
              <a:sym typeface="Dosis"/>
            </a:endParaRPr>
          </a:p>
        </p:txBody>
      </p:sp>
      <p:sp>
        <p:nvSpPr>
          <p:cNvPr id="797" name="Google Shape;797;p42"/>
          <p:cNvSpPr txBox="1"/>
          <p:nvPr/>
        </p:nvSpPr>
        <p:spPr>
          <a:xfrm>
            <a:off x="494600" y="234800"/>
            <a:ext cx="5516100" cy="6771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200" dirty="0">
                <a:solidFill>
                  <a:schemeClr val="accent1"/>
                </a:solidFill>
                <a:latin typeface="Sniglet"/>
                <a:ea typeface="Sniglet"/>
                <a:cs typeface="Sniglet"/>
                <a:sym typeface="Sniglet"/>
              </a:rPr>
              <a:t>Characteristics of Mangroves</a:t>
            </a:r>
            <a:endParaRPr sz="3200" dirty="0">
              <a:solidFill>
                <a:schemeClr val="accent1"/>
              </a:solidFill>
              <a:latin typeface="Sniglet"/>
              <a:ea typeface="Sniglet"/>
              <a:cs typeface="Sniglet"/>
              <a:sym typeface="Sniglet"/>
            </a:endParaRPr>
          </a:p>
        </p:txBody>
      </p:sp>
      <p:pic>
        <p:nvPicPr>
          <p:cNvPr id="798" name="Google Shape;798;p42"/>
          <p:cNvPicPr preferRelativeResize="0"/>
          <p:nvPr/>
        </p:nvPicPr>
        <p:blipFill rotWithShape="1">
          <a:blip r:embed="rId3">
            <a:alphaModFix/>
          </a:blip>
          <a:srcRect r="76664"/>
          <a:stretch/>
        </p:blipFill>
        <p:spPr>
          <a:xfrm>
            <a:off x="0" y="0"/>
            <a:ext cx="511524" cy="548000"/>
          </a:xfrm>
          <a:prstGeom prst="rect">
            <a:avLst/>
          </a:prstGeom>
          <a:noFill/>
          <a:ln>
            <a:noFill/>
          </a:ln>
        </p:spPr>
      </p:pic>
      <p:pic>
        <p:nvPicPr>
          <p:cNvPr id="2" name="Picture 1">
            <a:extLst>
              <a:ext uri="{FF2B5EF4-FFF2-40B4-BE49-F238E27FC236}">
                <a16:creationId xmlns:a16="http://schemas.microsoft.com/office/drawing/2014/main" id="{5A2E3A81-1791-4C5A-9C36-0080E73F6647}"/>
              </a:ext>
            </a:extLst>
          </p:cNvPr>
          <p:cNvPicPr>
            <a:picLocks noChangeAspect="1"/>
          </p:cNvPicPr>
          <p:nvPr/>
        </p:nvPicPr>
        <p:blipFill>
          <a:blip r:embed="rId4"/>
          <a:stretch>
            <a:fillRect/>
          </a:stretch>
        </p:blipFill>
        <p:spPr>
          <a:xfrm>
            <a:off x="3648396" y="911900"/>
            <a:ext cx="5001004" cy="4000802"/>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796"/>
                                        </p:tgtEl>
                                        <p:attrNameLst>
                                          <p:attrName>style.visibility</p:attrName>
                                        </p:attrNameLst>
                                      </p:cBhvr>
                                      <p:to>
                                        <p:strVal val="visible"/>
                                      </p:to>
                                    </p:set>
                                    <p:animEffect transition="in" filter="wipe(down)">
                                      <p:cBhvr>
                                        <p:cTn id="7" dur="507">
                                          <p:stCondLst>
                                            <p:cond delay="0"/>
                                          </p:stCondLst>
                                        </p:cTn>
                                        <p:tgtEl>
                                          <p:spTgt spid="796"/>
                                        </p:tgtEl>
                                      </p:cBhvr>
                                    </p:animEffect>
                                    <p:anim calcmode="lin" valueType="num">
                                      <p:cBhvr>
                                        <p:cTn id="8" dur="1594" tmFilter="0,0; 0.14,0.36; 0.43,0.73; 0.71,0.91; 1.0,1.0">
                                          <p:stCondLst>
                                            <p:cond delay="0"/>
                                          </p:stCondLst>
                                        </p:cTn>
                                        <p:tgtEl>
                                          <p:spTgt spid="796"/>
                                        </p:tgtEl>
                                        <p:attrNameLst>
                                          <p:attrName>ppt_x</p:attrName>
                                        </p:attrNameLst>
                                      </p:cBhvr>
                                      <p:tavLst>
                                        <p:tav tm="0">
                                          <p:val>
                                            <p:strVal val="#ppt_x-0.25"/>
                                          </p:val>
                                        </p:tav>
                                        <p:tav tm="100000">
                                          <p:val>
                                            <p:strVal val="#ppt_x"/>
                                          </p:val>
                                        </p:tav>
                                      </p:tavLst>
                                    </p:anim>
                                    <p:anim calcmode="lin" valueType="num">
                                      <p:cBhvr>
                                        <p:cTn id="9" dur="581" tmFilter="0.0,0.0; 0.25,0.07; 0.50,0.2; 0.75,0.467; 1.0,1.0">
                                          <p:stCondLst>
                                            <p:cond delay="0"/>
                                          </p:stCondLst>
                                        </p:cTn>
                                        <p:tgtEl>
                                          <p:spTgt spid="796"/>
                                        </p:tgtEl>
                                        <p:attrNameLst>
                                          <p:attrName>ppt_y</p:attrName>
                                        </p:attrNameLst>
                                      </p:cBhvr>
                                      <p:tavLst>
                                        <p:tav tm="0" fmla="#ppt_y-sin(pi*$)/3">
                                          <p:val>
                                            <p:fltVal val="0.5"/>
                                          </p:val>
                                        </p:tav>
                                        <p:tav tm="100000">
                                          <p:val>
                                            <p:fltVal val="1"/>
                                          </p:val>
                                        </p:tav>
                                      </p:tavLst>
                                    </p:anim>
                                    <p:anim calcmode="lin" valueType="num">
                                      <p:cBhvr>
                                        <p:cTn id="10" dur="581" tmFilter="0, 0; 0.125,0.2665; 0.25,0.4; 0.375,0.465; 0.5,0.5;  0.625,0.535; 0.75,0.6; 0.875,0.7335; 1,1">
                                          <p:stCondLst>
                                            <p:cond delay="581"/>
                                          </p:stCondLst>
                                        </p:cTn>
                                        <p:tgtEl>
                                          <p:spTgt spid="796"/>
                                        </p:tgtEl>
                                        <p:attrNameLst>
                                          <p:attrName>ppt_y</p:attrName>
                                        </p:attrNameLst>
                                      </p:cBhvr>
                                      <p:tavLst>
                                        <p:tav tm="0" fmla="#ppt_y-sin(pi*$)/9">
                                          <p:val>
                                            <p:fltVal val="0"/>
                                          </p:val>
                                        </p:tav>
                                        <p:tav tm="100000">
                                          <p:val>
                                            <p:fltVal val="1"/>
                                          </p:val>
                                        </p:tav>
                                      </p:tavLst>
                                    </p:anim>
                                    <p:anim calcmode="lin" valueType="num">
                                      <p:cBhvr>
                                        <p:cTn id="11" dur="290" tmFilter="0, 0; 0.125,0.2665; 0.25,0.4; 0.375,0.465; 0.5,0.5;  0.625,0.535; 0.75,0.6; 0.875,0.7335; 1,1">
                                          <p:stCondLst>
                                            <p:cond delay="1159"/>
                                          </p:stCondLst>
                                        </p:cTn>
                                        <p:tgtEl>
                                          <p:spTgt spid="796"/>
                                        </p:tgtEl>
                                        <p:attrNameLst>
                                          <p:attrName>ppt_y</p:attrName>
                                        </p:attrNameLst>
                                      </p:cBhvr>
                                      <p:tavLst>
                                        <p:tav tm="0" fmla="#ppt_y-sin(pi*$)/27">
                                          <p:val>
                                            <p:fltVal val="0"/>
                                          </p:val>
                                        </p:tav>
                                        <p:tav tm="100000">
                                          <p:val>
                                            <p:fltVal val="1"/>
                                          </p:val>
                                        </p:tav>
                                      </p:tavLst>
                                    </p:anim>
                                    <p:anim calcmode="lin" valueType="num">
                                      <p:cBhvr>
                                        <p:cTn id="12" dur="144" tmFilter="0, 0; 0.125,0.2665; 0.25,0.4; 0.375,0.465; 0.5,0.5;  0.625,0.535; 0.75,0.6; 0.875,0.7335; 1,1">
                                          <p:stCondLst>
                                            <p:cond delay="1449"/>
                                          </p:stCondLst>
                                        </p:cTn>
                                        <p:tgtEl>
                                          <p:spTgt spid="796"/>
                                        </p:tgtEl>
                                        <p:attrNameLst>
                                          <p:attrName>ppt_y</p:attrName>
                                        </p:attrNameLst>
                                      </p:cBhvr>
                                      <p:tavLst>
                                        <p:tav tm="0" fmla="#ppt_y-sin(pi*$)/81">
                                          <p:val>
                                            <p:fltVal val="0"/>
                                          </p:val>
                                        </p:tav>
                                        <p:tav tm="100000">
                                          <p:val>
                                            <p:fltVal val="1"/>
                                          </p:val>
                                        </p:tav>
                                      </p:tavLst>
                                    </p:anim>
                                    <p:animScale>
                                      <p:cBhvr>
                                        <p:cTn id="13" dur="23">
                                          <p:stCondLst>
                                            <p:cond delay="569"/>
                                          </p:stCondLst>
                                        </p:cTn>
                                        <p:tgtEl>
                                          <p:spTgt spid="796"/>
                                        </p:tgtEl>
                                      </p:cBhvr>
                                      <p:to x="100000" y="60000"/>
                                    </p:animScale>
                                    <p:animScale>
                                      <p:cBhvr>
                                        <p:cTn id="14" dur="145" decel="50000">
                                          <p:stCondLst>
                                            <p:cond delay="592"/>
                                          </p:stCondLst>
                                        </p:cTn>
                                        <p:tgtEl>
                                          <p:spTgt spid="796"/>
                                        </p:tgtEl>
                                      </p:cBhvr>
                                      <p:to x="100000" y="100000"/>
                                    </p:animScale>
                                    <p:animScale>
                                      <p:cBhvr>
                                        <p:cTn id="15" dur="23">
                                          <p:stCondLst>
                                            <p:cond delay="1148"/>
                                          </p:stCondLst>
                                        </p:cTn>
                                        <p:tgtEl>
                                          <p:spTgt spid="796"/>
                                        </p:tgtEl>
                                      </p:cBhvr>
                                      <p:to x="100000" y="80000"/>
                                    </p:animScale>
                                    <p:animScale>
                                      <p:cBhvr>
                                        <p:cTn id="16" dur="145" decel="50000">
                                          <p:stCondLst>
                                            <p:cond delay="1171"/>
                                          </p:stCondLst>
                                        </p:cTn>
                                        <p:tgtEl>
                                          <p:spTgt spid="796"/>
                                        </p:tgtEl>
                                      </p:cBhvr>
                                      <p:to x="100000" y="100000"/>
                                    </p:animScale>
                                    <p:animScale>
                                      <p:cBhvr>
                                        <p:cTn id="17" dur="23">
                                          <p:stCondLst>
                                            <p:cond delay="1437"/>
                                          </p:stCondLst>
                                        </p:cTn>
                                        <p:tgtEl>
                                          <p:spTgt spid="796"/>
                                        </p:tgtEl>
                                      </p:cBhvr>
                                      <p:to x="100000" y="90000"/>
                                    </p:animScale>
                                    <p:animScale>
                                      <p:cBhvr>
                                        <p:cTn id="18" dur="145" decel="50000">
                                          <p:stCondLst>
                                            <p:cond delay="1459"/>
                                          </p:stCondLst>
                                        </p:cTn>
                                        <p:tgtEl>
                                          <p:spTgt spid="796"/>
                                        </p:tgtEl>
                                      </p:cBhvr>
                                      <p:to x="100000" y="100000"/>
                                    </p:animScale>
                                    <p:animScale>
                                      <p:cBhvr>
                                        <p:cTn id="19" dur="23">
                                          <p:stCondLst>
                                            <p:cond delay="1582"/>
                                          </p:stCondLst>
                                        </p:cTn>
                                        <p:tgtEl>
                                          <p:spTgt spid="796"/>
                                        </p:tgtEl>
                                      </p:cBhvr>
                                      <p:to x="100000" y="95000"/>
                                    </p:animScale>
                                    <p:animScale>
                                      <p:cBhvr>
                                        <p:cTn id="20" dur="145" decel="50000">
                                          <p:stCondLst>
                                            <p:cond delay="1605"/>
                                          </p:stCondLst>
                                        </p:cTn>
                                        <p:tgtEl>
                                          <p:spTgt spid="79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6"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804"/>
        <p:cNvGrpSpPr/>
        <p:nvPr/>
      </p:nvGrpSpPr>
      <p:grpSpPr>
        <a:xfrm>
          <a:off x="0" y="0"/>
          <a:ext cx="0" cy="0"/>
          <a:chOff x="0" y="0"/>
          <a:chExt cx="0" cy="0"/>
        </a:xfrm>
      </p:grpSpPr>
      <p:sp>
        <p:nvSpPr>
          <p:cNvPr id="805" name="Google Shape;805;p43"/>
          <p:cNvSpPr txBox="1">
            <a:spLocks noGrp="1"/>
          </p:cNvSpPr>
          <p:nvPr>
            <p:ph type="title" idx="4294967295"/>
          </p:nvPr>
        </p:nvSpPr>
        <p:spPr>
          <a:xfrm>
            <a:off x="595525" y="-357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Mangrove Adaptations</a:t>
            </a:r>
            <a:endParaRPr sz="3200" dirty="0"/>
          </a:p>
        </p:txBody>
      </p:sp>
      <p:pic>
        <p:nvPicPr>
          <p:cNvPr id="807" name="Google Shape;807;p43"/>
          <p:cNvPicPr preferRelativeResize="0"/>
          <p:nvPr/>
        </p:nvPicPr>
        <p:blipFill>
          <a:blip r:embed="rId3">
            <a:alphaModFix/>
          </a:blip>
          <a:stretch>
            <a:fillRect/>
          </a:stretch>
        </p:blipFill>
        <p:spPr>
          <a:xfrm>
            <a:off x="5304525" y="853813"/>
            <a:ext cx="3534675" cy="3655115"/>
          </a:xfrm>
          <a:prstGeom prst="rect">
            <a:avLst/>
          </a:prstGeom>
          <a:noFill/>
          <a:ln>
            <a:noFill/>
          </a:ln>
        </p:spPr>
      </p:pic>
      <p:pic>
        <p:nvPicPr>
          <p:cNvPr id="808" name="Google Shape;808;p43"/>
          <p:cNvPicPr preferRelativeResize="0"/>
          <p:nvPr/>
        </p:nvPicPr>
        <p:blipFill rotWithShape="1">
          <a:blip r:embed="rId4">
            <a:alphaModFix/>
          </a:blip>
          <a:srcRect r="76664"/>
          <a:stretch/>
        </p:blipFill>
        <p:spPr>
          <a:xfrm>
            <a:off x="0" y="0"/>
            <a:ext cx="511524" cy="548000"/>
          </a:xfrm>
          <a:prstGeom prst="rect">
            <a:avLst/>
          </a:prstGeom>
          <a:noFill/>
          <a:ln>
            <a:noFill/>
          </a:ln>
        </p:spPr>
      </p:pic>
      <p:sp>
        <p:nvSpPr>
          <p:cNvPr id="8" name="Google Shape;806;p43">
            <a:extLst>
              <a:ext uri="{FF2B5EF4-FFF2-40B4-BE49-F238E27FC236}">
                <a16:creationId xmlns:a16="http://schemas.microsoft.com/office/drawing/2014/main" id="{2ABFE670-7683-4F1B-ABB5-F6F9F71B4DCB}"/>
              </a:ext>
            </a:extLst>
          </p:cNvPr>
          <p:cNvSpPr txBox="1">
            <a:spLocks/>
          </p:cNvSpPr>
          <p:nvPr/>
        </p:nvSpPr>
        <p:spPr>
          <a:xfrm>
            <a:off x="168051" y="861826"/>
            <a:ext cx="4335900" cy="73244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93700" algn="l" rtl="0">
              <a:lnSpc>
                <a:spcPct val="100000"/>
              </a:lnSpc>
              <a:spcBef>
                <a:spcPts val="600"/>
              </a:spcBef>
              <a:spcAft>
                <a:spcPts val="0"/>
              </a:spcAft>
              <a:buClr>
                <a:schemeClr val="dk1"/>
              </a:buClr>
              <a:buSzPts val="2600"/>
              <a:buFont typeface="Dosis"/>
              <a:buChar char="✘"/>
              <a:defRPr sz="26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marL="0" indent="0" algn="ctr">
              <a:buFont typeface="Dosis"/>
              <a:buNone/>
            </a:pPr>
            <a:r>
              <a:rPr lang="en-US" sz="2300" b="1" dirty="0"/>
              <a:t>Snorkel</a:t>
            </a:r>
            <a:r>
              <a:rPr lang="en-US" sz="2700" b="1" dirty="0"/>
              <a:t>   </a:t>
            </a:r>
            <a:r>
              <a:rPr lang="en-US" sz="2300" b="1" dirty="0"/>
              <a:t>Roots</a:t>
            </a:r>
            <a:br>
              <a:rPr lang="en-US" sz="2300" b="1" dirty="0"/>
            </a:br>
            <a:endParaRPr lang="en-US" sz="2300" dirty="0"/>
          </a:p>
        </p:txBody>
      </p:sp>
      <p:sp>
        <p:nvSpPr>
          <p:cNvPr id="2" name="TextBox 1">
            <a:extLst>
              <a:ext uri="{FF2B5EF4-FFF2-40B4-BE49-F238E27FC236}">
                <a16:creationId xmlns:a16="http://schemas.microsoft.com/office/drawing/2014/main" id="{5BE0D1B3-494D-49C4-97D0-36F4F43B57B1}"/>
              </a:ext>
            </a:extLst>
          </p:cNvPr>
          <p:cNvSpPr txBox="1"/>
          <p:nvPr/>
        </p:nvSpPr>
        <p:spPr>
          <a:xfrm>
            <a:off x="757861" y="1594272"/>
            <a:ext cx="3746090" cy="3170099"/>
          </a:xfrm>
          <a:prstGeom prst="rect">
            <a:avLst/>
          </a:prstGeom>
          <a:noFill/>
        </p:spPr>
        <p:txBody>
          <a:bodyPr wrap="square" rtlCol="0">
            <a:spAutoFit/>
          </a:bodyPr>
          <a:lstStyle/>
          <a:p>
            <a:pPr marL="342900" indent="-342900">
              <a:buFont typeface="Arial" panose="020B0604020202020204" pitchFamily="34" charset="0"/>
              <a:buChar char="•"/>
            </a:pPr>
            <a:r>
              <a:rPr lang="en-US" sz="2000" dirty="0">
                <a:latin typeface="Dosis" pitchFamily="2" charset="0"/>
              </a:rPr>
              <a:t>Peg like roots extending to be above the waterline</a:t>
            </a:r>
          </a:p>
          <a:p>
            <a:endParaRPr lang="en-US" sz="2000" dirty="0">
              <a:latin typeface="Dosis" pitchFamily="2" charset="0"/>
            </a:endParaRPr>
          </a:p>
          <a:p>
            <a:pPr marL="342900" indent="-342900">
              <a:buFont typeface="Arial" panose="020B0604020202020204" pitchFamily="34" charset="0"/>
              <a:buChar char="•"/>
            </a:pPr>
            <a:r>
              <a:rPr lang="en-US" sz="2000" dirty="0">
                <a:latin typeface="Dosis" pitchFamily="2" charset="0"/>
              </a:rPr>
              <a:t>Also called pneumatophores </a:t>
            </a:r>
          </a:p>
          <a:p>
            <a:pPr marL="342900" indent="-342900">
              <a:buFont typeface="Arial" panose="020B0604020202020204" pitchFamily="34" charset="0"/>
              <a:buChar char="•"/>
            </a:pPr>
            <a:endParaRPr lang="en-US" sz="2000" dirty="0">
              <a:latin typeface="Dosis" pitchFamily="2" charset="0"/>
            </a:endParaRPr>
          </a:p>
          <a:p>
            <a:pPr marL="342900" indent="-342900">
              <a:buFont typeface="Arial" panose="020B0604020202020204" pitchFamily="34" charset="0"/>
              <a:buChar char="•"/>
            </a:pPr>
            <a:r>
              <a:rPr lang="en-US" sz="2000" dirty="0">
                <a:latin typeface="Dosis" pitchFamily="2" charset="0"/>
              </a:rPr>
              <a:t>Allow the mangrove to breath</a:t>
            </a:r>
          </a:p>
          <a:p>
            <a:pPr marL="342900" indent="-342900">
              <a:buFont typeface="Arial" panose="020B0604020202020204" pitchFamily="34" charset="0"/>
              <a:buChar char="•"/>
            </a:pPr>
            <a:endParaRPr lang="en-US" sz="2000" dirty="0">
              <a:latin typeface="Dosis" pitchFamily="2" charset="0"/>
            </a:endParaRPr>
          </a:p>
          <a:p>
            <a:pPr marL="342900" indent="-342900">
              <a:buFont typeface="Arial" panose="020B0604020202020204" pitchFamily="34" charset="0"/>
              <a:buChar char="•"/>
            </a:pPr>
            <a:r>
              <a:rPr lang="en-US" sz="2000" dirty="0">
                <a:latin typeface="Dosis" pitchFamily="2" charset="0"/>
              </a:rPr>
              <a:t>Seen mainly with the White Mangrove (</a:t>
            </a:r>
            <a:r>
              <a:rPr lang="en-US" sz="2000" i="1" dirty="0" err="1">
                <a:latin typeface="Dosis" pitchFamily="2" charset="0"/>
              </a:rPr>
              <a:t>Laguncularia</a:t>
            </a:r>
            <a:r>
              <a:rPr lang="en-US" sz="2000" i="1" dirty="0">
                <a:latin typeface="Dosis" pitchFamily="2" charset="0"/>
              </a:rPr>
              <a:t> racemose</a:t>
            </a:r>
            <a:r>
              <a:rPr lang="en-US" sz="2000" dirty="0">
                <a:latin typeface="Dosis" pitchFamily="2" charset="0"/>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807"/>
                                        </p:tgtEl>
                                        <p:attrNameLst>
                                          <p:attrName>style.visibility</p:attrName>
                                        </p:attrNameLst>
                                      </p:cBhvr>
                                      <p:to>
                                        <p:strVal val="visible"/>
                                      </p:to>
                                    </p:set>
                                    <p:animEffect transition="in" filter="wipe(down)">
                                      <p:cBhvr>
                                        <p:cTn id="13" dur="750"/>
                                        <p:tgtEl>
                                          <p:spTgt spid="8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813"/>
        <p:cNvGrpSpPr/>
        <p:nvPr/>
      </p:nvGrpSpPr>
      <p:grpSpPr>
        <a:xfrm>
          <a:off x="0" y="0"/>
          <a:ext cx="0" cy="0"/>
          <a:chOff x="0" y="0"/>
          <a:chExt cx="0" cy="0"/>
        </a:xfrm>
      </p:grpSpPr>
      <p:sp>
        <p:nvSpPr>
          <p:cNvPr id="814" name="Google Shape;814;p44"/>
          <p:cNvSpPr txBox="1">
            <a:spLocks noGrp="1"/>
          </p:cNvSpPr>
          <p:nvPr>
            <p:ph type="title" idx="4294967295"/>
          </p:nvPr>
        </p:nvSpPr>
        <p:spPr>
          <a:xfrm>
            <a:off x="595525" y="-357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a:t>Mangrove Adaptations</a:t>
            </a:r>
            <a:endParaRPr sz="3200" dirty="0"/>
          </a:p>
        </p:txBody>
      </p:sp>
      <p:pic>
        <p:nvPicPr>
          <p:cNvPr id="816" name="Google Shape;816;p44"/>
          <p:cNvPicPr preferRelativeResize="0"/>
          <p:nvPr/>
        </p:nvPicPr>
        <p:blipFill rotWithShape="1">
          <a:blip r:embed="rId3">
            <a:alphaModFix/>
          </a:blip>
          <a:srcRect r="76664"/>
          <a:stretch/>
        </p:blipFill>
        <p:spPr>
          <a:xfrm>
            <a:off x="0" y="0"/>
            <a:ext cx="511524" cy="548000"/>
          </a:xfrm>
          <a:prstGeom prst="rect">
            <a:avLst/>
          </a:prstGeom>
          <a:noFill/>
          <a:ln>
            <a:noFill/>
          </a:ln>
        </p:spPr>
      </p:pic>
      <p:pic>
        <p:nvPicPr>
          <p:cNvPr id="817" name="Google Shape;817;p44"/>
          <p:cNvPicPr preferRelativeResize="0"/>
          <p:nvPr/>
        </p:nvPicPr>
        <p:blipFill>
          <a:blip r:embed="rId4">
            <a:alphaModFix/>
          </a:blip>
          <a:stretch>
            <a:fillRect/>
          </a:stretch>
        </p:blipFill>
        <p:spPr>
          <a:xfrm>
            <a:off x="5439025" y="934388"/>
            <a:ext cx="2922581" cy="3984876"/>
          </a:xfrm>
          <a:prstGeom prst="rect">
            <a:avLst/>
          </a:prstGeom>
          <a:noFill/>
          <a:ln>
            <a:noFill/>
          </a:ln>
        </p:spPr>
      </p:pic>
      <p:sp>
        <p:nvSpPr>
          <p:cNvPr id="6" name="Google Shape;815;p44">
            <a:extLst>
              <a:ext uri="{FF2B5EF4-FFF2-40B4-BE49-F238E27FC236}">
                <a16:creationId xmlns:a16="http://schemas.microsoft.com/office/drawing/2014/main" id="{4CB9D037-7781-45BE-859F-83B62B7FBAB3}"/>
              </a:ext>
            </a:extLst>
          </p:cNvPr>
          <p:cNvSpPr txBox="1">
            <a:spLocks/>
          </p:cNvSpPr>
          <p:nvPr/>
        </p:nvSpPr>
        <p:spPr>
          <a:xfrm>
            <a:off x="350400" y="724534"/>
            <a:ext cx="4335900" cy="68291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93700" algn="l" rtl="0">
              <a:lnSpc>
                <a:spcPct val="100000"/>
              </a:lnSpc>
              <a:spcBef>
                <a:spcPts val="600"/>
              </a:spcBef>
              <a:spcAft>
                <a:spcPts val="0"/>
              </a:spcAft>
              <a:buClr>
                <a:schemeClr val="dk1"/>
              </a:buClr>
              <a:buSzPts val="2600"/>
              <a:buFont typeface="Dosis"/>
              <a:buChar char="✘"/>
              <a:defRPr sz="26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marL="0" indent="0" algn="ctr">
              <a:buFont typeface="Dosis"/>
              <a:buNone/>
            </a:pPr>
            <a:r>
              <a:rPr lang="en-US" sz="2300" b="1" dirty="0"/>
              <a:t>Buttressing Trunks</a:t>
            </a:r>
            <a:br>
              <a:rPr lang="en-US" sz="2300" b="1" dirty="0"/>
            </a:br>
            <a:endParaRPr lang="en-US" sz="2300" b="1" dirty="0"/>
          </a:p>
          <a:p>
            <a:pPr indent="0">
              <a:buFont typeface="Dosis"/>
              <a:buNone/>
            </a:pPr>
            <a:endParaRPr lang="en-US" sz="1800" dirty="0"/>
          </a:p>
        </p:txBody>
      </p:sp>
      <p:sp>
        <p:nvSpPr>
          <p:cNvPr id="2" name="TextBox 1">
            <a:extLst>
              <a:ext uri="{FF2B5EF4-FFF2-40B4-BE49-F238E27FC236}">
                <a16:creationId xmlns:a16="http://schemas.microsoft.com/office/drawing/2014/main" id="{73AF4683-A7F4-4827-A3B4-54209458CAC0}"/>
              </a:ext>
            </a:extLst>
          </p:cNvPr>
          <p:cNvSpPr txBox="1"/>
          <p:nvPr/>
        </p:nvSpPr>
        <p:spPr>
          <a:xfrm>
            <a:off x="255762" y="1276109"/>
            <a:ext cx="4907463" cy="3477875"/>
          </a:xfrm>
          <a:prstGeom prst="rect">
            <a:avLst/>
          </a:prstGeom>
          <a:noFill/>
        </p:spPr>
        <p:txBody>
          <a:bodyPr wrap="square" rtlCol="0">
            <a:spAutoFit/>
          </a:bodyPr>
          <a:lstStyle/>
          <a:p>
            <a:pPr marL="342900" indent="-342900">
              <a:buFont typeface="Arial" panose="020B0604020202020204" pitchFamily="34" charset="0"/>
              <a:buChar char="•"/>
            </a:pPr>
            <a:r>
              <a:rPr lang="en-US" sz="2200" dirty="0">
                <a:latin typeface="Dosis" pitchFamily="2" charset="0"/>
              </a:rPr>
              <a:t>Large wide trunks extending out on all sides</a:t>
            </a:r>
          </a:p>
          <a:p>
            <a:pPr marL="342900" indent="-342900">
              <a:buFont typeface="Arial" panose="020B0604020202020204" pitchFamily="34" charset="0"/>
              <a:buChar char="•"/>
            </a:pPr>
            <a:endParaRPr lang="en-US" sz="2200" dirty="0">
              <a:latin typeface="Dosis" pitchFamily="2" charset="0"/>
            </a:endParaRPr>
          </a:p>
          <a:p>
            <a:pPr marL="342900" indent="-342900">
              <a:buFont typeface="Arial" panose="020B0604020202020204" pitchFamily="34" charset="0"/>
              <a:buChar char="•"/>
            </a:pPr>
            <a:r>
              <a:rPr lang="en-US" sz="2200" dirty="0">
                <a:latin typeface="Dosis" pitchFamily="2" charset="0"/>
              </a:rPr>
              <a:t>Provide stability in shallowly rooted trees and provides defense against storms</a:t>
            </a:r>
          </a:p>
          <a:p>
            <a:pPr marL="342900" indent="-342900">
              <a:buFont typeface="Arial" panose="020B0604020202020204" pitchFamily="34" charset="0"/>
              <a:buChar char="•"/>
            </a:pPr>
            <a:endParaRPr lang="en-US" sz="2200" dirty="0">
              <a:latin typeface="Dosis" pitchFamily="2" charset="0"/>
            </a:endParaRPr>
          </a:p>
          <a:p>
            <a:pPr marL="342900" indent="-342900">
              <a:buFont typeface="Arial" panose="020B0604020202020204" pitchFamily="34" charset="0"/>
              <a:buChar char="•"/>
            </a:pPr>
            <a:r>
              <a:rPr lang="en-US" sz="2200" dirty="0">
                <a:latin typeface="Dosis" pitchFamily="2" charset="0"/>
              </a:rPr>
              <a:t>Also serves as a long-distance conduit for nutrients and water</a:t>
            </a:r>
          </a:p>
          <a:p>
            <a:pPr marL="342900" indent="-342900">
              <a:buFont typeface="Arial" panose="020B0604020202020204" pitchFamily="34" charset="0"/>
              <a:buChar char="•"/>
            </a:pPr>
            <a:endParaRPr lang="en-US" sz="2200" dirty="0">
              <a:latin typeface="Dosis" pitchFamily="2" charset="0"/>
            </a:endParaRPr>
          </a:p>
          <a:p>
            <a:pPr marL="342900" indent="-342900">
              <a:buFont typeface="Arial" panose="020B0604020202020204" pitchFamily="34" charset="0"/>
              <a:buChar char="•"/>
            </a:pPr>
            <a:r>
              <a:rPr lang="en-US" sz="2200" dirty="0">
                <a:latin typeface="Dosis" pitchFamily="2" charset="0"/>
              </a:rPr>
              <a:t>Seen in taller mangroves (not shrubs) </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817"/>
                                        </p:tgtEl>
                                        <p:attrNameLst>
                                          <p:attrName>style.visibility</p:attrName>
                                        </p:attrNameLst>
                                      </p:cBhvr>
                                      <p:to>
                                        <p:strVal val="visible"/>
                                      </p:to>
                                    </p:set>
                                    <p:animEffect transition="in" filter="wipe(down)">
                                      <p:cBhvr>
                                        <p:cTn id="14" dur="1000"/>
                                        <p:tgtEl>
                                          <p:spTgt spid="8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821"/>
        <p:cNvGrpSpPr/>
        <p:nvPr/>
      </p:nvGrpSpPr>
      <p:grpSpPr>
        <a:xfrm>
          <a:off x="0" y="0"/>
          <a:ext cx="0" cy="0"/>
          <a:chOff x="0" y="0"/>
          <a:chExt cx="0" cy="0"/>
        </a:xfrm>
      </p:grpSpPr>
      <p:sp>
        <p:nvSpPr>
          <p:cNvPr id="822" name="Google Shape;822;p45"/>
          <p:cNvSpPr txBox="1">
            <a:spLocks noGrp="1"/>
          </p:cNvSpPr>
          <p:nvPr>
            <p:ph type="title" idx="4294967295"/>
          </p:nvPr>
        </p:nvSpPr>
        <p:spPr>
          <a:xfrm>
            <a:off x="595525" y="-357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a:t>Mangrove Adaptations</a:t>
            </a:r>
            <a:endParaRPr sz="3200"/>
          </a:p>
        </p:txBody>
      </p:sp>
      <p:pic>
        <p:nvPicPr>
          <p:cNvPr id="824" name="Google Shape;824;p45"/>
          <p:cNvPicPr preferRelativeResize="0"/>
          <p:nvPr/>
        </p:nvPicPr>
        <p:blipFill rotWithShape="1">
          <a:blip r:embed="rId3">
            <a:alphaModFix/>
          </a:blip>
          <a:srcRect r="76664"/>
          <a:stretch/>
        </p:blipFill>
        <p:spPr>
          <a:xfrm>
            <a:off x="0" y="0"/>
            <a:ext cx="511524" cy="548000"/>
          </a:xfrm>
          <a:prstGeom prst="rect">
            <a:avLst/>
          </a:prstGeom>
          <a:noFill/>
          <a:ln>
            <a:noFill/>
          </a:ln>
        </p:spPr>
      </p:pic>
      <p:pic>
        <p:nvPicPr>
          <p:cNvPr id="825" name="Google Shape;825;p45"/>
          <p:cNvPicPr preferRelativeResize="0"/>
          <p:nvPr/>
        </p:nvPicPr>
        <p:blipFill>
          <a:blip r:embed="rId4">
            <a:alphaModFix/>
          </a:blip>
          <a:stretch>
            <a:fillRect/>
          </a:stretch>
        </p:blipFill>
        <p:spPr>
          <a:xfrm>
            <a:off x="5456925" y="1006225"/>
            <a:ext cx="3300399" cy="3984876"/>
          </a:xfrm>
          <a:prstGeom prst="rect">
            <a:avLst/>
          </a:prstGeom>
          <a:noFill/>
          <a:ln>
            <a:noFill/>
          </a:ln>
        </p:spPr>
      </p:pic>
      <p:sp>
        <p:nvSpPr>
          <p:cNvPr id="6" name="Google Shape;823;p45">
            <a:extLst>
              <a:ext uri="{FF2B5EF4-FFF2-40B4-BE49-F238E27FC236}">
                <a16:creationId xmlns:a16="http://schemas.microsoft.com/office/drawing/2014/main" id="{FB03FEA3-1F16-4A3C-8B6A-C097FF824F01}"/>
              </a:ext>
            </a:extLst>
          </p:cNvPr>
          <p:cNvSpPr txBox="1">
            <a:spLocks/>
          </p:cNvSpPr>
          <p:nvPr/>
        </p:nvSpPr>
        <p:spPr>
          <a:xfrm>
            <a:off x="386676" y="756862"/>
            <a:ext cx="4335900" cy="49872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93700" algn="l" rtl="0">
              <a:lnSpc>
                <a:spcPct val="100000"/>
              </a:lnSpc>
              <a:spcBef>
                <a:spcPts val="600"/>
              </a:spcBef>
              <a:spcAft>
                <a:spcPts val="0"/>
              </a:spcAft>
              <a:buClr>
                <a:schemeClr val="dk1"/>
              </a:buClr>
              <a:buSzPts val="2600"/>
              <a:buFont typeface="Dosis"/>
              <a:buChar char="✘"/>
              <a:defRPr sz="2600" b="0" i="0" u="none" strike="noStrike" cap="none">
                <a:solidFill>
                  <a:schemeClr val="dk1"/>
                </a:solidFill>
                <a:latin typeface="Dosis"/>
                <a:ea typeface="Dosis"/>
                <a:cs typeface="Dosis"/>
                <a:sym typeface="Dosis"/>
              </a:defRPr>
            </a:lvl1pPr>
            <a:lvl2pPr marL="914400" marR="0" lvl="1"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2pPr>
            <a:lvl3pPr marL="1371600" marR="0" lvl="2" indent="-355600" algn="l" rtl="0">
              <a:lnSpc>
                <a:spcPct val="100000"/>
              </a:lnSpc>
              <a:spcBef>
                <a:spcPts val="0"/>
              </a:spcBef>
              <a:spcAft>
                <a:spcPts val="0"/>
              </a:spcAft>
              <a:buClr>
                <a:schemeClr val="dk1"/>
              </a:buClr>
              <a:buSzPts val="2000"/>
              <a:buFont typeface="Dosis"/>
              <a:buChar char="■"/>
              <a:defRPr sz="2000" b="0" i="0" u="none" strike="noStrike" cap="none">
                <a:solidFill>
                  <a:schemeClr val="dk1"/>
                </a:solidFill>
                <a:latin typeface="Dosis"/>
                <a:ea typeface="Dosis"/>
                <a:cs typeface="Dosis"/>
                <a:sym typeface="Dosis"/>
              </a:defRPr>
            </a:lvl3pPr>
            <a:lvl4pPr marL="1828800" marR="0" lvl="3"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4pPr>
            <a:lvl5pPr marL="2286000" marR="0" lvl="4"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5pPr>
            <a:lvl6pPr marL="2743200" marR="0" lvl="5"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6pPr>
            <a:lvl7pPr marL="3200400" marR="0" lvl="6"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7pPr>
            <a:lvl8pPr marL="3657600" marR="0" lvl="7"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8pPr>
            <a:lvl9pPr marL="4114800" marR="0" lvl="8" indent="-342900" algn="l" rtl="0">
              <a:lnSpc>
                <a:spcPct val="100000"/>
              </a:lnSpc>
              <a:spcBef>
                <a:spcPts val="0"/>
              </a:spcBef>
              <a:spcAft>
                <a:spcPts val="0"/>
              </a:spcAft>
              <a:buClr>
                <a:schemeClr val="dk1"/>
              </a:buClr>
              <a:buSzPts val="1800"/>
              <a:buFont typeface="Dosis"/>
              <a:buChar char="■"/>
              <a:defRPr sz="1800" b="0" i="0" u="none" strike="noStrike" cap="none">
                <a:solidFill>
                  <a:schemeClr val="dk1"/>
                </a:solidFill>
                <a:latin typeface="Dosis"/>
                <a:ea typeface="Dosis"/>
                <a:cs typeface="Dosis"/>
                <a:sym typeface="Dosis"/>
              </a:defRPr>
            </a:lvl9pPr>
          </a:lstStyle>
          <a:p>
            <a:pPr marL="0" indent="0" algn="ctr">
              <a:buFont typeface="Dosis"/>
              <a:buNone/>
            </a:pPr>
            <a:r>
              <a:rPr lang="en-US" sz="2100" b="1" dirty="0"/>
              <a:t>Prop Roots</a:t>
            </a:r>
            <a:endParaRPr lang="en-US" sz="1800" dirty="0"/>
          </a:p>
        </p:txBody>
      </p:sp>
      <p:sp>
        <p:nvSpPr>
          <p:cNvPr id="2" name="TextBox 1">
            <a:extLst>
              <a:ext uri="{FF2B5EF4-FFF2-40B4-BE49-F238E27FC236}">
                <a16:creationId xmlns:a16="http://schemas.microsoft.com/office/drawing/2014/main" id="{B60CAA1F-0C41-4747-A2ED-2DC85809FCB0}"/>
              </a:ext>
            </a:extLst>
          </p:cNvPr>
          <p:cNvSpPr txBox="1"/>
          <p:nvPr/>
        </p:nvSpPr>
        <p:spPr>
          <a:xfrm>
            <a:off x="323687" y="1464449"/>
            <a:ext cx="4766064" cy="3477875"/>
          </a:xfrm>
          <a:prstGeom prst="rect">
            <a:avLst/>
          </a:prstGeom>
          <a:noFill/>
        </p:spPr>
        <p:txBody>
          <a:bodyPr wrap="square" rtlCol="0">
            <a:spAutoFit/>
          </a:bodyPr>
          <a:lstStyle/>
          <a:p>
            <a:pPr marL="285750" indent="-285750">
              <a:buFont typeface="Arial" panose="020B0604020202020204" pitchFamily="34" charset="0"/>
              <a:buChar char="•"/>
            </a:pPr>
            <a:r>
              <a:rPr lang="en-US" sz="2200" dirty="0">
                <a:latin typeface="Dosis" pitchFamily="2" charset="0"/>
              </a:rPr>
              <a:t>Grow from the branches of the tree down to the water and sand/mud</a:t>
            </a:r>
          </a:p>
          <a:p>
            <a:pPr marL="285750" indent="-285750">
              <a:buFont typeface="Arial" panose="020B0604020202020204" pitchFamily="34" charset="0"/>
              <a:buChar char="•"/>
            </a:pPr>
            <a:endParaRPr lang="en-US" sz="2200" dirty="0">
              <a:latin typeface="Dosis" pitchFamily="2" charset="0"/>
            </a:endParaRPr>
          </a:p>
          <a:p>
            <a:pPr marL="285750" indent="-285750">
              <a:buFont typeface="Arial" panose="020B0604020202020204" pitchFamily="34" charset="0"/>
              <a:buChar char="•"/>
            </a:pPr>
            <a:r>
              <a:rPr lang="en-US" sz="2200" dirty="0">
                <a:latin typeface="Dosis" pitchFamily="2" charset="0"/>
              </a:rPr>
              <a:t>Provide support to the higher center of gravity needed during the strong storms</a:t>
            </a:r>
          </a:p>
          <a:p>
            <a:pPr marL="285750" indent="-285750">
              <a:buFont typeface="Arial" panose="020B0604020202020204" pitchFamily="34" charset="0"/>
              <a:buChar char="•"/>
            </a:pPr>
            <a:endParaRPr lang="en-US" sz="2200" dirty="0">
              <a:latin typeface="Dosis" pitchFamily="2" charset="0"/>
            </a:endParaRPr>
          </a:p>
          <a:p>
            <a:pPr marL="285750" indent="-285750">
              <a:buFont typeface="Arial" panose="020B0604020202020204" pitchFamily="34" charset="0"/>
              <a:buChar char="•"/>
            </a:pPr>
            <a:r>
              <a:rPr lang="en-US" sz="2200" dirty="0">
                <a:latin typeface="Dosis" pitchFamily="2" charset="0"/>
              </a:rPr>
              <a:t>Seen typically with the Red Mangrove which is found in Florida </a:t>
            </a:r>
          </a:p>
          <a:p>
            <a:pPr marL="285750" indent="-285750">
              <a:buFont typeface="Arial" panose="020B0604020202020204" pitchFamily="34" charset="0"/>
              <a:buChar char="•"/>
            </a:pPr>
            <a:endParaRPr lang="en-US" sz="2200" dirty="0">
              <a:latin typeface="Dosis" pitchFamily="2" charset="0"/>
            </a:endParaRPr>
          </a:p>
          <a:p>
            <a:pPr marL="285750" indent="-285750">
              <a:buFont typeface="Arial" panose="020B0604020202020204" pitchFamily="34" charset="0"/>
              <a:buChar char="•"/>
            </a:pPr>
            <a:r>
              <a:rPr lang="en-US" sz="2200" dirty="0">
                <a:latin typeface="Dosis" pitchFamily="2" charset="0"/>
              </a:rPr>
              <a:t>They also absorb nutrients and water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4" fill="hold" nodeType="clickEffect">
                                  <p:stCondLst>
                                    <p:cond delay="0"/>
                                  </p:stCondLst>
                                  <p:childTnLst>
                                    <p:set>
                                      <p:cBhvr>
                                        <p:cTn id="12" dur="1" fill="hold">
                                          <p:stCondLst>
                                            <p:cond delay="0"/>
                                          </p:stCondLst>
                                        </p:cTn>
                                        <p:tgtEl>
                                          <p:spTgt spid="825"/>
                                        </p:tgtEl>
                                        <p:attrNameLst>
                                          <p:attrName>style.visibility</p:attrName>
                                        </p:attrNameLst>
                                      </p:cBhvr>
                                      <p:to>
                                        <p:strVal val="visible"/>
                                      </p:to>
                                    </p:set>
                                    <p:animEffect transition="in" filter="wipe(down)">
                                      <p:cBhvr>
                                        <p:cTn id="13" dur="750"/>
                                        <p:tgtEl>
                                          <p:spTgt spid="8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90"/>
        <p:cNvGrpSpPr/>
        <p:nvPr/>
      </p:nvGrpSpPr>
      <p:grpSpPr>
        <a:xfrm>
          <a:off x="0" y="0"/>
          <a:ext cx="0" cy="0"/>
          <a:chOff x="0" y="0"/>
          <a:chExt cx="0" cy="0"/>
        </a:xfrm>
      </p:grpSpPr>
      <p:sp>
        <p:nvSpPr>
          <p:cNvPr id="591" name="Google Shape;591;p27"/>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4400" dirty="0"/>
              <a:t>Who Are You! </a:t>
            </a:r>
            <a:endParaRPr sz="4400" dirty="0"/>
          </a:p>
        </p:txBody>
      </p:sp>
      <p:sp>
        <p:nvSpPr>
          <p:cNvPr id="592" name="Google Shape;592;p27"/>
          <p:cNvSpPr txBox="1">
            <a:spLocks noGrp="1"/>
          </p:cNvSpPr>
          <p:nvPr>
            <p:ph type="body" idx="1"/>
          </p:nvPr>
        </p:nvSpPr>
        <p:spPr>
          <a:xfrm>
            <a:off x="280737" y="914110"/>
            <a:ext cx="6607588" cy="1756064"/>
          </a:xfrm>
          <a:prstGeom prst="rect">
            <a:avLst/>
          </a:prstGeom>
        </p:spPr>
        <p:txBody>
          <a:bodyPr spcFirstLastPara="1" wrap="square" lIns="91425" tIns="91425" rIns="91425" bIns="91425" anchor="t" anchorCtr="0">
            <a:noAutofit/>
          </a:bodyPr>
          <a:lstStyle/>
          <a:p>
            <a:pPr marL="69850" indent="0">
              <a:buNone/>
            </a:pPr>
            <a:endParaRPr lang="en" sz="2800" dirty="0">
              <a:latin typeface="Sniglet" panose="020B0604020202020204" charset="0"/>
            </a:endParaRPr>
          </a:p>
          <a:p>
            <a:pPr marL="457200" lvl="0" indent="-387350" algn="l">
              <a:spcBef>
                <a:spcPts val="600"/>
              </a:spcBef>
              <a:spcAft>
                <a:spcPts val="0"/>
              </a:spcAft>
              <a:buSzPts val="2500"/>
              <a:buFont typeface="Arial"/>
              <a:buChar char="•"/>
            </a:pPr>
            <a:r>
              <a:rPr lang="en" sz="2800" dirty="0">
                <a:latin typeface="Sniglet" panose="020B0604020202020204" charset="0"/>
              </a:rPr>
              <a:t>How has the marine ecosystem impacted your life?</a:t>
            </a:r>
          </a:p>
          <a:p>
            <a:pPr>
              <a:buFont typeface="Arial"/>
              <a:buChar char="•"/>
            </a:pPr>
            <a:endParaRPr lang="en" sz="2800" dirty="0">
              <a:latin typeface="Sniglet" panose="020B0604020202020204" charset="0"/>
            </a:endParaRPr>
          </a:p>
          <a:p>
            <a:pPr marL="457200" lvl="0" indent="-387350" algn="l" rtl="0">
              <a:spcBef>
                <a:spcPts val="0"/>
              </a:spcBef>
              <a:spcAft>
                <a:spcPts val="0"/>
              </a:spcAft>
              <a:buSzPts val="2500"/>
              <a:buFont typeface="Arial"/>
              <a:buChar char="•"/>
            </a:pPr>
            <a:r>
              <a:rPr lang="en" sz="2800" dirty="0">
                <a:latin typeface="Sniglet" panose="020B0604020202020204" charset="0"/>
              </a:rPr>
              <a:t>What is a marine species that shares the same first letter as your name?</a:t>
            </a:r>
            <a:br>
              <a:rPr lang="en" sz="2800" dirty="0">
                <a:latin typeface="Sniglet" panose="020B0604020202020204" charset="0"/>
              </a:rPr>
            </a:br>
            <a:endParaRPr lang="en-US" sz="2800" dirty="0">
              <a:latin typeface="Sniglet" panose="020B0604020202020204" charset="0"/>
            </a:endParaRPr>
          </a:p>
          <a:p>
            <a:pPr marL="457200" lvl="0" indent="0" algn="l" rtl="0">
              <a:spcBef>
                <a:spcPts val="600"/>
              </a:spcBef>
              <a:spcAft>
                <a:spcPts val="0"/>
              </a:spcAft>
              <a:buNone/>
            </a:pPr>
            <a:endParaRPr sz="2800" dirty="0">
              <a:latin typeface="Sniglet" panose="020B0604020202020204" charset="0"/>
            </a:endParaRPr>
          </a:p>
        </p:txBody>
      </p:sp>
      <p:pic>
        <p:nvPicPr>
          <p:cNvPr id="4" name="Picture 3" descr="Logo, icon&#10;&#10;Description automatically generated">
            <a:extLst>
              <a:ext uri="{FF2B5EF4-FFF2-40B4-BE49-F238E27FC236}">
                <a16:creationId xmlns:a16="http://schemas.microsoft.com/office/drawing/2014/main" id="{497FF53A-9DC2-76CF-6927-6E0B404955B2}"/>
              </a:ext>
            </a:extLst>
          </p:cNvPr>
          <p:cNvPicPr>
            <a:picLocks noChangeAspect="1"/>
          </p:cNvPicPr>
          <p:nvPr/>
        </p:nvPicPr>
        <p:blipFill>
          <a:blip r:embed="rId3"/>
          <a:stretch>
            <a:fillRect/>
          </a:stretch>
        </p:blipFill>
        <p:spPr>
          <a:xfrm>
            <a:off x="128337" y="200416"/>
            <a:ext cx="619757" cy="633556"/>
          </a:xfrm>
          <a:prstGeom prst="rect">
            <a:avLst/>
          </a:prstGeom>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829"/>
        <p:cNvGrpSpPr/>
        <p:nvPr/>
      </p:nvGrpSpPr>
      <p:grpSpPr>
        <a:xfrm>
          <a:off x="0" y="0"/>
          <a:ext cx="0" cy="0"/>
          <a:chOff x="0" y="0"/>
          <a:chExt cx="0" cy="0"/>
        </a:xfrm>
      </p:grpSpPr>
      <p:sp>
        <p:nvSpPr>
          <p:cNvPr id="830" name="Google Shape;830;p46"/>
          <p:cNvSpPr txBox="1">
            <a:spLocks noGrp="1"/>
          </p:cNvSpPr>
          <p:nvPr>
            <p:ph type="title" idx="4294967295"/>
          </p:nvPr>
        </p:nvSpPr>
        <p:spPr>
          <a:xfrm>
            <a:off x="627025" y="321300"/>
            <a:ext cx="68355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a:t>Matching: Coastal Habitat Adaptations! </a:t>
            </a:r>
            <a:endParaRPr sz="3200"/>
          </a:p>
        </p:txBody>
      </p:sp>
      <p:sp>
        <p:nvSpPr>
          <p:cNvPr id="831" name="Google Shape;831;p46"/>
          <p:cNvSpPr txBox="1"/>
          <p:nvPr/>
        </p:nvSpPr>
        <p:spPr>
          <a:xfrm>
            <a:off x="2427325" y="2371638"/>
            <a:ext cx="1928700" cy="400200"/>
          </a:xfrm>
          <a:prstGeom prst="rect">
            <a:avLst/>
          </a:prstGeom>
          <a:noFill/>
          <a:ln w="9525" cap="flat" cmpd="sng">
            <a:solidFill>
              <a:srgbClr val="3D4965"/>
            </a:solidFill>
            <a:prstDash val="solid"/>
            <a:round/>
            <a:headEnd type="none" w="sm" len="sm"/>
            <a:tailEnd type="none" w="sm" len="sm"/>
          </a:ln>
        </p:spPr>
        <p:txBody>
          <a:bodyPr spcFirstLastPara="1" wrap="square" lIns="91425" tIns="91425" rIns="91425" bIns="91425" anchor="t" anchorCtr="0">
            <a:spAutoFit/>
          </a:bodyPr>
          <a:lstStyle/>
          <a:p>
            <a:pPr marL="0" lvl="0" indent="0" algn="l" rtl="0">
              <a:spcBef>
                <a:spcPts val="0"/>
              </a:spcBef>
              <a:spcAft>
                <a:spcPts val="0"/>
              </a:spcAft>
              <a:buNone/>
            </a:pPr>
            <a:endParaRPr>
              <a:latin typeface="Dosis"/>
              <a:ea typeface="Dosis"/>
              <a:cs typeface="Dosis"/>
              <a:sym typeface="Dosis"/>
            </a:endParaRPr>
          </a:p>
        </p:txBody>
      </p:sp>
      <p:pic>
        <p:nvPicPr>
          <p:cNvPr id="832" name="Google Shape;832;p46"/>
          <p:cNvPicPr preferRelativeResize="0"/>
          <p:nvPr/>
        </p:nvPicPr>
        <p:blipFill rotWithShape="1">
          <a:blip r:embed="rId3">
            <a:alphaModFix/>
          </a:blip>
          <a:srcRect r="76664"/>
          <a:stretch/>
        </p:blipFill>
        <p:spPr>
          <a:xfrm>
            <a:off x="0" y="0"/>
            <a:ext cx="511524" cy="548000"/>
          </a:xfrm>
          <a:prstGeom prst="rect">
            <a:avLst/>
          </a:prstGeom>
          <a:noFill/>
          <a:ln>
            <a:noFill/>
          </a:ln>
        </p:spPr>
      </p:pic>
      <p:sp>
        <p:nvSpPr>
          <p:cNvPr id="833" name="Google Shape;833;p46"/>
          <p:cNvSpPr txBox="1"/>
          <p:nvPr/>
        </p:nvSpPr>
        <p:spPr>
          <a:xfrm>
            <a:off x="7177850" y="4620300"/>
            <a:ext cx="1630800" cy="523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200" b="1">
                <a:solidFill>
                  <a:schemeClr val="dk1"/>
                </a:solidFill>
                <a:latin typeface="Dosis"/>
                <a:ea typeface="Dosis"/>
                <a:cs typeface="Dosis"/>
                <a:sym typeface="Dosis"/>
              </a:rPr>
              <a:t>Structural </a:t>
            </a:r>
            <a:endParaRPr sz="2200" b="1">
              <a:solidFill>
                <a:schemeClr val="dk1"/>
              </a:solidFill>
              <a:latin typeface="Dosis"/>
              <a:ea typeface="Dosis"/>
              <a:cs typeface="Dosis"/>
              <a:sym typeface="Dosis"/>
            </a:endParaRPr>
          </a:p>
        </p:txBody>
      </p:sp>
      <p:sp>
        <p:nvSpPr>
          <p:cNvPr id="834" name="Google Shape;834;p46"/>
          <p:cNvSpPr txBox="1"/>
          <p:nvPr/>
        </p:nvSpPr>
        <p:spPr>
          <a:xfrm>
            <a:off x="2351100" y="1171050"/>
            <a:ext cx="2721000" cy="1200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a:solidFill>
                  <a:schemeClr val="dk1"/>
                </a:solidFill>
                <a:latin typeface="Dosis"/>
                <a:ea typeface="Dosis"/>
                <a:cs typeface="Dosis"/>
                <a:sym typeface="Dosis"/>
              </a:rPr>
              <a:t>Prop roots help during intense weather  for mangroves </a:t>
            </a:r>
            <a:endParaRPr sz="2200" b="1">
              <a:solidFill>
                <a:schemeClr val="dk1"/>
              </a:solidFill>
              <a:latin typeface="Dosis"/>
              <a:ea typeface="Dosis"/>
              <a:cs typeface="Dosis"/>
              <a:sym typeface="Dosis"/>
            </a:endParaRPr>
          </a:p>
        </p:txBody>
      </p:sp>
      <p:pic>
        <p:nvPicPr>
          <p:cNvPr id="835" name="Google Shape;835;p46"/>
          <p:cNvPicPr preferRelativeResize="0"/>
          <p:nvPr/>
        </p:nvPicPr>
        <p:blipFill>
          <a:blip r:embed="rId4">
            <a:alphaModFix/>
          </a:blip>
          <a:stretch>
            <a:fillRect/>
          </a:stretch>
        </p:blipFill>
        <p:spPr>
          <a:xfrm>
            <a:off x="6380200" y="183322"/>
            <a:ext cx="2031900" cy="1846800"/>
          </a:xfrm>
          <a:prstGeom prst="roundRect">
            <a:avLst>
              <a:gd name="adj" fmla="val 16667"/>
            </a:avLst>
          </a:prstGeom>
          <a:noFill/>
          <a:ln>
            <a:noFill/>
          </a:ln>
        </p:spPr>
      </p:pic>
      <p:sp>
        <p:nvSpPr>
          <p:cNvPr id="836" name="Google Shape;836;p46"/>
          <p:cNvSpPr txBox="1"/>
          <p:nvPr/>
        </p:nvSpPr>
        <p:spPr>
          <a:xfrm>
            <a:off x="6205000" y="2846738"/>
            <a:ext cx="2207100" cy="400200"/>
          </a:xfrm>
          <a:prstGeom prst="rect">
            <a:avLst/>
          </a:prstGeom>
          <a:noFill/>
          <a:ln w="9525" cap="flat" cmpd="sng">
            <a:solidFill>
              <a:srgbClr val="3D4965"/>
            </a:solidFill>
            <a:prstDash val="solid"/>
            <a:round/>
            <a:headEnd type="none" w="sm" len="sm"/>
            <a:tailEnd type="none" w="sm" len="sm"/>
          </a:ln>
        </p:spPr>
        <p:txBody>
          <a:bodyPr spcFirstLastPara="1" wrap="square" lIns="91425" tIns="91425" rIns="91425" bIns="91425" anchor="t" anchorCtr="0">
            <a:spAutoFit/>
          </a:bodyPr>
          <a:lstStyle/>
          <a:p>
            <a:pPr marL="0" lvl="0" indent="0" algn="l" rtl="0">
              <a:spcBef>
                <a:spcPts val="0"/>
              </a:spcBef>
              <a:spcAft>
                <a:spcPts val="0"/>
              </a:spcAft>
              <a:buNone/>
            </a:pPr>
            <a:endParaRPr>
              <a:latin typeface="Dosis"/>
              <a:ea typeface="Dosis"/>
              <a:cs typeface="Dosis"/>
              <a:sym typeface="Dosis"/>
            </a:endParaRPr>
          </a:p>
        </p:txBody>
      </p:sp>
      <p:sp>
        <p:nvSpPr>
          <p:cNvPr id="837" name="Google Shape;837;p46"/>
          <p:cNvSpPr txBox="1"/>
          <p:nvPr/>
        </p:nvSpPr>
        <p:spPr>
          <a:xfrm>
            <a:off x="5482450" y="2030125"/>
            <a:ext cx="3652200" cy="8619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a:solidFill>
                  <a:schemeClr val="dk1"/>
                </a:solidFill>
                <a:latin typeface="Dosis"/>
                <a:ea typeface="Dosis"/>
                <a:cs typeface="Dosis"/>
                <a:sym typeface="Dosis"/>
              </a:rPr>
              <a:t>Fish hiding in a reef to protect itself from predators</a:t>
            </a:r>
            <a:endParaRPr sz="2200" b="1">
              <a:solidFill>
                <a:schemeClr val="dk1"/>
              </a:solidFill>
              <a:latin typeface="Dosis"/>
              <a:ea typeface="Dosis"/>
              <a:cs typeface="Dosis"/>
              <a:sym typeface="Dosis"/>
            </a:endParaRPr>
          </a:p>
        </p:txBody>
      </p:sp>
      <p:sp>
        <p:nvSpPr>
          <p:cNvPr id="838" name="Google Shape;838;p46"/>
          <p:cNvSpPr txBox="1"/>
          <p:nvPr/>
        </p:nvSpPr>
        <p:spPr>
          <a:xfrm>
            <a:off x="7177850" y="3595825"/>
            <a:ext cx="1928700" cy="523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200" b="1">
                <a:solidFill>
                  <a:schemeClr val="dk1"/>
                </a:solidFill>
                <a:latin typeface="Dosis"/>
                <a:ea typeface="Dosis"/>
                <a:cs typeface="Dosis"/>
                <a:sym typeface="Dosis"/>
              </a:rPr>
              <a:t>Physiological</a:t>
            </a:r>
            <a:endParaRPr sz="2200" b="1">
              <a:solidFill>
                <a:schemeClr val="dk1"/>
              </a:solidFill>
              <a:latin typeface="Dosis"/>
              <a:ea typeface="Dosis"/>
              <a:cs typeface="Dosis"/>
              <a:sym typeface="Dosis"/>
            </a:endParaRPr>
          </a:p>
        </p:txBody>
      </p:sp>
      <p:sp>
        <p:nvSpPr>
          <p:cNvPr id="839" name="Google Shape;839;p46"/>
          <p:cNvSpPr txBox="1"/>
          <p:nvPr/>
        </p:nvSpPr>
        <p:spPr>
          <a:xfrm>
            <a:off x="2889675" y="4501613"/>
            <a:ext cx="1928700" cy="400200"/>
          </a:xfrm>
          <a:prstGeom prst="rect">
            <a:avLst/>
          </a:prstGeom>
          <a:noFill/>
          <a:ln w="9525" cap="flat" cmpd="sng">
            <a:solidFill>
              <a:srgbClr val="3D4965"/>
            </a:solidFill>
            <a:prstDash val="solid"/>
            <a:round/>
            <a:headEnd type="none" w="sm" len="sm"/>
            <a:tailEnd type="none" w="sm" len="sm"/>
          </a:ln>
        </p:spPr>
        <p:txBody>
          <a:bodyPr spcFirstLastPara="1" wrap="square" lIns="91425" tIns="91425" rIns="91425" bIns="91425" anchor="t" anchorCtr="0">
            <a:spAutoFit/>
          </a:bodyPr>
          <a:lstStyle/>
          <a:p>
            <a:pPr marL="0" lvl="0" indent="0" algn="l" rtl="0">
              <a:spcBef>
                <a:spcPts val="0"/>
              </a:spcBef>
              <a:spcAft>
                <a:spcPts val="0"/>
              </a:spcAft>
              <a:buNone/>
            </a:pPr>
            <a:endParaRPr>
              <a:latin typeface="Dosis"/>
              <a:ea typeface="Dosis"/>
              <a:cs typeface="Dosis"/>
              <a:sym typeface="Dosis"/>
            </a:endParaRPr>
          </a:p>
        </p:txBody>
      </p:sp>
      <p:sp>
        <p:nvSpPr>
          <p:cNvPr id="840" name="Google Shape;840;p46"/>
          <p:cNvSpPr txBox="1"/>
          <p:nvPr/>
        </p:nvSpPr>
        <p:spPr>
          <a:xfrm>
            <a:off x="2318325" y="3301025"/>
            <a:ext cx="3071400" cy="1200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200" b="1">
                <a:solidFill>
                  <a:schemeClr val="dk1"/>
                </a:solidFill>
                <a:latin typeface="Dosis"/>
                <a:ea typeface="Dosis"/>
                <a:cs typeface="Dosis"/>
                <a:sym typeface="Dosis"/>
              </a:rPr>
              <a:t>Fish being able to carry more hemoglobin for oxygen</a:t>
            </a:r>
            <a:endParaRPr sz="2200" b="1">
              <a:solidFill>
                <a:schemeClr val="dk1"/>
              </a:solidFill>
              <a:latin typeface="Dosis"/>
              <a:ea typeface="Dosis"/>
              <a:cs typeface="Dosis"/>
              <a:sym typeface="Dosis"/>
            </a:endParaRPr>
          </a:p>
        </p:txBody>
      </p:sp>
      <p:sp>
        <p:nvSpPr>
          <p:cNvPr id="841" name="Google Shape;841;p46"/>
          <p:cNvSpPr txBox="1"/>
          <p:nvPr/>
        </p:nvSpPr>
        <p:spPr>
          <a:xfrm>
            <a:off x="7177850" y="4115075"/>
            <a:ext cx="1630800" cy="523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200" b="1">
                <a:solidFill>
                  <a:schemeClr val="dk1"/>
                </a:solidFill>
                <a:latin typeface="Dosis"/>
                <a:ea typeface="Dosis"/>
                <a:cs typeface="Dosis"/>
                <a:sym typeface="Dosis"/>
              </a:rPr>
              <a:t>Behavioral</a:t>
            </a:r>
            <a:endParaRPr sz="2200" b="1">
              <a:solidFill>
                <a:schemeClr val="dk1"/>
              </a:solidFill>
              <a:latin typeface="Dosis"/>
              <a:ea typeface="Dosis"/>
              <a:cs typeface="Dosis"/>
              <a:sym typeface="Dosis"/>
            </a:endParaRPr>
          </a:p>
        </p:txBody>
      </p:sp>
      <p:sp>
        <p:nvSpPr>
          <p:cNvPr id="842" name="Google Shape;842;p46"/>
          <p:cNvSpPr txBox="1"/>
          <p:nvPr/>
        </p:nvSpPr>
        <p:spPr>
          <a:xfrm>
            <a:off x="5039336" y="3342600"/>
            <a:ext cx="2207100" cy="18009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2100">
                <a:solidFill>
                  <a:schemeClr val="accent1"/>
                </a:solidFill>
                <a:latin typeface="Sniglet"/>
                <a:ea typeface="Sniglet"/>
                <a:cs typeface="Sniglet"/>
                <a:sym typeface="Sniglet"/>
              </a:rPr>
              <a:t>Which description matches the kind of adaptation?</a:t>
            </a:r>
            <a:endParaRPr sz="2100"/>
          </a:p>
        </p:txBody>
      </p:sp>
      <p:pic>
        <p:nvPicPr>
          <p:cNvPr id="843" name="Google Shape;843;p46"/>
          <p:cNvPicPr preferRelativeResize="0"/>
          <p:nvPr/>
        </p:nvPicPr>
        <p:blipFill>
          <a:blip r:embed="rId5">
            <a:alphaModFix/>
          </a:blip>
          <a:stretch>
            <a:fillRect/>
          </a:stretch>
        </p:blipFill>
        <p:spPr>
          <a:xfrm>
            <a:off x="793286" y="1178700"/>
            <a:ext cx="1299900" cy="1569600"/>
          </a:xfrm>
          <a:prstGeom prst="roundRect">
            <a:avLst>
              <a:gd name="adj" fmla="val 16667"/>
            </a:avLst>
          </a:prstGeom>
          <a:noFill/>
          <a:ln>
            <a:noFill/>
          </a:ln>
        </p:spPr>
      </p:pic>
      <p:pic>
        <p:nvPicPr>
          <p:cNvPr id="844" name="Google Shape;844;p46"/>
          <p:cNvPicPr preferRelativeResize="0"/>
          <p:nvPr/>
        </p:nvPicPr>
        <p:blipFill>
          <a:blip r:embed="rId6">
            <a:alphaModFix/>
          </a:blip>
          <a:stretch>
            <a:fillRect/>
          </a:stretch>
        </p:blipFill>
        <p:spPr>
          <a:xfrm>
            <a:off x="111224" y="3500980"/>
            <a:ext cx="2207100" cy="1020600"/>
          </a:xfrm>
          <a:prstGeom prst="roundRect">
            <a:avLst>
              <a:gd name="adj" fmla="val 16667"/>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848"/>
        <p:cNvGrpSpPr/>
        <p:nvPr/>
      </p:nvGrpSpPr>
      <p:grpSpPr>
        <a:xfrm>
          <a:off x="0" y="0"/>
          <a:ext cx="0" cy="0"/>
          <a:chOff x="0" y="0"/>
          <a:chExt cx="0" cy="0"/>
        </a:xfrm>
      </p:grpSpPr>
      <p:sp>
        <p:nvSpPr>
          <p:cNvPr id="849" name="Google Shape;849;p47"/>
          <p:cNvSpPr txBox="1">
            <a:spLocks noGrp="1"/>
          </p:cNvSpPr>
          <p:nvPr>
            <p:ph type="title"/>
          </p:nvPr>
        </p:nvSpPr>
        <p:spPr>
          <a:xfrm>
            <a:off x="803231" y="225025"/>
            <a:ext cx="6085094" cy="709917"/>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a:t>Summary of Lesson 2 </a:t>
            </a:r>
            <a:endParaRPr sz="3200"/>
          </a:p>
        </p:txBody>
      </p:sp>
      <p:sp>
        <p:nvSpPr>
          <p:cNvPr id="850" name="Google Shape;850;p47"/>
          <p:cNvSpPr txBox="1">
            <a:spLocks noGrp="1"/>
          </p:cNvSpPr>
          <p:nvPr>
            <p:ph type="body" idx="1"/>
          </p:nvPr>
        </p:nvSpPr>
        <p:spPr>
          <a:xfrm>
            <a:off x="95025" y="1115979"/>
            <a:ext cx="7492800" cy="3797546"/>
          </a:xfrm>
          <a:prstGeom prst="rect">
            <a:avLst/>
          </a:prstGeom>
        </p:spPr>
        <p:txBody>
          <a:bodyPr spcFirstLastPara="1" wrap="square" lIns="91425" tIns="91425" rIns="91425" bIns="91425" anchor="t" anchorCtr="0">
            <a:noAutofit/>
          </a:bodyPr>
          <a:lstStyle/>
          <a:p>
            <a:pPr marL="457200" lvl="0" indent="-342900" algn="l" rtl="0">
              <a:spcBef>
                <a:spcPts val="600"/>
              </a:spcBef>
              <a:spcAft>
                <a:spcPts val="0"/>
              </a:spcAft>
              <a:buSzPts val="1800"/>
              <a:buChar char="➔"/>
            </a:pPr>
            <a:r>
              <a:rPr lang="en" sz="1800"/>
              <a:t>We looked at three distinct </a:t>
            </a:r>
            <a:r>
              <a:rPr lang="en" sz="1800" b="1"/>
              <a:t>coastal habitats </a:t>
            </a:r>
            <a:endParaRPr sz="1800"/>
          </a:p>
          <a:p>
            <a:pPr marL="914400" lvl="1" indent="-342900" algn="l" rtl="0">
              <a:spcBef>
                <a:spcPts val="0"/>
              </a:spcBef>
              <a:spcAft>
                <a:spcPts val="0"/>
              </a:spcAft>
              <a:buSzPts val="1800"/>
              <a:buChar char="◆"/>
            </a:pPr>
            <a:r>
              <a:rPr lang="en" sz="1800" b="1"/>
              <a:t>Wetlands </a:t>
            </a:r>
            <a:endParaRPr sz="1800" b="1"/>
          </a:p>
          <a:p>
            <a:pPr marL="914400" lvl="1" indent="-342900" algn="l" rtl="0">
              <a:spcBef>
                <a:spcPts val="0"/>
              </a:spcBef>
              <a:spcAft>
                <a:spcPts val="0"/>
              </a:spcAft>
              <a:buSzPts val="1800"/>
              <a:buChar char="◆"/>
            </a:pPr>
            <a:r>
              <a:rPr lang="en" sz="1800" b="1"/>
              <a:t>Coral Reefs </a:t>
            </a:r>
            <a:endParaRPr sz="1800" b="1"/>
          </a:p>
          <a:p>
            <a:pPr marL="914400" lvl="1" indent="-342900" algn="l" rtl="0">
              <a:spcBef>
                <a:spcPts val="0"/>
              </a:spcBef>
              <a:spcAft>
                <a:spcPts val="0"/>
              </a:spcAft>
              <a:buSzPts val="1800"/>
              <a:buChar char="◆"/>
            </a:pPr>
            <a:r>
              <a:rPr lang="en" sz="1800" b="1"/>
              <a:t>Mangroves</a:t>
            </a:r>
            <a:br>
              <a:rPr lang="en" sz="1800"/>
            </a:br>
            <a:endParaRPr sz="1800"/>
          </a:p>
          <a:p>
            <a:pPr marL="457200" lvl="0" indent="-342900" algn="l" rtl="0">
              <a:spcBef>
                <a:spcPts val="0"/>
              </a:spcBef>
              <a:spcAft>
                <a:spcPts val="0"/>
              </a:spcAft>
              <a:buSzPts val="1800"/>
              <a:buChar char="➔"/>
            </a:pPr>
            <a:r>
              <a:rPr lang="en" sz="1800"/>
              <a:t>Each habitat hosts a variety of species - </a:t>
            </a:r>
            <a:r>
              <a:rPr lang="en" sz="1800" b="1"/>
              <a:t>biodiversity </a:t>
            </a:r>
            <a:endParaRPr sz="1800" b="1"/>
          </a:p>
          <a:p>
            <a:pPr marL="457200" lvl="0" indent="0" algn="l" rtl="0">
              <a:spcBef>
                <a:spcPts val="600"/>
              </a:spcBef>
              <a:spcAft>
                <a:spcPts val="0"/>
              </a:spcAft>
              <a:buNone/>
            </a:pPr>
            <a:endParaRPr sz="1800" b="1"/>
          </a:p>
          <a:p>
            <a:pPr marL="457200" lvl="0" indent="-342900" algn="l" rtl="0">
              <a:spcBef>
                <a:spcPts val="600"/>
              </a:spcBef>
              <a:spcAft>
                <a:spcPts val="0"/>
              </a:spcAft>
              <a:buSzPts val="1800"/>
              <a:buChar char="➔"/>
            </a:pPr>
            <a:r>
              <a:rPr lang="en" sz="1800"/>
              <a:t>In order for organisms to thrive in these habitats they have unique</a:t>
            </a:r>
            <a:r>
              <a:rPr lang="en" sz="1800" b="1"/>
              <a:t> adaptations</a:t>
            </a:r>
            <a:endParaRPr sz="1800" b="1"/>
          </a:p>
          <a:p>
            <a:pPr marL="914400" lvl="1" indent="-342900" algn="l" rtl="0">
              <a:spcBef>
                <a:spcPts val="0"/>
              </a:spcBef>
              <a:spcAft>
                <a:spcPts val="0"/>
              </a:spcAft>
              <a:buSzPts val="1800"/>
              <a:buChar char="◆"/>
            </a:pPr>
            <a:r>
              <a:rPr lang="en" sz="1800" b="1"/>
              <a:t>Wetlands:</a:t>
            </a:r>
            <a:r>
              <a:rPr lang="en" sz="1800"/>
              <a:t> Able to survive in salt water at various times with little oxygen present </a:t>
            </a:r>
            <a:endParaRPr sz="1800"/>
          </a:p>
          <a:p>
            <a:pPr marL="914400" lvl="1" indent="-342900" algn="l" rtl="0">
              <a:spcBef>
                <a:spcPts val="0"/>
              </a:spcBef>
              <a:spcAft>
                <a:spcPts val="0"/>
              </a:spcAft>
              <a:buSzPts val="1800"/>
              <a:buChar char="◆"/>
            </a:pPr>
            <a:r>
              <a:rPr lang="en" sz="1800" b="1"/>
              <a:t>Coral Reefs:</a:t>
            </a:r>
            <a:r>
              <a:rPr lang="en" sz="1800"/>
              <a:t> Protection from predators! </a:t>
            </a:r>
            <a:endParaRPr sz="1800"/>
          </a:p>
          <a:p>
            <a:pPr marL="914400" lvl="1" indent="-342900" algn="l" rtl="0">
              <a:spcBef>
                <a:spcPts val="0"/>
              </a:spcBef>
              <a:spcAft>
                <a:spcPts val="0"/>
              </a:spcAft>
              <a:buSzPts val="1800"/>
              <a:buChar char="◆"/>
            </a:pPr>
            <a:r>
              <a:rPr lang="en" sz="1800" b="1"/>
              <a:t>Mangroves:</a:t>
            </a:r>
            <a:r>
              <a:rPr lang="en" sz="1800"/>
              <a:t> Strong, salt tolerant roots for structure and support </a:t>
            </a:r>
            <a:endParaRPr sz="1800"/>
          </a:p>
        </p:txBody>
      </p:sp>
      <p:pic>
        <p:nvPicPr>
          <p:cNvPr id="851" name="Google Shape;851;p47"/>
          <p:cNvPicPr preferRelativeResize="0"/>
          <p:nvPr/>
        </p:nvPicPr>
        <p:blipFill rotWithShape="1">
          <a:blip r:embed="rId3">
            <a:alphaModFix/>
          </a:blip>
          <a:srcRect r="76664"/>
          <a:stretch/>
        </p:blipFill>
        <p:spPr>
          <a:xfrm>
            <a:off x="0" y="0"/>
            <a:ext cx="511524" cy="54800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96"/>
        <p:cNvGrpSpPr/>
        <p:nvPr/>
      </p:nvGrpSpPr>
      <p:grpSpPr>
        <a:xfrm>
          <a:off x="0" y="0"/>
          <a:ext cx="0" cy="0"/>
          <a:chOff x="0" y="0"/>
          <a:chExt cx="0" cy="0"/>
        </a:xfrm>
      </p:grpSpPr>
      <p:sp>
        <p:nvSpPr>
          <p:cNvPr id="597" name="Google Shape;597;p28"/>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4800" dirty="0"/>
              <a:t>Do You Know….</a:t>
            </a:r>
            <a:endParaRPr sz="4800" dirty="0"/>
          </a:p>
        </p:txBody>
      </p:sp>
      <p:sp>
        <p:nvSpPr>
          <p:cNvPr id="598" name="Google Shape;598;p28"/>
          <p:cNvSpPr txBox="1">
            <a:spLocks noGrp="1"/>
          </p:cNvSpPr>
          <p:nvPr>
            <p:ph type="body" idx="1"/>
          </p:nvPr>
        </p:nvSpPr>
        <p:spPr>
          <a:xfrm>
            <a:off x="74100" y="930025"/>
            <a:ext cx="7324227" cy="38313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sz="1800" dirty="0">
                <a:latin typeface="Sniglet" panose="020B0604020202020204" charset="0"/>
              </a:rPr>
              <a:t>Questions:</a:t>
            </a:r>
            <a:endParaRPr sz="1800" dirty="0">
              <a:latin typeface="Sniglet" panose="020B0604020202020204" charset="0"/>
            </a:endParaRPr>
          </a:p>
          <a:p>
            <a:pPr marL="457200" lvl="0" indent="-349250" algn="l" rtl="0">
              <a:spcBef>
                <a:spcPts val="600"/>
              </a:spcBef>
              <a:spcAft>
                <a:spcPts val="0"/>
              </a:spcAft>
              <a:buSzPts val="1900"/>
              <a:buAutoNum type="arabicParenR"/>
            </a:pPr>
            <a:r>
              <a:rPr lang="en" sz="1800" b="1" dirty="0">
                <a:latin typeface="Sniglet" panose="020B0604020202020204" charset="0"/>
              </a:rPr>
              <a:t>I know how energy flows through an ecosystem. </a:t>
            </a:r>
            <a:br>
              <a:rPr lang="en" sz="1800" dirty="0">
                <a:latin typeface="Sniglet" panose="020B0604020202020204" charset="0"/>
              </a:rPr>
            </a:br>
            <a:r>
              <a:rPr lang="en" sz="1800" dirty="0">
                <a:latin typeface="Sniglet" panose="020B0604020202020204" charset="0"/>
              </a:rPr>
              <a:t>(Yes or No)</a:t>
            </a:r>
            <a:br>
              <a:rPr lang="en" sz="1800" dirty="0">
                <a:latin typeface="Sniglet" panose="020B0604020202020204" charset="0"/>
              </a:rPr>
            </a:br>
            <a:endParaRPr sz="1800" dirty="0">
              <a:latin typeface="Sniglet" panose="020B0604020202020204" charset="0"/>
            </a:endParaRPr>
          </a:p>
          <a:p>
            <a:pPr marL="457200" lvl="0" indent="-349250" algn="l" rtl="0">
              <a:spcBef>
                <a:spcPts val="0"/>
              </a:spcBef>
              <a:spcAft>
                <a:spcPts val="0"/>
              </a:spcAft>
              <a:buSzPts val="1900"/>
              <a:buAutoNum type="arabicParenR"/>
            </a:pPr>
            <a:r>
              <a:rPr lang="en" sz="1800" b="1" dirty="0">
                <a:latin typeface="Sniglet" panose="020B0604020202020204" charset="0"/>
              </a:rPr>
              <a:t>I can list 5 species that live in either a wetland, coral reef or mangrove habitat. </a:t>
            </a:r>
            <a:br>
              <a:rPr lang="en" sz="1800" b="1" dirty="0">
                <a:latin typeface="Sniglet" panose="020B0604020202020204" charset="0"/>
              </a:rPr>
            </a:br>
            <a:r>
              <a:rPr lang="en" sz="1800" dirty="0">
                <a:latin typeface="Sniglet" panose="020B0604020202020204" charset="0"/>
              </a:rPr>
              <a:t>(Yes or No)</a:t>
            </a:r>
            <a:br>
              <a:rPr lang="en" sz="1800" dirty="0">
                <a:latin typeface="Sniglet" panose="020B0604020202020204" charset="0"/>
              </a:rPr>
            </a:br>
            <a:endParaRPr sz="1800" dirty="0">
              <a:latin typeface="Sniglet" panose="020B0604020202020204" charset="0"/>
            </a:endParaRPr>
          </a:p>
          <a:p>
            <a:pPr marL="457200" lvl="0" indent="-349250" algn="l" rtl="0">
              <a:spcBef>
                <a:spcPts val="0"/>
              </a:spcBef>
              <a:spcAft>
                <a:spcPts val="0"/>
              </a:spcAft>
              <a:buSzPts val="1900"/>
              <a:buAutoNum type="arabicParenR"/>
            </a:pPr>
            <a:r>
              <a:rPr lang="en" sz="1800" b="1" dirty="0">
                <a:latin typeface="Sniglet" panose="020B0604020202020204" charset="0"/>
              </a:rPr>
              <a:t>I can identify 3 environmental important functions of coastal habitats. </a:t>
            </a:r>
            <a:br>
              <a:rPr lang="en" sz="1800" b="1" dirty="0">
                <a:latin typeface="Sniglet" panose="020B0604020202020204" charset="0"/>
              </a:rPr>
            </a:br>
            <a:r>
              <a:rPr lang="en" sz="1800" dirty="0">
                <a:latin typeface="Sniglet" panose="020B0604020202020204" charset="0"/>
              </a:rPr>
              <a:t>(Yes or No)</a:t>
            </a:r>
            <a:br>
              <a:rPr lang="en" sz="1800" dirty="0">
                <a:latin typeface="Sniglet" panose="020B0604020202020204" charset="0"/>
              </a:rPr>
            </a:br>
            <a:endParaRPr sz="1800" dirty="0">
              <a:latin typeface="Sniglet" panose="020B0604020202020204" charset="0"/>
            </a:endParaRPr>
          </a:p>
          <a:p>
            <a:pPr marL="457200" lvl="0" indent="-349250" algn="l" rtl="0">
              <a:spcBef>
                <a:spcPts val="0"/>
              </a:spcBef>
              <a:spcAft>
                <a:spcPts val="0"/>
              </a:spcAft>
              <a:buSzPts val="1900"/>
              <a:buAutoNum type="arabicParenR"/>
            </a:pPr>
            <a:r>
              <a:rPr lang="en" sz="1800" b="1" dirty="0">
                <a:latin typeface="Sniglet" panose="020B0604020202020204" charset="0"/>
              </a:rPr>
              <a:t>I know one positive change I can make to protect coastal habitats. </a:t>
            </a:r>
            <a:br>
              <a:rPr lang="en" sz="1800" dirty="0">
                <a:latin typeface="Sniglet" panose="020B0604020202020204" charset="0"/>
              </a:rPr>
            </a:br>
            <a:r>
              <a:rPr lang="en" sz="1800" dirty="0">
                <a:latin typeface="Sniglet" panose="020B0604020202020204" charset="0"/>
              </a:rPr>
              <a:t>(Yes or No)</a:t>
            </a:r>
            <a:endParaRPr sz="1800" dirty="0">
              <a:latin typeface="Sniglet" panose="020B0604020202020204" charset="0"/>
            </a:endParaRPr>
          </a:p>
          <a:p>
            <a:pPr marL="0" lvl="0" indent="0" algn="l" rtl="0">
              <a:spcBef>
                <a:spcPts val="600"/>
              </a:spcBef>
              <a:spcAft>
                <a:spcPts val="0"/>
              </a:spcAft>
              <a:buNone/>
            </a:pPr>
            <a:endParaRPr sz="2400" dirty="0">
              <a:latin typeface="Sniglet" panose="020B0604020202020204" charset="0"/>
            </a:endParaRPr>
          </a:p>
          <a:p>
            <a:pPr marL="0" lvl="0" indent="0" algn="l" rtl="0">
              <a:spcBef>
                <a:spcPts val="600"/>
              </a:spcBef>
              <a:spcAft>
                <a:spcPts val="0"/>
              </a:spcAft>
              <a:buNone/>
            </a:pPr>
            <a:endParaRPr sz="2400" dirty="0">
              <a:latin typeface="Sniglet" panose="020B0604020202020204" charset="0"/>
            </a:endParaRPr>
          </a:p>
          <a:p>
            <a:pPr marL="0" lvl="0" indent="0" algn="l" rtl="0">
              <a:spcBef>
                <a:spcPts val="600"/>
              </a:spcBef>
              <a:spcAft>
                <a:spcPts val="0"/>
              </a:spcAft>
              <a:buNone/>
            </a:pPr>
            <a:endParaRPr sz="2400" dirty="0">
              <a:latin typeface="Sniglet" panose="020B0604020202020204" charset="0"/>
            </a:endParaRPr>
          </a:p>
        </p:txBody>
      </p:sp>
      <p:pic>
        <p:nvPicPr>
          <p:cNvPr id="5" name="Picture 4" descr="Logo, icon&#10;&#10;Description automatically generated">
            <a:extLst>
              <a:ext uri="{FF2B5EF4-FFF2-40B4-BE49-F238E27FC236}">
                <a16:creationId xmlns:a16="http://schemas.microsoft.com/office/drawing/2014/main" id="{87FBC18F-1EB2-B4D1-B778-F6B058328AAE}"/>
              </a:ext>
            </a:extLst>
          </p:cNvPr>
          <p:cNvPicPr>
            <a:picLocks noChangeAspect="1"/>
          </p:cNvPicPr>
          <p:nvPr/>
        </p:nvPicPr>
        <p:blipFill>
          <a:blip r:embed="rId3"/>
          <a:stretch>
            <a:fillRect/>
          </a:stretch>
        </p:blipFill>
        <p:spPr>
          <a:xfrm>
            <a:off x="128337" y="200416"/>
            <a:ext cx="619757" cy="633556"/>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603"/>
        <p:cNvGrpSpPr/>
        <p:nvPr/>
      </p:nvGrpSpPr>
      <p:grpSpPr>
        <a:xfrm>
          <a:off x="0" y="0"/>
          <a:ext cx="0" cy="0"/>
          <a:chOff x="0" y="0"/>
          <a:chExt cx="0" cy="0"/>
        </a:xfrm>
      </p:grpSpPr>
      <p:sp>
        <p:nvSpPr>
          <p:cNvPr id="604" name="Google Shape;604;p29"/>
          <p:cNvSpPr txBox="1">
            <a:spLocks noGrp="1"/>
          </p:cNvSpPr>
          <p:nvPr>
            <p:ph type="ctrTitle"/>
          </p:nvPr>
        </p:nvSpPr>
        <p:spPr>
          <a:xfrm>
            <a:off x="808950" y="1323425"/>
            <a:ext cx="7526100" cy="115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8800" dirty="0">
                <a:solidFill>
                  <a:schemeClr val="dk1"/>
                </a:solidFill>
              </a:rPr>
              <a:t>Ecosystems</a:t>
            </a:r>
            <a:endParaRPr sz="8800" dirty="0">
              <a:solidFill>
                <a:schemeClr val="dk1"/>
              </a:solidFill>
            </a:endParaRPr>
          </a:p>
          <a:p>
            <a:pPr marL="0" lvl="0" indent="0" algn="r" rtl="0">
              <a:spcBef>
                <a:spcPts val="0"/>
              </a:spcBef>
              <a:spcAft>
                <a:spcPts val="0"/>
              </a:spcAft>
              <a:buNone/>
            </a:pPr>
            <a:endParaRPr sz="3200" dirty="0"/>
          </a:p>
        </p:txBody>
      </p:sp>
      <p:pic>
        <p:nvPicPr>
          <p:cNvPr id="4" name="Picture 3" descr="Logo, icon&#10;&#10;Description automatically generated">
            <a:extLst>
              <a:ext uri="{FF2B5EF4-FFF2-40B4-BE49-F238E27FC236}">
                <a16:creationId xmlns:a16="http://schemas.microsoft.com/office/drawing/2014/main" id="{4792C782-091F-BF3F-CA45-456E1C9FF662}"/>
              </a:ext>
            </a:extLst>
          </p:cNvPr>
          <p:cNvPicPr>
            <a:picLocks noChangeAspect="1"/>
          </p:cNvPicPr>
          <p:nvPr/>
        </p:nvPicPr>
        <p:blipFill>
          <a:blip r:embed="rId3"/>
          <a:stretch>
            <a:fillRect/>
          </a:stretch>
        </p:blipFill>
        <p:spPr>
          <a:xfrm>
            <a:off x="128337" y="200416"/>
            <a:ext cx="619757" cy="633556"/>
          </a:xfrm>
          <a:prstGeom prst="rect">
            <a:avLst/>
          </a:prstGeom>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609"/>
        <p:cNvGrpSpPr/>
        <p:nvPr/>
      </p:nvGrpSpPr>
      <p:grpSpPr>
        <a:xfrm>
          <a:off x="0" y="0"/>
          <a:ext cx="0" cy="0"/>
          <a:chOff x="0" y="0"/>
          <a:chExt cx="0" cy="0"/>
        </a:xfrm>
      </p:grpSpPr>
      <p:sp>
        <p:nvSpPr>
          <p:cNvPr id="610" name="Google Shape;610;p30"/>
          <p:cNvSpPr txBox="1">
            <a:spLocks noGrp="1"/>
          </p:cNvSpPr>
          <p:nvPr>
            <p:ph type="title"/>
          </p:nvPr>
        </p:nvSpPr>
        <p:spPr>
          <a:xfrm>
            <a:off x="747925" y="225025"/>
            <a:ext cx="61404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Activity: Categories!</a:t>
            </a:r>
            <a:endParaRPr sz="3200" dirty="0"/>
          </a:p>
        </p:txBody>
      </p:sp>
      <p:sp>
        <p:nvSpPr>
          <p:cNvPr id="611" name="Google Shape;611;p30"/>
          <p:cNvSpPr txBox="1">
            <a:spLocks noGrp="1"/>
          </p:cNvSpPr>
          <p:nvPr>
            <p:ph type="body" idx="1"/>
          </p:nvPr>
        </p:nvSpPr>
        <p:spPr>
          <a:xfrm>
            <a:off x="747925" y="1107034"/>
            <a:ext cx="6140400" cy="3610800"/>
          </a:xfrm>
          <a:prstGeom prst="rect">
            <a:avLst/>
          </a:prstGeom>
        </p:spPr>
        <p:txBody>
          <a:bodyPr spcFirstLastPara="1" wrap="square" lIns="91425" tIns="91425" rIns="91425" bIns="91425" anchor="t" anchorCtr="0">
            <a:noAutofit/>
          </a:bodyPr>
          <a:lstStyle/>
          <a:p>
            <a:pPr marL="0" lvl="0" indent="0" algn="l" rtl="0">
              <a:spcBef>
                <a:spcPts val="600"/>
              </a:spcBef>
              <a:spcAft>
                <a:spcPts val="0"/>
              </a:spcAft>
              <a:buNone/>
            </a:pPr>
            <a:r>
              <a:rPr lang="en" dirty="0"/>
              <a:t>Let’s brainstorm words or phrases that relate to the topic of </a:t>
            </a:r>
            <a:r>
              <a:rPr lang="en" b="1" dirty="0"/>
              <a:t>Marine Ecosystems </a:t>
            </a:r>
            <a:r>
              <a:rPr lang="en" dirty="0"/>
              <a:t>and put them into categories.</a:t>
            </a:r>
            <a:br>
              <a:rPr lang="en" b="1" dirty="0"/>
            </a:br>
            <a:endParaRPr dirty="0"/>
          </a:p>
          <a:p>
            <a:pPr marL="0" lvl="0" indent="0" algn="l" rtl="0">
              <a:spcBef>
                <a:spcPts val="600"/>
              </a:spcBef>
              <a:spcAft>
                <a:spcPts val="0"/>
              </a:spcAft>
              <a:buNone/>
            </a:pPr>
            <a:r>
              <a:rPr lang="en" dirty="0"/>
              <a:t>For example: </a:t>
            </a:r>
            <a:endParaRPr dirty="0"/>
          </a:p>
          <a:p>
            <a:pPr marL="0" lvl="0" indent="457200" algn="l" rtl="0">
              <a:spcBef>
                <a:spcPts val="600"/>
              </a:spcBef>
              <a:spcAft>
                <a:spcPts val="0"/>
              </a:spcAft>
              <a:buNone/>
            </a:pPr>
            <a:r>
              <a:rPr lang="en" b="1" dirty="0"/>
              <a:t>Habitat: </a:t>
            </a:r>
            <a:r>
              <a:rPr lang="en" dirty="0"/>
              <a:t>Coral Reef, rocky shore</a:t>
            </a:r>
            <a:endParaRPr dirty="0"/>
          </a:p>
          <a:p>
            <a:pPr marL="0" lvl="0" indent="0" algn="l" rtl="0">
              <a:spcBef>
                <a:spcPts val="600"/>
              </a:spcBef>
              <a:spcAft>
                <a:spcPts val="0"/>
              </a:spcAft>
              <a:buNone/>
            </a:pPr>
            <a:r>
              <a:rPr lang="en" dirty="0"/>
              <a:t>	</a:t>
            </a:r>
            <a:r>
              <a:rPr lang="en" b="1" dirty="0"/>
              <a:t>Food Source: </a:t>
            </a:r>
            <a:r>
              <a:rPr lang="en" dirty="0"/>
              <a:t>Algae, phytoplankton</a:t>
            </a:r>
            <a:endParaRPr dirty="0"/>
          </a:p>
          <a:p>
            <a:pPr marL="0" lvl="0" indent="0" algn="l" rtl="0">
              <a:spcBef>
                <a:spcPts val="600"/>
              </a:spcBef>
              <a:spcAft>
                <a:spcPts val="0"/>
              </a:spcAft>
              <a:buNone/>
            </a:pPr>
            <a:r>
              <a:rPr lang="en" dirty="0"/>
              <a:t>	</a:t>
            </a:r>
            <a:r>
              <a:rPr lang="en" b="1" dirty="0"/>
              <a:t>Animals: </a:t>
            </a:r>
            <a:r>
              <a:rPr lang="en" dirty="0"/>
              <a:t>crab, seagull</a:t>
            </a:r>
            <a:endParaRPr dirty="0"/>
          </a:p>
        </p:txBody>
      </p:sp>
      <p:pic>
        <p:nvPicPr>
          <p:cNvPr id="5" name="Picture 4" descr="Logo, icon&#10;&#10;Description automatically generated">
            <a:extLst>
              <a:ext uri="{FF2B5EF4-FFF2-40B4-BE49-F238E27FC236}">
                <a16:creationId xmlns:a16="http://schemas.microsoft.com/office/drawing/2014/main" id="{7692A7D1-7AEB-E193-9BFC-3601716CC782}"/>
              </a:ext>
            </a:extLst>
          </p:cNvPr>
          <p:cNvPicPr>
            <a:picLocks noChangeAspect="1"/>
          </p:cNvPicPr>
          <p:nvPr/>
        </p:nvPicPr>
        <p:blipFill>
          <a:blip r:embed="rId3"/>
          <a:stretch>
            <a:fillRect/>
          </a:stretch>
        </p:blipFill>
        <p:spPr>
          <a:xfrm>
            <a:off x="128337" y="200416"/>
            <a:ext cx="619757" cy="633556"/>
          </a:xfrm>
          <a:prstGeom prst="rect">
            <a:avLst/>
          </a:prstGeom>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616"/>
        <p:cNvGrpSpPr/>
        <p:nvPr/>
      </p:nvGrpSpPr>
      <p:grpSpPr>
        <a:xfrm>
          <a:off x="0" y="0"/>
          <a:ext cx="0" cy="0"/>
          <a:chOff x="0" y="0"/>
          <a:chExt cx="0" cy="0"/>
        </a:xfrm>
      </p:grpSpPr>
      <p:graphicFrame>
        <p:nvGraphicFramePr>
          <p:cNvPr id="618" name="Google Shape;618;p31"/>
          <p:cNvGraphicFramePr/>
          <p:nvPr>
            <p:extLst>
              <p:ext uri="{D42A27DB-BD31-4B8C-83A1-F6EECF244321}">
                <p14:modId xmlns:p14="http://schemas.microsoft.com/office/powerpoint/2010/main" val="2076575216"/>
              </p:ext>
            </p:extLst>
          </p:nvPr>
        </p:nvGraphicFramePr>
        <p:xfrm>
          <a:off x="952500" y="957425"/>
          <a:ext cx="7239000" cy="2623775"/>
        </p:xfrm>
        <a:graphic>
          <a:graphicData uri="http://schemas.openxmlformats.org/drawingml/2006/table">
            <a:tbl>
              <a:tblPr>
                <a:noFill/>
                <a:tableStyleId>{D918812C-F49B-4AF7-BAEE-833F1BC12DA0}</a:tableStyleId>
              </a:tblPr>
              <a:tblGrid>
                <a:gridCol w="1447800">
                  <a:extLst>
                    <a:ext uri="{9D8B030D-6E8A-4147-A177-3AD203B41FA5}">
                      <a16:colId xmlns:a16="http://schemas.microsoft.com/office/drawing/2014/main" val="20000"/>
                    </a:ext>
                  </a:extLst>
                </a:gridCol>
                <a:gridCol w="1447800">
                  <a:extLst>
                    <a:ext uri="{9D8B030D-6E8A-4147-A177-3AD203B41FA5}">
                      <a16:colId xmlns:a16="http://schemas.microsoft.com/office/drawing/2014/main" val="20001"/>
                    </a:ext>
                  </a:extLst>
                </a:gridCol>
                <a:gridCol w="1447800">
                  <a:extLst>
                    <a:ext uri="{9D8B030D-6E8A-4147-A177-3AD203B41FA5}">
                      <a16:colId xmlns:a16="http://schemas.microsoft.com/office/drawing/2014/main" val="20002"/>
                    </a:ext>
                  </a:extLst>
                </a:gridCol>
                <a:gridCol w="1447800">
                  <a:extLst>
                    <a:ext uri="{9D8B030D-6E8A-4147-A177-3AD203B41FA5}">
                      <a16:colId xmlns:a16="http://schemas.microsoft.com/office/drawing/2014/main" val="20003"/>
                    </a:ext>
                  </a:extLst>
                </a:gridCol>
                <a:gridCol w="1447800">
                  <a:extLst>
                    <a:ext uri="{9D8B030D-6E8A-4147-A177-3AD203B41FA5}">
                      <a16:colId xmlns:a16="http://schemas.microsoft.com/office/drawing/2014/main" val="20004"/>
                    </a:ext>
                  </a:extLst>
                </a:gridCol>
              </a:tblGrid>
              <a:tr h="642225">
                <a:tc>
                  <a:txBody>
                    <a:bodyPr/>
                    <a:lstStyle/>
                    <a:p>
                      <a:pPr marL="0" lvl="0" indent="0" algn="l" rtl="0">
                        <a:spcBef>
                          <a:spcPts val="0"/>
                        </a:spcBef>
                        <a:spcAft>
                          <a:spcPts val="0"/>
                        </a:spcAft>
                        <a:buNone/>
                      </a:pPr>
                      <a:r>
                        <a:rPr lang="en" sz="2000" b="1" dirty="0">
                          <a:solidFill>
                            <a:schemeClr val="accent2">
                              <a:lumMod val="75000"/>
                            </a:schemeClr>
                          </a:solidFill>
                          <a:latin typeface="Sniglet" panose="020B0604020202020204" charset="0"/>
                          <a:ea typeface="Dosis"/>
                          <a:cs typeface="Dosis"/>
                          <a:sym typeface="Dosis"/>
                        </a:rPr>
                        <a:t>Habitat</a:t>
                      </a:r>
                      <a:endParaRPr sz="2000" b="1" dirty="0">
                        <a:solidFill>
                          <a:schemeClr val="accent2">
                            <a:lumMod val="75000"/>
                          </a:schemeClr>
                        </a:solidFill>
                        <a:latin typeface="Sniglet" panose="020B0604020202020204" charset="0"/>
                        <a:ea typeface="Dosis"/>
                        <a:cs typeface="Dosis"/>
                        <a:sym typeface="Dosis"/>
                      </a:endParaRPr>
                    </a:p>
                  </a:txBody>
                  <a:tcPr marL="91425" marR="91425" marT="91425" marB="91425"/>
                </a:tc>
                <a:tc>
                  <a:txBody>
                    <a:bodyPr/>
                    <a:lstStyle/>
                    <a:p>
                      <a:pPr marL="0" lvl="0" indent="0" algn="l" rtl="0">
                        <a:spcBef>
                          <a:spcPts val="0"/>
                        </a:spcBef>
                        <a:spcAft>
                          <a:spcPts val="0"/>
                        </a:spcAft>
                        <a:buNone/>
                      </a:pPr>
                      <a:r>
                        <a:rPr lang="en" sz="2000" b="1" dirty="0">
                          <a:solidFill>
                            <a:schemeClr val="accent2">
                              <a:lumMod val="75000"/>
                            </a:schemeClr>
                          </a:solidFill>
                          <a:latin typeface="Sniglet" panose="020B0604020202020204" charset="0"/>
                          <a:ea typeface="Dosis"/>
                          <a:cs typeface="Dosis"/>
                          <a:sym typeface="Dosis"/>
                        </a:rPr>
                        <a:t>Food Source</a:t>
                      </a:r>
                      <a:endParaRPr sz="2000" b="1" dirty="0">
                        <a:solidFill>
                          <a:schemeClr val="accent2">
                            <a:lumMod val="75000"/>
                          </a:schemeClr>
                        </a:solidFill>
                        <a:latin typeface="Sniglet" panose="020B0604020202020204" charset="0"/>
                        <a:ea typeface="Dosis"/>
                        <a:cs typeface="Dosis"/>
                        <a:sym typeface="Dosis"/>
                      </a:endParaRPr>
                    </a:p>
                  </a:txBody>
                  <a:tcPr marL="91425" marR="91425" marT="91425" marB="91425"/>
                </a:tc>
                <a:tc>
                  <a:txBody>
                    <a:bodyPr/>
                    <a:lstStyle/>
                    <a:p>
                      <a:pPr marL="0" lvl="0" indent="0" algn="l" rtl="0">
                        <a:spcBef>
                          <a:spcPts val="0"/>
                        </a:spcBef>
                        <a:spcAft>
                          <a:spcPts val="0"/>
                        </a:spcAft>
                        <a:buNone/>
                      </a:pPr>
                      <a:r>
                        <a:rPr lang="en" sz="2000" b="1">
                          <a:solidFill>
                            <a:schemeClr val="accent2">
                              <a:lumMod val="75000"/>
                            </a:schemeClr>
                          </a:solidFill>
                          <a:latin typeface="Sniglet" panose="020B0604020202020204" charset="0"/>
                          <a:ea typeface="Dosis"/>
                          <a:cs typeface="Dosis"/>
                          <a:sym typeface="Dosis"/>
                        </a:rPr>
                        <a:t>Animals</a:t>
                      </a:r>
                      <a:endParaRPr sz="2000" b="1">
                        <a:solidFill>
                          <a:schemeClr val="accent2">
                            <a:lumMod val="75000"/>
                          </a:schemeClr>
                        </a:solidFill>
                        <a:latin typeface="Sniglet" panose="020B0604020202020204" charset="0"/>
                        <a:ea typeface="Dosis"/>
                        <a:cs typeface="Dosis"/>
                        <a:sym typeface="Dosis"/>
                      </a:endParaRPr>
                    </a:p>
                  </a:txBody>
                  <a:tcPr marL="91425" marR="91425" marT="91425" marB="91425"/>
                </a:tc>
                <a:tc>
                  <a:txBody>
                    <a:bodyPr/>
                    <a:lstStyle/>
                    <a:p>
                      <a:pPr marL="0" lvl="0" indent="0" algn="l" rtl="0">
                        <a:spcBef>
                          <a:spcPts val="0"/>
                        </a:spcBef>
                        <a:spcAft>
                          <a:spcPts val="0"/>
                        </a:spcAft>
                        <a:buNone/>
                      </a:pPr>
                      <a:r>
                        <a:rPr lang="en" sz="2000" b="1">
                          <a:solidFill>
                            <a:schemeClr val="accent2">
                              <a:lumMod val="75000"/>
                            </a:schemeClr>
                          </a:solidFill>
                          <a:latin typeface="Sniglet" panose="020B0604020202020204" charset="0"/>
                          <a:ea typeface="Dosis"/>
                          <a:cs typeface="Dosis"/>
                          <a:sym typeface="Dosis"/>
                        </a:rPr>
                        <a:t>Uses:</a:t>
                      </a:r>
                      <a:endParaRPr sz="2000" b="1">
                        <a:solidFill>
                          <a:schemeClr val="accent2">
                            <a:lumMod val="75000"/>
                          </a:schemeClr>
                        </a:solidFill>
                        <a:latin typeface="Sniglet" panose="020B0604020202020204" charset="0"/>
                        <a:ea typeface="Dosis"/>
                        <a:cs typeface="Dosis"/>
                        <a:sym typeface="Dosis"/>
                      </a:endParaRPr>
                    </a:p>
                  </a:txBody>
                  <a:tcPr marL="91425" marR="91425" marT="91425" marB="91425"/>
                </a:tc>
                <a:tc>
                  <a:txBody>
                    <a:bodyPr/>
                    <a:lstStyle/>
                    <a:p>
                      <a:pPr marL="0" lvl="0" indent="0" algn="l" rtl="0">
                        <a:spcBef>
                          <a:spcPts val="0"/>
                        </a:spcBef>
                        <a:spcAft>
                          <a:spcPts val="0"/>
                        </a:spcAft>
                        <a:buNone/>
                      </a:pPr>
                      <a:endParaRPr sz="2000" b="1" dirty="0">
                        <a:solidFill>
                          <a:schemeClr val="accent2">
                            <a:lumMod val="75000"/>
                          </a:schemeClr>
                        </a:solidFill>
                        <a:latin typeface="Sniglet" panose="020B0604020202020204" charset="0"/>
                        <a:ea typeface="Dosis"/>
                        <a:cs typeface="Dosis"/>
                        <a:sym typeface="Dosis"/>
                      </a:endParaRPr>
                    </a:p>
                  </a:txBody>
                  <a:tcPr marL="91425" marR="91425" marT="91425" marB="91425"/>
                </a:tc>
                <a:extLst>
                  <a:ext uri="{0D108BD9-81ED-4DB2-BD59-A6C34878D82A}">
                    <a16:rowId xmlns:a16="http://schemas.microsoft.com/office/drawing/2014/main" val="10000"/>
                  </a:ext>
                </a:extLst>
              </a:tr>
              <a:tr h="1831325">
                <a:tc>
                  <a:txBody>
                    <a:bodyPr/>
                    <a:lstStyle/>
                    <a:p>
                      <a:pPr marL="0" lvl="0" indent="0" algn="l" rtl="0">
                        <a:spcBef>
                          <a:spcPts val="0"/>
                        </a:spcBef>
                        <a:spcAft>
                          <a:spcPts val="0"/>
                        </a:spcAft>
                        <a:buNone/>
                      </a:pPr>
                      <a:r>
                        <a:rPr lang="en" sz="1600" dirty="0">
                          <a:solidFill>
                            <a:schemeClr val="tx1"/>
                          </a:solidFill>
                          <a:latin typeface="Sniglet" panose="020B0604020202020204" charset="0"/>
                          <a:ea typeface="Dosis"/>
                          <a:cs typeface="Dosis"/>
                          <a:sym typeface="Dosis"/>
                        </a:rPr>
                        <a:t>Coral Reef</a:t>
                      </a:r>
                      <a:endParaRPr sz="1600" dirty="0">
                        <a:solidFill>
                          <a:schemeClr val="tx1"/>
                        </a:solidFill>
                        <a:latin typeface="Sniglet" panose="020B0604020202020204" charset="0"/>
                        <a:ea typeface="Dosis"/>
                        <a:cs typeface="Dosis"/>
                        <a:sym typeface="Dosis"/>
                      </a:endParaRPr>
                    </a:p>
                  </a:txBody>
                  <a:tcPr marL="91425" marR="91425" marT="91425" marB="91425"/>
                </a:tc>
                <a:tc>
                  <a:txBody>
                    <a:bodyPr/>
                    <a:lstStyle/>
                    <a:p>
                      <a:pPr marL="0" lvl="0" indent="0" algn="l" rtl="0">
                        <a:spcBef>
                          <a:spcPts val="0"/>
                        </a:spcBef>
                        <a:spcAft>
                          <a:spcPts val="0"/>
                        </a:spcAft>
                        <a:buNone/>
                      </a:pPr>
                      <a:r>
                        <a:rPr lang="en" sz="1600">
                          <a:solidFill>
                            <a:schemeClr val="tx1"/>
                          </a:solidFill>
                          <a:latin typeface="Sniglet" panose="020B0604020202020204" charset="0"/>
                          <a:ea typeface="Dosis"/>
                          <a:cs typeface="Dosis"/>
                          <a:sym typeface="Dosis"/>
                        </a:rPr>
                        <a:t>Algae</a:t>
                      </a:r>
                      <a:endParaRPr sz="1600">
                        <a:solidFill>
                          <a:schemeClr val="tx1"/>
                        </a:solidFill>
                        <a:latin typeface="Sniglet" panose="020B0604020202020204" charset="0"/>
                        <a:ea typeface="Dosis"/>
                        <a:cs typeface="Dosis"/>
                        <a:sym typeface="Dosis"/>
                      </a:endParaRPr>
                    </a:p>
                  </a:txBody>
                  <a:tcPr marL="91425" marR="91425" marT="91425" marB="91425"/>
                </a:tc>
                <a:tc>
                  <a:txBody>
                    <a:bodyPr/>
                    <a:lstStyle/>
                    <a:p>
                      <a:pPr marL="0" lvl="0" indent="0" algn="l" rtl="0">
                        <a:spcBef>
                          <a:spcPts val="0"/>
                        </a:spcBef>
                        <a:spcAft>
                          <a:spcPts val="0"/>
                        </a:spcAft>
                        <a:buNone/>
                      </a:pPr>
                      <a:r>
                        <a:rPr lang="en" sz="1600">
                          <a:solidFill>
                            <a:schemeClr val="tx1"/>
                          </a:solidFill>
                          <a:latin typeface="Sniglet" panose="020B0604020202020204" charset="0"/>
                          <a:ea typeface="Dosis"/>
                          <a:cs typeface="Dosis"/>
                          <a:sym typeface="Dosis"/>
                        </a:rPr>
                        <a:t>Crabs</a:t>
                      </a:r>
                      <a:endParaRPr sz="1600">
                        <a:solidFill>
                          <a:schemeClr val="tx1"/>
                        </a:solidFill>
                        <a:latin typeface="Sniglet" panose="020B0604020202020204" charset="0"/>
                        <a:ea typeface="Dosis"/>
                        <a:cs typeface="Dosis"/>
                        <a:sym typeface="Dosis"/>
                      </a:endParaRPr>
                    </a:p>
                  </a:txBody>
                  <a:tcPr marL="91425" marR="91425" marT="91425" marB="91425"/>
                </a:tc>
                <a:tc>
                  <a:txBody>
                    <a:bodyPr/>
                    <a:lstStyle/>
                    <a:p>
                      <a:pPr marL="0" lvl="0" indent="0" algn="l" rtl="0">
                        <a:spcBef>
                          <a:spcPts val="0"/>
                        </a:spcBef>
                        <a:spcAft>
                          <a:spcPts val="0"/>
                        </a:spcAft>
                        <a:buNone/>
                      </a:pPr>
                      <a:r>
                        <a:rPr lang="en" sz="1600">
                          <a:solidFill>
                            <a:schemeClr val="tx1"/>
                          </a:solidFill>
                          <a:latin typeface="Sniglet" panose="020B0604020202020204" charset="0"/>
                          <a:ea typeface="Dosis"/>
                          <a:cs typeface="Dosis"/>
                          <a:sym typeface="Dosis"/>
                        </a:rPr>
                        <a:t>Fishing</a:t>
                      </a:r>
                      <a:endParaRPr sz="1600">
                        <a:solidFill>
                          <a:schemeClr val="tx1"/>
                        </a:solidFill>
                        <a:latin typeface="Sniglet" panose="020B0604020202020204" charset="0"/>
                        <a:ea typeface="Dosis"/>
                        <a:cs typeface="Dosis"/>
                        <a:sym typeface="Dosis"/>
                      </a:endParaRPr>
                    </a:p>
                  </a:txBody>
                  <a:tcPr marL="91425" marR="91425" marT="91425" marB="91425"/>
                </a:tc>
                <a:tc>
                  <a:txBody>
                    <a:bodyPr/>
                    <a:lstStyle/>
                    <a:p>
                      <a:pPr marL="0" lvl="0" indent="0" algn="l" rtl="0">
                        <a:spcBef>
                          <a:spcPts val="0"/>
                        </a:spcBef>
                        <a:spcAft>
                          <a:spcPts val="0"/>
                        </a:spcAft>
                        <a:buNone/>
                      </a:pPr>
                      <a:endParaRPr sz="1600" dirty="0">
                        <a:solidFill>
                          <a:schemeClr val="tx1"/>
                        </a:solidFill>
                        <a:latin typeface="Sniglet" panose="020B0604020202020204" charset="0"/>
                        <a:ea typeface="Dosis"/>
                        <a:cs typeface="Dosis"/>
                        <a:sym typeface="Dosis"/>
                      </a:endParaRPr>
                    </a:p>
                  </a:txBody>
                  <a:tcPr marL="91425" marR="91425" marT="91425" marB="91425"/>
                </a:tc>
                <a:extLst>
                  <a:ext uri="{0D108BD9-81ED-4DB2-BD59-A6C34878D82A}">
                    <a16:rowId xmlns:a16="http://schemas.microsoft.com/office/drawing/2014/main" val="10001"/>
                  </a:ext>
                </a:extLst>
              </a:tr>
            </a:tbl>
          </a:graphicData>
        </a:graphic>
      </p:graphicFrame>
      <p:sp>
        <p:nvSpPr>
          <p:cNvPr id="619" name="Google Shape;619;p31"/>
          <p:cNvSpPr txBox="1"/>
          <p:nvPr/>
        </p:nvSpPr>
        <p:spPr>
          <a:xfrm>
            <a:off x="2640150" y="3887250"/>
            <a:ext cx="3863700" cy="4926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000" b="1" dirty="0">
                <a:solidFill>
                  <a:schemeClr val="accent2">
                    <a:lumMod val="75000"/>
                  </a:schemeClr>
                </a:solidFill>
                <a:latin typeface="Dosis"/>
                <a:ea typeface="Dosis"/>
                <a:cs typeface="Dosis"/>
                <a:sym typeface="Dosis"/>
              </a:rPr>
              <a:t>What are some other categories?</a:t>
            </a:r>
            <a:endParaRPr sz="2000" b="1" dirty="0">
              <a:solidFill>
                <a:schemeClr val="accent2">
                  <a:lumMod val="75000"/>
                </a:schemeClr>
              </a:solidFill>
              <a:latin typeface="Dosis"/>
              <a:ea typeface="Dosis"/>
              <a:cs typeface="Dosis"/>
              <a:sym typeface="Dosis"/>
            </a:endParaRPr>
          </a:p>
        </p:txBody>
      </p:sp>
      <p:pic>
        <p:nvPicPr>
          <p:cNvPr id="5" name="Picture 4" descr="Logo, icon&#10;&#10;Description automatically generated">
            <a:extLst>
              <a:ext uri="{FF2B5EF4-FFF2-40B4-BE49-F238E27FC236}">
                <a16:creationId xmlns:a16="http://schemas.microsoft.com/office/drawing/2014/main" id="{BEA7B351-15B8-1181-396E-47B992FBF7A3}"/>
              </a:ext>
            </a:extLst>
          </p:cNvPr>
          <p:cNvPicPr>
            <a:picLocks noChangeAspect="1"/>
          </p:cNvPicPr>
          <p:nvPr/>
        </p:nvPicPr>
        <p:blipFill>
          <a:blip r:embed="rId3"/>
          <a:stretch>
            <a:fillRect/>
          </a:stretch>
        </p:blipFill>
        <p:spPr>
          <a:xfrm>
            <a:off x="128337" y="200416"/>
            <a:ext cx="619757" cy="633556"/>
          </a:xfrm>
          <a:prstGeom prst="rect">
            <a:avLst/>
          </a:prstGeom>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4" name="Google Shape;624;p32"/>
          <p:cNvSpPr txBox="1">
            <a:spLocks noGrp="1"/>
          </p:cNvSpPr>
          <p:nvPr>
            <p:ph type="title"/>
          </p:nvPr>
        </p:nvSpPr>
        <p:spPr>
          <a:xfrm>
            <a:off x="748094" y="200416"/>
            <a:ext cx="7378200" cy="857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3200" dirty="0"/>
              <a:t>What Do Turtles Need to Survive?</a:t>
            </a:r>
            <a:endParaRPr sz="3200" dirty="0"/>
          </a:p>
        </p:txBody>
      </p:sp>
      <p:pic>
        <p:nvPicPr>
          <p:cNvPr id="625" name="Google Shape;625;p32"/>
          <p:cNvPicPr preferRelativeResize="0"/>
          <p:nvPr/>
        </p:nvPicPr>
        <p:blipFill>
          <a:blip r:embed="rId3">
            <a:alphaModFix/>
          </a:blip>
          <a:stretch>
            <a:fillRect/>
          </a:stretch>
        </p:blipFill>
        <p:spPr>
          <a:xfrm>
            <a:off x="1082988" y="1234825"/>
            <a:ext cx="5402284" cy="3756275"/>
          </a:xfrm>
          <a:prstGeom prst="rect">
            <a:avLst/>
          </a:prstGeom>
          <a:noFill/>
          <a:ln>
            <a:noFill/>
          </a:ln>
        </p:spPr>
      </p:pic>
      <p:pic>
        <p:nvPicPr>
          <p:cNvPr id="5" name="Picture 4" descr="Logo, icon&#10;&#10;Description automatically generated">
            <a:extLst>
              <a:ext uri="{FF2B5EF4-FFF2-40B4-BE49-F238E27FC236}">
                <a16:creationId xmlns:a16="http://schemas.microsoft.com/office/drawing/2014/main" id="{AF8878B1-7A38-B281-B354-E85212D3B40F}"/>
              </a:ext>
            </a:extLst>
          </p:cNvPr>
          <p:cNvPicPr>
            <a:picLocks noChangeAspect="1"/>
          </p:cNvPicPr>
          <p:nvPr/>
        </p:nvPicPr>
        <p:blipFill>
          <a:blip r:embed="rId4"/>
          <a:stretch>
            <a:fillRect/>
          </a:stretch>
        </p:blipFill>
        <p:spPr>
          <a:xfrm>
            <a:off x="128337" y="200416"/>
            <a:ext cx="619757" cy="633556"/>
          </a:xfrm>
          <a:prstGeom prst="rect">
            <a:avLst/>
          </a:prstGeom>
        </p:spPr>
      </p:pic>
    </p:spTree>
  </p:cSld>
  <p:clrMapOvr>
    <a:masterClrMapping/>
  </p:clrMapOvr>
</p:sld>
</file>

<file path=ppt/theme/theme1.xml><?xml version="1.0" encoding="utf-8"?>
<a:theme xmlns:a="http://schemas.openxmlformats.org/drawingml/2006/main" name="Friar template">
  <a:themeElements>
    <a:clrScheme name="Custom 347">
      <a:dk1>
        <a:srgbClr val="3D4965"/>
      </a:dk1>
      <a:lt1>
        <a:srgbClr val="FFFFFF"/>
      </a:lt1>
      <a:dk2>
        <a:srgbClr val="C7E6FF"/>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Friar template">
  <a:themeElements>
    <a:clrScheme name="Custom 347">
      <a:dk1>
        <a:srgbClr val="3D4965"/>
      </a:dk1>
      <a:lt1>
        <a:srgbClr val="FFFFFF"/>
      </a:lt1>
      <a:dk2>
        <a:srgbClr val="C7E6FF"/>
      </a:dk2>
      <a:lt2>
        <a:srgbClr val="F3F3F3"/>
      </a:lt2>
      <a:accent1>
        <a:srgbClr val="3C78D8"/>
      </a:accent1>
      <a:accent2>
        <a:srgbClr val="89ABE6"/>
      </a:accent2>
      <a:accent3>
        <a:srgbClr val="8EA3C3"/>
      </a:accent3>
      <a:accent4>
        <a:srgbClr val="EFEFEF"/>
      </a:accent4>
      <a:accent5>
        <a:srgbClr val="D9D9D9"/>
      </a:accent5>
      <a:accent6>
        <a:srgbClr val="C9DAF8"/>
      </a:accent6>
      <a:hlink>
        <a:srgbClr val="3C78D8"/>
      </a:hlink>
      <a:folHlink>
        <a:srgbClr val="6611C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86C0F51102A2404EA89825F4BD667E2C" ma:contentTypeVersion="16" ma:contentTypeDescription="Create a new document." ma:contentTypeScope="" ma:versionID="171ec73dfead237ff0b9e2020e5bf1a0">
  <xsd:schema xmlns:xsd="http://www.w3.org/2001/XMLSchema" xmlns:xs="http://www.w3.org/2001/XMLSchema" xmlns:p="http://schemas.microsoft.com/office/2006/metadata/properties" xmlns:ns2="a6b8e001-c696-4791-b3eb-897dc1b22138" xmlns:ns3="7ffaef24-4b3d-4a10-9d5a-084a3fd12b91" xmlns:ns4="965ab153-a705-40f0-88c5-05238f194b1d" targetNamespace="http://schemas.microsoft.com/office/2006/metadata/properties" ma:root="true" ma:fieldsID="ecbbb62ca2bfbdc85724b7860be0a584" ns2:_="" ns3:_="" ns4:_="">
    <xsd:import namespace="a6b8e001-c696-4791-b3eb-897dc1b22138"/>
    <xsd:import namespace="7ffaef24-4b3d-4a10-9d5a-084a3fd12b91"/>
    <xsd:import namespace="965ab153-a705-40f0-88c5-05238f194b1d"/>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DateTaken" minOccurs="0"/>
                <xsd:element ref="ns3:MediaServiceAutoTags" minOccurs="0"/>
                <xsd:element ref="ns3:MediaServiceLocation" minOccurs="0"/>
                <xsd:element ref="ns3:MediaServiceEventHashCode" minOccurs="0"/>
                <xsd:element ref="ns3:MediaServiceGenerationTime" minOccurs="0"/>
                <xsd:element ref="ns3:MediaServiceOCR" minOccurs="0"/>
                <xsd:element ref="ns3:MediaServiceAutoKeyPoints" minOccurs="0"/>
                <xsd:element ref="ns3:MediaServiceKeyPoints" minOccurs="0"/>
                <xsd:element ref="ns3:MediaLengthInSeconds" minOccurs="0"/>
                <xsd:element ref="ns3:lcf76f155ced4ddcb4097134ff3c332f" minOccurs="0"/>
                <xsd:element ref="ns4: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6b8e001-c696-4791-b3eb-897dc1b22138"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description=""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7ffaef24-4b3d-4a10-9d5a-084a3fd12b91" elementFormDefault="qualified">
    <xsd:import namespace="http://schemas.microsoft.com/office/2006/documentManagement/types"/>
    <xsd:import namespace="http://schemas.microsoft.com/office/infopath/2007/PartnerControls"/>
    <xsd:element name="MediaServiceMetadata" ma:index="10" nillable="true" ma:displayName="MediaServiceMetadata" ma:description="" ma:hidden="true" ma:internalName="MediaServiceMetadata" ma:readOnly="true">
      <xsd:simpleType>
        <xsd:restriction base="dms:Note"/>
      </xsd:simpleType>
    </xsd:element>
    <xsd:element name="MediaServiceFastMetadata" ma:index="11" nillable="true" ma:displayName="MediaServiceFastMetadata" ma:description="" ma:hidden="true" ma:internalName="MediaServiceFastMetadata" ma:readOnly="true">
      <xsd:simpleType>
        <xsd:restriction base="dms:Note"/>
      </xsd:simpleType>
    </xsd:element>
    <xsd:element name="MediaServiceDateTaken" ma:index="12" nillable="true" ma:displayName="MediaServiceDateTaken" ma:description="" ma:hidden="true" ma:internalName="MediaServiceDateTaken" ma:readOnly="true">
      <xsd:simpleType>
        <xsd:restriction base="dms:Text"/>
      </xsd:simpleType>
    </xsd:element>
    <xsd:element name="MediaServiceAutoTags" ma:index="13" nillable="true" ma:displayName="MediaServiceAutoTags" ma:description="" ma:internalName="MediaServiceAutoTags" ma:readOnly="true">
      <xsd:simpleType>
        <xsd:restriction base="dms:Text"/>
      </xsd:simpleType>
    </xsd:element>
    <xsd:element name="MediaServiceLocation" ma:index="14" nillable="true" ma:displayName="MediaServiceLocation" ma:description="" ma:internalName="MediaServiceLocation"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OCR" ma:index="17" nillable="true" ma:displayName="MediaServiceOCR" ma:internalName="MediaServiceOCR" ma:readOnly="true">
      <xsd:simpleType>
        <xsd:restriction base="dms:Note">
          <xsd:maxLength value="255"/>
        </xsd:restriction>
      </xsd:simpleType>
    </xsd:element>
    <xsd:element name="MediaServiceAutoKeyPoints" ma:index="18" nillable="true" ma:displayName="MediaServiceAutoKeyPoints" ma:hidden="true" ma:internalName="MediaServiceAutoKeyPoints" ma:readOnly="true">
      <xsd:simpleType>
        <xsd:restriction base="dms:Note"/>
      </xsd:simpleType>
    </xsd:element>
    <xsd:element name="MediaServiceKeyPoints" ma:index="19" nillable="true" ma:displayName="KeyPoints" ma:internalName="MediaServiceKeyPoints" ma:readOnly="true">
      <xsd:simpleType>
        <xsd:restriction base="dms:Note">
          <xsd:maxLength value="255"/>
        </xsd:restriction>
      </xsd:simpleType>
    </xsd:element>
    <xsd:element name="MediaLengthInSeconds" ma:index="20" nillable="true" ma:displayName="MediaLengthInSeconds" ma:hidden="true" ma:internalName="MediaLengthInSeconds" ma:readOnly="true">
      <xsd:simpleType>
        <xsd:restriction base="dms:Unknown"/>
      </xsd:simpleType>
    </xsd:element>
    <xsd:element name="lcf76f155ced4ddcb4097134ff3c332f" ma:index="22" nillable="true" ma:taxonomy="true" ma:internalName="lcf76f155ced4ddcb4097134ff3c332f" ma:taxonomyFieldName="MediaServiceImageTags" ma:displayName="Image Tags" ma:readOnly="false" ma:fieldId="{5cf76f15-5ced-4ddc-b409-7134ff3c332f}" ma:taxonomyMulti="true" ma:sspId="2be86045-e7a1-46d9-91f3-f76c729b688c" ma:termSetId="09814cd3-568e-fe90-9814-8d621ff8fb84" ma:anchorId="fba54fb3-c3e1-fe81-a776-ca4b69148c4d" ma:open="tru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965ab153-a705-40f0-88c5-05238f194b1d" elementFormDefault="qualified">
    <xsd:import namespace="http://schemas.microsoft.com/office/2006/documentManagement/types"/>
    <xsd:import namespace="http://schemas.microsoft.com/office/infopath/2007/PartnerControls"/>
    <xsd:element name="TaxCatchAll" ma:index="23" nillable="true" ma:displayName="Taxonomy Catch All Column" ma:hidden="true" ma:list="{c5e56921-bee4-4f73-b9c2-2f9d0fda6ecb}" ma:internalName="TaxCatchAll" ma:showField="CatchAllData" ma:web="965ab153-a705-40f0-88c5-05238f194b1d">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7ffaef24-4b3d-4a10-9d5a-084a3fd12b91">
      <Terms xmlns="http://schemas.microsoft.com/office/infopath/2007/PartnerControls"/>
    </lcf76f155ced4ddcb4097134ff3c332f>
    <TaxCatchAll xmlns="965ab153-a705-40f0-88c5-05238f194b1d" xsi:nil="true"/>
  </documentManagement>
</p:properties>
</file>

<file path=customXml/itemProps1.xml><?xml version="1.0" encoding="utf-8"?>
<ds:datastoreItem xmlns:ds="http://schemas.openxmlformats.org/officeDocument/2006/customXml" ds:itemID="{84049F7D-5CE6-475A-8056-DE6C9A1626D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a6b8e001-c696-4791-b3eb-897dc1b22138"/>
    <ds:schemaRef ds:uri="7ffaef24-4b3d-4a10-9d5a-084a3fd12b91"/>
    <ds:schemaRef ds:uri="965ab153-a705-40f0-88c5-05238f194b1d"/>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9630CEDC-4135-4806-9F85-9E69A4189AED}">
  <ds:schemaRefs>
    <ds:schemaRef ds:uri="http://schemas.microsoft.com/sharepoint/v3/contenttype/forms"/>
  </ds:schemaRefs>
</ds:datastoreItem>
</file>

<file path=customXml/itemProps3.xml><?xml version="1.0" encoding="utf-8"?>
<ds:datastoreItem xmlns:ds="http://schemas.openxmlformats.org/officeDocument/2006/customXml" ds:itemID="{F8BEEA8E-F21B-4F61-9323-AB0F60DB4D7F}">
  <ds:schemaRefs>
    <ds:schemaRef ds:uri="http://schemas.microsoft.com/office/2006/metadata/properties"/>
    <ds:schemaRef ds:uri="http://schemas.microsoft.com/office/infopath/2007/PartnerControls"/>
    <ds:schemaRef ds:uri="7ffaef24-4b3d-4a10-9d5a-084a3fd12b91"/>
    <ds:schemaRef ds:uri="965ab153-a705-40f0-88c5-05238f194b1d"/>
  </ds:schemaRefs>
</ds:datastoreItem>
</file>

<file path=docProps/app.xml><?xml version="1.0" encoding="utf-8"?>
<Properties xmlns="http://schemas.openxmlformats.org/officeDocument/2006/extended-properties" xmlns:vt="http://schemas.openxmlformats.org/officeDocument/2006/docPropsVTypes">
  <TotalTime>54</TotalTime>
  <Words>7197</Words>
  <Application>Microsoft Office PowerPoint</Application>
  <PresentationFormat>On-screen Show (16:9)</PresentationFormat>
  <Paragraphs>546</Paragraphs>
  <Slides>41</Slides>
  <Notes>41</Notes>
  <HiddenSlides>3</HiddenSlides>
  <MMClips>0</MMClips>
  <ScaleCrop>false</ScaleCrop>
  <HeadingPairs>
    <vt:vector size="6" baseType="variant">
      <vt:variant>
        <vt:lpstr>Fonts Used</vt:lpstr>
      </vt:variant>
      <vt:variant>
        <vt:i4>9</vt:i4>
      </vt:variant>
      <vt:variant>
        <vt:lpstr>Theme</vt:lpstr>
      </vt:variant>
      <vt:variant>
        <vt:i4>3</vt:i4>
      </vt:variant>
      <vt:variant>
        <vt:lpstr>Slide Titles</vt:lpstr>
      </vt:variant>
      <vt:variant>
        <vt:i4>41</vt:i4>
      </vt:variant>
    </vt:vector>
  </HeadingPairs>
  <TitlesOfParts>
    <vt:vector size="53" baseType="lpstr">
      <vt:lpstr>Bahnschrift Light Condensed</vt:lpstr>
      <vt:lpstr>Sniglet</vt:lpstr>
      <vt:lpstr>Bahnschrift SemiBold Condensed</vt:lpstr>
      <vt:lpstr>Calibri</vt:lpstr>
      <vt:lpstr>Arial </vt:lpstr>
      <vt:lpstr>Calibri Light</vt:lpstr>
      <vt:lpstr>Arial</vt:lpstr>
      <vt:lpstr>Dosis</vt:lpstr>
      <vt:lpstr>Cabin</vt:lpstr>
      <vt:lpstr>Friar template</vt:lpstr>
      <vt:lpstr>Office Theme</vt:lpstr>
      <vt:lpstr>1_Friar template</vt:lpstr>
      <vt:lpstr>Planet &amp; Ocean Discovery Series  Coastal Habitats Ecosystems </vt:lpstr>
      <vt:lpstr>Who Are We?</vt:lpstr>
      <vt:lpstr>What Do We Do?</vt:lpstr>
      <vt:lpstr>Who Are You! </vt:lpstr>
      <vt:lpstr>Do You Know….</vt:lpstr>
      <vt:lpstr>Ecosystems </vt:lpstr>
      <vt:lpstr>Activity: Categories!</vt:lpstr>
      <vt:lpstr>PowerPoint Presentation</vt:lpstr>
      <vt:lpstr>What Do Turtles Need to Survive?</vt:lpstr>
      <vt:lpstr>What Does Kelp Need to Survive?</vt:lpstr>
      <vt:lpstr>What is an Ecosystem?</vt:lpstr>
      <vt:lpstr>Ecosystems in Action! </vt:lpstr>
      <vt:lpstr>Predator or Prey?</vt:lpstr>
      <vt:lpstr>   Ecosystems:  Food Chains &amp; Food Webs </vt:lpstr>
      <vt:lpstr>How Does Energy Flow Through an Ecosystem?</vt:lpstr>
      <vt:lpstr>Aquatic Food Chain </vt:lpstr>
      <vt:lpstr>Food Web Activity!  </vt:lpstr>
      <vt:lpstr>Summary of Lesson 1 </vt:lpstr>
      <vt:lpstr>Welcome Back! </vt:lpstr>
      <vt:lpstr>Solve It - Riddle Review</vt:lpstr>
      <vt:lpstr>Last Week Recap</vt:lpstr>
      <vt:lpstr>Vocabulary</vt:lpstr>
      <vt:lpstr>Matching: Adaptations! </vt:lpstr>
      <vt:lpstr>Coastal Ecosystems</vt:lpstr>
      <vt:lpstr>Wetlands </vt:lpstr>
      <vt:lpstr>PowerPoint Presentation</vt:lpstr>
      <vt:lpstr>Wetland Species</vt:lpstr>
      <vt:lpstr>Wetland Adaptations</vt:lpstr>
      <vt:lpstr>Wetland Adaptations</vt:lpstr>
      <vt:lpstr>Coral Reefs</vt:lpstr>
      <vt:lpstr>PowerPoint Presentation</vt:lpstr>
      <vt:lpstr>Coral Reef Species</vt:lpstr>
      <vt:lpstr>Coral Reef Adaptations</vt:lpstr>
      <vt:lpstr>Coral Reef Adaptations</vt:lpstr>
      <vt:lpstr>Mangroves</vt:lpstr>
      <vt:lpstr>PowerPoint Presentation</vt:lpstr>
      <vt:lpstr>Mangrove Adaptations</vt:lpstr>
      <vt:lpstr>Mangrove Adaptations</vt:lpstr>
      <vt:lpstr>Mangrove Adaptations</vt:lpstr>
      <vt:lpstr>Matching: Coastal Habitat Adaptations! </vt:lpstr>
      <vt:lpstr>Summary of Lesson 2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Welcome! </dc:title>
  <cp:lastModifiedBy>Molly Dushay</cp:lastModifiedBy>
  <cp:revision>94</cp:revision>
  <dcterms:modified xsi:type="dcterms:W3CDTF">2022-06-23T21:06:57Z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0x01010066A971362A5B134D94DCC91BEDA85A44</vt:lpwstr>
  </property>
</Properties>
</file>