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1" r:id="rId4"/>
  </p:sldMasterIdLst>
  <p:notesMasterIdLst>
    <p:notesMasterId r:id="rId21"/>
  </p:notesMasterIdLst>
  <p:sldIdLst>
    <p:sldId id="281" r:id="rId5"/>
    <p:sldId id="305" r:id="rId6"/>
    <p:sldId id="306" r:id="rId7"/>
    <p:sldId id="322" r:id="rId8"/>
    <p:sldId id="323" r:id="rId9"/>
    <p:sldId id="324" r:id="rId10"/>
    <p:sldId id="325" r:id="rId11"/>
    <p:sldId id="326" r:id="rId12"/>
    <p:sldId id="327" r:id="rId13"/>
    <p:sldId id="321" r:id="rId14"/>
    <p:sldId id="329" r:id="rId15"/>
    <p:sldId id="328" r:id="rId16"/>
    <p:sldId id="330" r:id="rId17"/>
    <p:sldId id="331" r:id="rId18"/>
    <p:sldId id="332" r:id="rId19"/>
    <p:sldId id="279" r:id="rId2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9B9D"/>
    <a:srgbClr val="2825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73544D-E35E-452D-93CA-706EF1204519}" v="96" dt="2023-04-28T11:25:30.103"/>
    <p1510:client id="{7466EAD7-8598-45B9-AC47-0D0FA6A1A4EF}" v="1" dt="2023-04-28T11:09:55.9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541" autoAdjust="0"/>
  </p:normalViewPr>
  <p:slideViewPr>
    <p:cSldViewPr snapToGrid="0">
      <p:cViewPr>
        <p:scale>
          <a:sx n="90" d="100"/>
          <a:sy n="90" d="100"/>
        </p:scale>
        <p:origin x="1234" y="6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sz="11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AAE0F2-55F0-49B8-8FD0-83330BD1DD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3548852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9186294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3394979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0115595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lvl="0" indent="-355600" algn="l" rtl="0">
              <a:spcBef>
                <a:spcPts val="600"/>
              </a:spcBef>
              <a:spcAft>
                <a:spcPts val="0"/>
              </a:spcAft>
              <a:buSzPts val="2000"/>
              <a:buChar char="✘"/>
            </a:pPr>
            <a:r>
              <a:rPr lang="en-US" sz="1100" b="1" dirty="0"/>
              <a:t>Refuse </a:t>
            </a:r>
            <a:r>
              <a:rPr lang="en-US" sz="1100" dirty="0"/>
              <a:t>single use plastics like plastic bags, cups, bottles and containers </a:t>
            </a:r>
            <a:br>
              <a:rPr lang="en-US" sz="1100" dirty="0"/>
            </a:br>
            <a:endParaRPr lang="en-US" sz="1100" dirty="0"/>
          </a:p>
          <a:p>
            <a:pPr marL="457200" lvl="0" indent="-355600" algn="l" rtl="0">
              <a:spcBef>
                <a:spcPts val="0"/>
              </a:spcBef>
              <a:spcAft>
                <a:spcPts val="0"/>
              </a:spcAft>
              <a:buSzPts val="2000"/>
              <a:buChar char="✘"/>
            </a:pPr>
            <a:r>
              <a:rPr lang="en-US" sz="1100" b="1" dirty="0"/>
              <a:t>Reduce</a:t>
            </a:r>
            <a:r>
              <a:rPr lang="en-US" sz="1100" dirty="0"/>
              <a:t> using non-recyclable products. This prevents them from entering landfills which ultimately lead to the water</a:t>
            </a:r>
            <a:br>
              <a:rPr lang="en-US" sz="1100" dirty="0"/>
            </a:br>
            <a:endParaRPr lang="en-US" sz="1100" dirty="0"/>
          </a:p>
          <a:p>
            <a:pPr marL="457200" lvl="0" indent="-355600" algn="l" rtl="0">
              <a:spcBef>
                <a:spcPts val="0"/>
              </a:spcBef>
              <a:spcAft>
                <a:spcPts val="0"/>
              </a:spcAft>
              <a:buSzPts val="2000"/>
              <a:buChar char="✘"/>
            </a:pPr>
            <a:r>
              <a:rPr lang="en-US" sz="1100" b="1" dirty="0"/>
              <a:t>Reuse </a:t>
            </a:r>
            <a:r>
              <a:rPr lang="en-US" sz="1100" dirty="0"/>
              <a:t> products like a reusable water bottle, utensils, and bags </a:t>
            </a:r>
            <a:br>
              <a:rPr lang="en-US" sz="1100" dirty="0"/>
            </a:br>
            <a:endParaRPr lang="en-US" sz="1100" dirty="0"/>
          </a:p>
          <a:p>
            <a:pPr marL="457200" lvl="0" indent="-355600" algn="l" rtl="0">
              <a:spcBef>
                <a:spcPts val="0"/>
              </a:spcBef>
              <a:spcAft>
                <a:spcPts val="0"/>
              </a:spcAft>
              <a:buSzPts val="2000"/>
              <a:buChar char="✘"/>
            </a:pPr>
            <a:r>
              <a:rPr lang="en-US" sz="1100" b="1" dirty="0"/>
              <a:t>Repurpose</a:t>
            </a:r>
            <a:r>
              <a:rPr lang="en-US" sz="1100" dirty="0"/>
              <a:t> items by finding a new way to use them! “Upcycling” </a:t>
            </a:r>
            <a:br>
              <a:rPr lang="en-US" sz="1100" dirty="0"/>
            </a:br>
            <a:endParaRPr lang="en-US" sz="1100" dirty="0"/>
          </a:p>
          <a:p>
            <a:pPr marL="457200" lvl="0" indent="-355600" algn="l" rtl="0">
              <a:spcBef>
                <a:spcPts val="0"/>
              </a:spcBef>
              <a:spcAft>
                <a:spcPts val="0"/>
              </a:spcAft>
              <a:buSzPts val="2000"/>
              <a:buChar char="✘"/>
            </a:pPr>
            <a:r>
              <a:rPr lang="en-US" sz="1100" b="1" dirty="0"/>
              <a:t>Recycle</a:t>
            </a:r>
            <a:r>
              <a:rPr lang="en-US" sz="1100" dirty="0"/>
              <a:t> items properly and dispose of them in their proper places! </a:t>
            </a:r>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426230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dirty="0"/>
              <a:t>SAY:</a:t>
            </a:r>
            <a:r>
              <a:rPr lang="en-US" dirty="0"/>
              <a:t> Today we discussed the many ways we can help protect the marine environment. From reducing our consumption, to conducting our own clean ups! If we all work together to make these changes, we can protect the marine environment. Each of us as the feeling like we can save the world, don’t forget that you can! </a:t>
            </a:r>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889365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lvl="0" indent="-298450" algn="l" rtl="0">
              <a:spcBef>
                <a:spcPts val="0"/>
              </a:spcBef>
              <a:spcAft>
                <a:spcPts val="0"/>
              </a:spcAft>
              <a:buSzPts val="1100"/>
              <a:buAutoNum type="arabicPeriod"/>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465233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lvl="0" indent="-298450" algn="l" rtl="0">
              <a:spcBef>
                <a:spcPts val="0"/>
              </a:spcBef>
              <a:spcAft>
                <a:spcPts val="0"/>
              </a:spcAft>
              <a:buSzPts val="1100"/>
              <a:buAutoNum type="arabicPeriod"/>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4287269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lvl="0" indent="-298450" algn="l" rtl="0">
              <a:spcBef>
                <a:spcPts val="0"/>
              </a:spcBef>
              <a:spcAft>
                <a:spcPts val="0"/>
              </a:spcAft>
              <a:buSzPts val="1100"/>
              <a:buAutoNum type="arabicPeriod"/>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0942138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lvl="0" indent="-298450" algn="l" rtl="0">
              <a:spcBef>
                <a:spcPts val="0"/>
              </a:spcBef>
              <a:spcAft>
                <a:spcPts val="0"/>
              </a:spcAft>
              <a:buSzPts val="1100"/>
              <a:buAutoNum type="arabicPeriod"/>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722440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lvl="0" indent="0" algn="l" rtl="0">
              <a:spcBef>
                <a:spcPts val="0"/>
              </a:spcBef>
              <a:spcAft>
                <a:spcPts val="0"/>
              </a:spcAft>
              <a:buSzPts val="110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838745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lvl="0" indent="0" algn="l" rtl="0">
              <a:spcBef>
                <a:spcPts val="0"/>
              </a:spcBef>
              <a:spcAft>
                <a:spcPts val="0"/>
              </a:spcAft>
              <a:buSzPts val="110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685648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lvl="0" indent="0" algn="l" rtl="0">
              <a:spcBef>
                <a:spcPts val="0"/>
              </a:spcBef>
              <a:spcAft>
                <a:spcPts val="0"/>
              </a:spcAft>
              <a:buSzPts val="110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020580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lvl="0" indent="0" algn="l" rtl="0">
              <a:spcBef>
                <a:spcPts val="0"/>
              </a:spcBef>
              <a:spcAft>
                <a:spcPts val="0"/>
              </a:spcAft>
              <a:buSzPts val="110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872036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7CD6A-F96D-4C4F-9DD7-D149C47EEA5B}"/>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CC6F65C2-5833-44B3-BC9E-A3E1B37EF712}"/>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28300379-A077-4E4B-855F-D216727E9035}"/>
              </a:ext>
            </a:extLst>
          </p:cNvPr>
          <p:cNvSpPr>
            <a:spLocks noGrp="1"/>
          </p:cNvSpPr>
          <p:nvPr>
            <p:ph type="dt" sz="half" idx="10"/>
          </p:nvPr>
        </p:nvSpPr>
        <p:spPr/>
        <p:txBody>
          <a:bodyPr/>
          <a:lstStyle/>
          <a:p>
            <a:fld id="{F3E90696-1C25-4F46-AA75-3519DA08C294}" type="datetimeFigureOut">
              <a:rPr lang="en-US" smtClean="0"/>
              <a:t>4/29/2023</a:t>
            </a:fld>
            <a:endParaRPr lang="en-US" dirty="0"/>
          </a:p>
        </p:txBody>
      </p:sp>
      <p:sp>
        <p:nvSpPr>
          <p:cNvPr id="5" name="Footer Placeholder 4">
            <a:extLst>
              <a:ext uri="{FF2B5EF4-FFF2-40B4-BE49-F238E27FC236}">
                <a16:creationId xmlns:a16="http://schemas.microsoft.com/office/drawing/2014/main" id="{C5643365-EC25-4EAA-A183-0DCDCB480CA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F2F2229-424E-49A9-8AC2-A43660C4EEED}"/>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4219260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01B2C-C1A9-45F8-88D9-C42A12AFB70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14605C6-D6DE-4BAD-AE3A-E43130DD56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0639EB-9BB1-44D0-B787-F8A78A4FBECE}"/>
              </a:ext>
            </a:extLst>
          </p:cNvPr>
          <p:cNvSpPr>
            <a:spLocks noGrp="1"/>
          </p:cNvSpPr>
          <p:nvPr>
            <p:ph type="dt" sz="half" idx="10"/>
          </p:nvPr>
        </p:nvSpPr>
        <p:spPr/>
        <p:txBody>
          <a:bodyPr/>
          <a:lstStyle/>
          <a:p>
            <a:fld id="{F3E90696-1C25-4F46-AA75-3519DA08C294}" type="datetimeFigureOut">
              <a:rPr lang="en-US" smtClean="0"/>
              <a:t>4/29/2023</a:t>
            </a:fld>
            <a:endParaRPr lang="en-US" dirty="0"/>
          </a:p>
        </p:txBody>
      </p:sp>
      <p:sp>
        <p:nvSpPr>
          <p:cNvPr id="5" name="Footer Placeholder 4">
            <a:extLst>
              <a:ext uri="{FF2B5EF4-FFF2-40B4-BE49-F238E27FC236}">
                <a16:creationId xmlns:a16="http://schemas.microsoft.com/office/drawing/2014/main" id="{B62B1891-069F-48D9-9FC2-7464A23CF97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C316F6-57C8-4EA1-AEC2-60B8651E1143}"/>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2510354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AAEBF0-A830-48AA-A71E-8551F9E241DC}"/>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BA22090-25DE-4949-9113-85F2F24EAAAD}"/>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98084C-36BC-4A26-9B80-C5DB4DA1870F}"/>
              </a:ext>
            </a:extLst>
          </p:cNvPr>
          <p:cNvSpPr>
            <a:spLocks noGrp="1"/>
          </p:cNvSpPr>
          <p:nvPr>
            <p:ph type="dt" sz="half" idx="10"/>
          </p:nvPr>
        </p:nvSpPr>
        <p:spPr/>
        <p:txBody>
          <a:bodyPr/>
          <a:lstStyle/>
          <a:p>
            <a:fld id="{F3E90696-1C25-4F46-AA75-3519DA08C294}" type="datetimeFigureOut">
              <a:rPr lang="en-US" smtClean="0"/>
              <a:t>4/29/2023</a:t>
            </a:fld>
            <a:endParaRPr lang="en-US" dirty="0"/>
          </a:p>
        </p:txBody>
      </p:sp>
      <p:sp>
        <p:nvSpPr>
          <p:cNvPr id="5" name="Footer Placeholder 4">
            <a:extLst>
              <a:ext uri="{FF2B5EF4-FFF2-40B4-BE49-F238E27FC236}">
                <a16:creationId xmlns:a16="http://schemas.microsoft.com/office/drawing/2014/main" id="{D796B7E1-28F2-4B87-A3CC-E90129BC460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00AC528-14F1-4A81-ADB0-31BE0F081629}"/>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1151354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52E51-CA54-4531-AAC3-3BCE836C8C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8F867E-BA6A-46BA-AF37-ADEB72A511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24CD50-BE98-4152-A836-9E8A2A4E0176}"/>
              </a:ext>
            </a:extLst>
          </p:cNvPr>
          <p:cNvSpPr>
            <a:spLocks noGrp="1"/>
          </p:cNvSpPr>
          <p:nvPr>
            <p:ph type="dt" sz="half" idx="10"/>
          </p:nvPr>
        </p:nvSpPr>
        <p:spPr/>
        <p:txBody>
          <a:bodyPr/>
          <a:lstStyle/>
          <a:p>
            <a:fld id="{F3E90696-1C25-4F46-AA75-3519DA08C294}" type="datetimeFigureOut">
              <a:rPr lang="en-US" smtClean="0"/>
              <a:t>4/29/2023</a:t>
            </a:fld>
            <a:endParaRPr lang="en-US" dirty="0"/>
          </a:p>
        </p:txBody>
      </p:sp>
      <p:sp>
        <p:nvSpPr>
          <p:cNvPr id="5" name="Footer Placeholder 4">
            <a:extLst>
              <a:ext uri="{FF2B5EF4-FFF2-40B4-BE49-F238E27FC236}">
                <a16:creationId xmlns:a16="http://schemas.microsoft.com/office/drawing/2014/main" id="{E9A5A5AF-E606-4D67-A010-C960C1A798A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2C18D5F-4EFF-4700-8931-8E3A8B6D355A}"/>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3621602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F3C94-84B4-4250-9EAB-7960E7D9F215}"/>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99B4DADD-9BD1-4CA5-8A89-52E1864409B5}"/>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846674-82DD-4494-ACA7-CF7727EE7EC1}"/>
              </a:ext>
            </a:extLst>
          </p:cNvPr>
          <p:cNvSpPr>
            <a:spLocks noGrp="1"/>
          </p:cNvSpPr>
          <p:nvPr>
            <p:ph type="dt" sz="half" idx="10"/>
          </p:nvPr>
        </p:nvSpPr>
        <p:spPr/>
        <p:txBody>
          <a:bodyPr/>
          <a:lstStyle/>
          <a:p>
            <a:fld id="{F3E90696-1C25-4F46-AA75-3519DA08C294}" type="datetimeFigureOut">
              <a:rPr lang="en-US" smtClean="0"/>
              <a:t>4/29/2023</a:t>
            </a:fld>
            <a:endParaRPr lang="en-US" dirty="0"/>
          </a:p>
        </p:txBody>
      </p:sp>
      <p:sp>
        <p:nvSpPr>
          <p:cNvPr id="5" name="Footer Placeholder 4">
            <a:extLst>
              <a:ext uri="{FF2B5EF4-FFF2-40B4-BE49-F238E27FC236}">
                <a16:creationId xmlns:a16="http://schemas.microsoft.com/office/drawing/2014/main" id="{C58490DC-4B44-4EF3-9B3A-6EA2D505A28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4C62350-D590-4D84-8210-AC8E9AD02DAE}"/>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1096123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54DF8-28AC-45F7-9BBE-6C0C6412BF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2785F8-336B-4511-B5B7-DBA2DA663ED7}"/>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7D9D13-1191-459B-9F0D-53F1C5028B6A}"/>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CD5A05-2B8C-4429-8AC4-DBDE370EBC9E}"/>
              </a:ext>
            </a:extLst>
          </p:cNvPr>
          <p:cNvSpPr>
            <a:spLocks noGrp="1"/>
          </p:cNvSpPr>
          <p:nvPr>
            <p:ph type="dt" sz="half" idx="10"/>
          </p:nvPr>
        </p:nvSpPr>
        <p:spPr/>
        <p:txBody>
          <a:bodyPr/>
          <a:lstStyle/>
          <a:p>
            <a:fld id="{F3E90696-1C25-4F46-AA75-3519DA08C294}" type="datetimeFigureOut">
              <a:rPr lang="en-US" smtClean="0"/>
              <a:t>4/29/2023</a:t>
            </a:fld>
            <a:endParaRPr lang="en-US" dirty="0"/>
          </a:p>
        </p:txBody>
      </p:sp>
      <p:sp>
        <p:nvSpPr>
          <p:cNvPr id="6" name="Footer Placeholder 5">
            <a:extLst>
              <a:ext uri="{FF2B5EF4-FFF2-40B4-BE49-F238E27FC236}">
                <a16:creationId xmlns:a16="http://schemas.microsoft.com/office/drawing/2014/main" id="{E895AF7D-EA85-4D6F-9CBE-A4A487284EF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7C44B56-ED1B-41B6-9B47-C12E42E92200}"/>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168115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7E28F-6BBA-43F6-9185-A2EBCFC65DAA}"/>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180909A3-3A71-42E3-928E-2C8ADA926F94}"/>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6DA5A9EB-B825-4E4A-8643-C9A9B4D4248C}"/>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2DD375-B948-415B-8D8E-8871C97B5B51}"/>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6F70C0E8-88C5-4431-ACAC-3F48EB88D016}"/>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7D204ED-313B-463E-BE3B-6ABCEB1F3D36}"/>
              </a:ext>
            </a:extLst>
          </p:cNvPr>
          <p:cNvSpPr>
            <a:spLocks noGrp="1"/>
          </p:cNvSpPr>
          <p:nvPr>
            <p:ph type="dt" sz="half" idx="10"/>
          </p:nvPr>
        </p:nvSpPr>
        <p:spPr/>
        <p:txBody>
          <a:bodyPr/>
          <a:lstStyle/>
          <a:p>
            <a:fld id="{F3E90696-1C25-4F46-AA75-3519DA08C294}" type="datetimeFigureOut">
              <a:rPr lang="en-US" smtClean="0"/>
              <a:t>4/29/2023</a:t>
            </a:fld>
            <a:endParaRPr lang="en-US" dirty="0"/>
          </a:p>
        </p:txBody>
      </p:sp>
      <p:sp>
        <p:nvSpPr>
          <p:cNvPr id="8" name="Footer Placeholder 7">
            <a:extLst>
              <a:ext uri="{FF2B5EF4-FFF2-40B4-BE49-F238E27FC236}">
                <a16:creationId xmlns:a16="http://schemas.microsoft.com/office/drawing/2014/main" id="{D3CB0FB2-0F2B-4CCC-A21B-32DD5F14B3D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F838170-E2E5-4365-B946-952EFD5E2A24}"/>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2215520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AC7CD-4BDC-4752-AACB-AA4FC774A9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2E3D4FC-D517-4C48-8257-110A0D930617}"/>
              </a:ext>
            </a:extLst>
          </p:cNvPr>
          <p:cNvSpPr>
            <a:spLocks noGrp="1"/>
          </p:cNvSpPr>
          <p:nvPr>
            <p:ph type="dt" sz="half" idx="10"/>
          </p:nvPr>
        </p:nvSpPr>
        <p:spPr/>
        <p:txBody>
          <a:bodyPr/>
          <a:lstStyle/>
          <a:p>
            <a:fld id="{F3E90696-1C25-4F46-AA75-3519DA08C294}" type="datetimeFigureOut">
              <a:rPr lang="en-US" smtClean="0"/>
              <a:t>4/29/2023</a:t>
            </a:fld>
            <a:endParaRPr lang="en-US" dirty="0"/>
          </a:p>
        </p:txBody>
      </p:sp>
      <p:sp>
        <p:nvSpPr>
          <p:cNvPr id="4" name="Footer Placeholder 3">
            <a:extLst>
              <a:ext uri="{FF2B5EF4-FFF2-40B4-BE49-F238E27FC236}">
                <a16:creationId xmlns:a16="http://schemas.microsoft.com/office/drawing/2014/main" id="{C4B9620F-E17F-4929-BA72-76EF7BAD73B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D36A0F8-9276-449C-A57A-B13E5766978A}"/>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4287196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6A5287-9274-4582-B801-9B8578EDE3D7}"/>
              </a:ext>
            </a:extLst>
          </p:cNvPr>
          <p:cNvSpPr>
            <a:spLocks noGrp="1"/>
          </p:cNvSpPr>
          <p:nvPr>
            <p:ph type="dt" sz="half" idx="10"/>
          </p:nvPr>
        </p:nvSpPr>
        <p:spPr/>
        <p:txBody>
          <a:bodyPr/>
          <a:lstStyle/>
          <a:p>
            <a:fld id="{F3E90696-1C25-4F46-AA75-3519DA08C294}" type="datetimeFigureOut">
              <a:rPr lang="en-US" smtClean="0"/>
              <a:t>4/29/2023</a:t>
            </a:fld>
            <a:endParaRPr lang="en-US" dirty="0"/>
          </a:p>
        </p:txBody>
      </p:sp>
      <p:sp>
        <p:nvSpPr>
          <p:cNvPr id="3" name="Footer Placeholder 2">
            <a:extLst>
              <a:ext uri="{FF2B5EF4-FFF2-40B4-BE49-F238E27FC236}">
                <a16:creationId xmlns:a16="http://schemas.microsoft.com/office/drawing/2014/main" id="{F0869121-B590-46BD-B779-A0A762F91AE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79405A3-23BE-43B0-A2CB-A8561EF5E17B}"/>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1492159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9DEB4-3922-4CFC-8924-AE4A54482828}"/>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C2E281A2-4B80-4606-B727-A3DC0839CF1B}"/>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192385-9BEB-44EE-AB8F-E267D8BB812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93F1FD8-6700-4E31-9257-C6B2753435D4}"/>
              </a:ext>
            </a:extLst>
          </p:cNvPr>
          <p:cNvSpPr>
            <a:spLocks noGrp="1"/>
          </p:cNvSpPr>
          <p:nvPr>
            <p:ph type="dt" sz="half" idx="10"/>
          </p:nvPr>
        </p:nvSpPr>
        <p:spPr/>
        <p:txBody>
          <a:bodyPr/>
          <a:lstStyle/>
          <a:p>
            <a:fld id="{F3E90696-1C25-4F46-AA75-3519DA08C294}" type="datetimeFigureOut">
              <a:rPr lang="en-US" smtClean="0"/>
              <a:t>4/29/2023</a:t>
            </a:fld>
            <a:endParaRPr lang="en-US" dirty="0"/>
          </a:p>
        </p:txBody>
      </p:sp>
      <p:sp>
        <p:nvSpPr>
          <p:cNvPr id="6" name="Footer Placeholder 5">
            <a:extLst>
              <a:ext uri="{FF2B5EF4-FFF2-40B4-BE49-F238E27FC236}">
                <a16:creationId xmlns:a16="http://schemas.microsoft.com/office/drawing/2014/main" id="{6EE99A4A-3BED-49F5-8C6B-A01F1F0EB05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D429795-F805-4E58-A778-CB3AA7D770C6}"/>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244198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ED669-C6BD-4DA1-A692-C453CEC5B89D}"/>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CE26CCA2-F30D-48D4-9A5A-5F0DD1140E31}"/>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3F927FE5-7E0C-42E3-8FBB-67341E671A3B}"/>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FB6E6E7-1170-425E-B82F-F6BB5B5CAB56}"/>
              </a:ext>
            </a:extLst>
          </p:cNvPr>
          <p:cNvSpPr>
            <a:spLocks noGrp="1"/>
          </p:cNvSpPr>
          <p:nvPr>
            <p:ph type="dt" sz="half" idx="10"/>
          </p:nvPr>
        </p:nvSpPr>
        <p:spPr/>
        <p:txBody>
          <a:bodyPr/>
          <a:lstStyle/>
          <a:p>
            <a:fld id="{F3E90696-1C25-4F46-AA75-3519DA08C294}" type="datetimeFigureOut">
              <a:rPr lang="en-US" smtClean="0"/>
              <a:t>4/29/2023</a:t>
            </a:fld>
            <a:endParaRPr lang="en-US" dirty="0"/>
          </a:p>
        </p:txBody>
      </p:sp>
      <p:sp>
        <p:nvSpPr>
          <p:cNvPr id="6" name="Footer Placeholder 5">
            <a:extLst>
              <a:ext uri="{FF2B5EF4-FFF2-40B4-BE49-F238E27FC236}">
                <a16:creationId xmlns:a16="http://schemas.microsoft.com/office/drawing/2014/main" id="{8B580A80-864B-4D86-8137-24101ABAC95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A471B05-B43F-48CC-8FD2-58E9C1486861}"/>
              </a:ext>
            </a:extLst>
          </p:cNvPr>
          <p:cNvSpPr>
            <a:spLocks noGrp="1"/>
          </p:cNvSpPr>
          <p:nvPr>
            <p:ph type="sldNum" sz="quarter" idx="12"/>
          </p:nvPr>
        </p:nvSpPr>
        <p:spPr/>
        <p:txBody>
          <a:bodyPr/>
          <a:lstStyle/>
          <a:p>
            <a:fld id="{498F62BF-AE87-4817-9A39-49085038F650}" type="slidenum">
              <a:rPr lang="en-US" smtClean="0"/>
              <a:t>‹#›</a:t>
            </a:fld>
            <a:endParaRPr lang="en-US" dirty="0"/>
          </a:p>
        </p:txBody>
      </p:sp>
    </p:spTree>
    <p:extLst>
      <p:ext uri="{BB962C8B-B14F-4D97-AF65-F5344CB8AC3E}">
        <p14:creationId xmlns:p14="http://schemas.microsoft.com/office/powerpoint/2010/main" val="470776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28F66A-F18E-4F37-8173-D99216BEA64F}"/>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9279CE-EFD0-4BD6-BDC4-4334D3CE3F3E}"/>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435D44-F582-4821-9F34-BCE9537BD15C}"/>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F3E90696-1C25-4F46-AA75-3519DA08C294}" type="datetimeFigureOut">
              <a:rPr lang="en-US" smtClean="0"/>
              <a:t>4/29/2023</a:t>
            </a:fld>
            <a:endParaRPr lang="en-US" dirty="0"/>
          </a:p>
        </p:txBody>
      </p:sp>
      <p:sp>
        <p:nvSpPr>
          <p:cNvPr id="5" name="Footer Placeholder 4">
            <a:extLst>
              <a:ext uri="{FF2B5EF4-FFF2-40B4-BE49-F238E27FC236}">
                <a16:creationId xmlns:a16="http://schemas.microsoft.com/office/drawing/2014/main" id="{61F3E114-BBF9-4529-BF6A-C04F87120742}"/>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8DFD8559-2B3D-4225-B43F-49581EB6A16C}"/>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498F62BF-AE87-4817-9A39-49085038F650}" type="slidenum">
              <a:rPr lang="en-US" smtClean="0"/>
              <a:t>‹#›</a:t>
            </a:fld>
            <a:endParaRPr lang="en-US" dirty="0"/>
          </a:p>
        </p:txBody>
      </p:sp>
    </p:spTree>
    <p:extLst>
      <p:ext uri="{BB962C8B-B14F-4D97-AF65-F5344CB8AC3E}">
        <p14:creationId xmlns:p14="http://schemas.microsoft.com/office/powerpoint/2010/main" val="48683370"/>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4.sv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hyperlink" Target="http://www.youtube.com/watch?v=QE06V7OqZk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hyperlink" Target="https://namepa.net/wp-content/uploads/2023/02/Plastics-Flyer-2023.pdf"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hyperlink" Target="https://commons.wikimedia.org/wiki/File:YouTube_full-color_icon_(2017).svg" TargetMode="External"/><Relationship Id="rId3" Type="http://schemas.openxmlformats.org/officeDocument/2006/relationships/image" Target="../media/image2.png"/><Relationship Id="rId7" Type="http://schemas.openxmlformats.org/officeDocument/2006/relationships/hyperlink" Target="https://en.wikipedia.org/wiki/File:Instagram_logo_2016.svg" TargetMode="External"/><Relationship Id="rId12" Type="http://schemas.openxmlformats.org/officeDocument/2006/relationships/image" Target="../media/image3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hyperlink" Target="http://2017.igem.org/Team:Macquarie_Australia" TargetMode="External"/><Relationship Id="rId5" Type="http://schemas.openxmlformats.org/officeDocument/2006/relationships/hyperlink" Target="https://commons.wikimedia.org/wiki/File:LinkedIn_logo_initials.png" TargetMode="External"/><Relationship Id="rId10" Type="http://schemas.openxmlformats.org/officeDocument/2006/relationships/image" Target="../media/image31.png"/><Relationship Id="rId4" Type="http://schemas.openxmlformats.org/officeDocument/2006/relationships/image" Target="../media/image28.png"/><Relationship Id="rId9" Type="http://schemas.openxmlformats.org/officeDocument/2006/relationships/hyperlink" Target="https://freepngimg.com/png/60060-blue-symbol-square-facebook-social-free-download-png-hd"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hyperlink" Target="http://www.youtube.com/watch?v=QGZovhpygrc"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8000" b="-108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2FBE2-196E-404D-90B4-FA6CECFC14C6}"/>
              </a:ext>
            </a:extLst>
          </p:cNvPr>
          <p:cNvSpPr>
            <a:spLocks noGrp="1"/>
          </p:cNvSpPr>
          <p:nvPr>
            <p:ph type="ctrTitle"/>
          </p:nvPr>
        </p:nvSpPr>
        <p:spPr>
          <a:xfrm>
            <a:off x="4921405" y="675536"/>
            <a:ext cx="4083354" cy="1151161"/>
          </a:xfrm>
          <a:solidFill>
            <a:srgbClr val="7CC4B6">
              <a:alpha val="50196"/>
            </a:srgbClr>
          </a:solidFill>
        </p:spPr>
        <p:txBody>
          <a:bodyPr>
            <a:noAutofit/>
          </a:bodyPr>
          <a:lstStyle/>
          <a:p>
            <a:pPr>
              <a:lnSpc>
                <a:spcPct val="100000"/>
              </a:lnSpc>
            </a:pPr>
            <a:br>
              <a:rPr lang="en-US" sz="2800" b="1" i="1" dirty="0">
                <a:solidFill>
                  <a:schemeClr val="bg1"/>
                </a:solidFill>
                <a:latin typeface="Bahnschrift SemiBold Condensed" panose="020B0502040204020203" pitchFamily="34" charset="0"/>
              </a:rPr>
            </a:br>
            <a:br>
              <a:rPr lang="en-US" sz="2800" b="1" i="1" dirty="0">
                <a:solidFill>
                  <a:schemeClr val="bg1"/>
                </a:solidFill>
                <a:latin typeface="Bahnschrift SemiBold Condensed" panose="020B0502040204020203" pitchFamily="34" charset="0"/>
              </a:rPr>
            </a:br>
            <a:br>
              <a:rPr lang="en-US" sz="2800" b="1" i="1" dirty="0">
                <a:solidFill>
                  <a:schemeClr val="bg1"/>
                </a:solidFill>
                <a:latin typeface="Bahnschrift SemiBold Condensed" panose="020B0502040204020203" pitchFamily="34" charset="0"/>
              </a:rPr>
            </a:br>
            <a:br>
              <a:rPr lang="en-US" sz="2800" b="1" i="1" dirty="0">
                <a:solidFill>
                  <a:schemeClr val="bg1"/>
                </a:solidFill>
                <a:latin typeface="Bahnschrift SemiBold Condensed" panose="020B0502040204020203" pitchFamily="34" charset="0"/>
              </a:rPr>
            </a:br>
            <a:r>
              <a:rPr lang="en-US" sz="2800" b="1" i="1" dirty="0">
                <a:solidFill>
                  <a:schemeClr val="bg1"/>
                </a:solidFill>
                <a:latin typeface="Bahnschrift SemiBold Condensed" panose="020B0502040204020203" pitchFamily="34" charset="0"/>
              </a:rPr>
              <a:t>Planet &amp; Ocean Discovery Series </a:t>
            </a:r>
            <a:br>
              <a:rPr lang="en-US" sz="3600" b="1" i="1" dirty="0">
                <a:solidFill>
                  <a:schemeClr val="bg1"/>
                </a:solidFill>
                <a:latin typeface="Bahnschrift SemiBold Condensed" panose="020B0502040204020203" pitchFamily="34" charset="0"/>
              </a:rPr>
            </a:br>
            <a:r>
              <a:rPr lang="en-US" sz="3600" b="1" dirty="0">
                <a:solidFill>
                  <a:schemeClr val="bg1"/>
                </a:solidFill>
                <a:latin typeface="Bahnschrift SemiBold Condensed" panose="020B0502040204020203" pitchFamily="34" charset="0"/>
              </a:rPr>
              <a:t>Marine Debris</a:t>
            </a:r>
            <a:endParaRPr lang="en-US" sz="2800" b="1" i="1" dirty="0">
              <a:solidFill>
                <a:schemeClr val="bg1"/>
              </a:solidFill>
              <a:latin typeface="Bahnschrift SemiBold Condensed" panose="020B0502040204020203" pitchFamily="34" charset="0"/>
            </a:endParaRPr>
          </a:p>
        </p:txBody>
      </p:sp>
      <p:pic>
        <p:nvPicPr>
          <p:cNvPr id="5" name="Picture 4" descr="Text&#10;&#10;Description automatically generated">
            <a:extLst>
              <a:ext uri="{FF2B5EF4-FFF2-40B4-BE49-F238E27FC236}">
                <a16:creationId xmlns:a16="http://schemas.microsoft.com/office/drawing/2014/main" id="{81E97914-BAE2-40F7-AF42-7BE9A5A6F2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20" y="-41094"/>
            <a:ext cx="3751022" cy="1244396"/>
          </a:xfrm>
          <a:prstGeom prst="rect">
            <a:avLst/>
          </a:prstGeom>
        </p:spPr>
      </p:pic>
      <p:sp>
        <p:nvSpPr>
          <p:cNvPr id="7" name="object 6" descr="Blue rectangle">
            <a:extLst>
              <a:ext uri="{FF2B5EF4-FFF2-40B4-BE49-F238E27FC236}">
                <a16:creationId xmlns:a16="http://schemas.microsoft.com/office/drawing/2014/main" id="{F9E42100-2676-4CD6-8F90-0ECF495BD459}"/>
              </a:ext>
            </a:extLst>
          </p:cNvPr>
          <p:cNvSpPr/>
          <p:nvPr/>
        </p:nvSpPr>
        <p:spPr>
          <a:xfrm>
            <a:off x="4981419" y="2652963"/>
            <a:ext cx="4027141" cy="2235296"/>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409CBF">
              <a:alpha val="80000"/>
            </a:srgbClr>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dirty="0">
              <a:ln>
                <a:noFill/>
              </a:ln>
              <a:solidFill>
                <a:prstClr val="black"/>
              </a:solidFill>
              <a:effectLst/>
              <a:uLnTx/>
              <a:uFillTx/>
              <a:latin typeface="Arial "/>
              <a:ea typeface="+mn-ea"/>
              <a:cs typeface="Arial"/>
              <a:sym typeface="Arial"/>
            </a:endParaRPr>
          </a:p>
        </p:txBody>
      </p:sp>
      <p:sp>
        <p:nvSpPr>
          <p:cNvPr id="8" name="Title 1">
            <a:extLst>
              <a:ext uri="{FF2B5EF4-FFF2-40B4-BE49-F238E27FC236}">
                <a16:creationId xmlns:a16="http://schemas.microsoft.com/office/drawing/2014/main" id="{7C9C908F-CD45-4364-BAED-48826A4B0EC2}"/>
              </a:ext>
            </a:extLst>
          </p:cNvPr>
          <p:cNvSpPr txBox="1">
            <a:spLocks/>
          </p:cNvSpPr>
          <p:nvPr/>
        </p:nvSpPr>
        <p:spPr>
          <a:xfrm>
            <a:off x="5522487" y="2714318"/>
            <a:ext cx="2811025" cy="561990"/>
          </a:xfrm>
          <a:prstGeom prst="rect">
            <a:avLst/>
          </a:prstGeom>
        </p:spPr>
        <p:txBody>
          <a:bodyPr vert="horz" lIns="68580" tIns="34290" rIns="68580" bIns="34290" rtlCol="0" anchor="b">
            <a:normAutofit fontScale="9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 typeface="Arial"/>
              <a:buNone/>
              <a:tabLst/>
              <a:defRPr/>
            </a:pPr>
            <a:r>
              <a:rPr kumimoji="0" lang="en-US" sz="4500" b="1" i="0" u="none" strike="noStrike" kern="1200" cap="none" spc="0" normalizeH="0" baseline="0" noProof="0" dirty="0">
                <a:ln>
                  <a:noFill/>
                </a:ln>
                <a:solidFill>
                  <a:srgbClr val="E7E6E6">
                    <a:lumMod val="20000"/>
                    <a:lumOff val="80000"/>
                  </a:srgbClr>
                </a:solidFill>
                <a:effectLst/>
                <a:uLnTx/>
                <a:uFillTx/>
                <a:latin typeface="Bahnschrift SemiBold Condensed" panose="020B0502040204020203" pitchFamily="34" charset="0"/>
                <a:ea typeface="+mj-ea"/>
                <a:cs typeface="+mj-cs"/>
                <a:sym typeface="Arial"/>
              </a:rPr>
              <a:t>Our Mission</a:t>
            </a:r>
          </a:p>
        </p:txBody>
      </p:sp>
      <p:sp>
        <p:nvSpPr>
          <p:cNvPr id="9" name="Content Placeholder 3">
            <a:extLst>
              <a:ext uri="{FF2B5EF4-FFF2-40B4-BE49-F238E27FC236}">
                <a16:creationId xmlns:a16="http://schemas.microsoft.com/office/drawing/2014/main" id="{ED116B31-6869-4996-B02E-008803AE6EAD}"/>
              </a:ext>
            </a:extLst>
          </p:cNvPr>
          <p:cNvSpPr txBox="1">
            <a:spLocks/>
          </p:cNvSpPr>
          <p:nvPr/>
        </p:nvSpPr>
        <p:spPr>
          <a:xfrm>
            <a:off x="5020843" y="3311840"/>
            <a:ext cx="3814311" cy="157641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685800" rtl="0" eaLnBrk="1" fontAlgn="base" latinLnBrk="0" hangingPunct="1">
              <a:lnSpc>
                <a:spcPct val="90000"/>
              </a:lnSpc>
              <a:spcBef>
                <a:spcPts val="750"/>
              </a:spcBef>
              <a:spcAft>
                <a:spcPts val="0"/>
              </a:spcAft>
              <a:buClrTx/>
              <a:buSzTx/>
              <a:buFont typeface="Arial" panose="020B0604020202020204" pitchFamily="34" charset="0"/>
              <a:buNone/>
              <a:tabLst/>
              <a:defRPr/>
            </a:pPr>
            <a:r>
              <a:rPr kumimoji="0" lang="en-US" sz="2100" b="1" i="1" u="none" strike="noStrike" kern="1200" cap="none" spc="0" normalizeH="0" baseline="0" noProof="0" dirty="0">
                <a:ln>
                  <a:noFill/>
                </a:ln>
                <a:solidFill>
                  <a:srgbClr val="E7E6E6">
                    <a:lumMod val="20000"/>
                    <a:lumOff val="80000"/>
                  </a:srgbClr>
                </a:solidFill>
                <a:effectLst/>
                <a:uLnTx/>
                <a:uFillTx/>
                <a:latin typeface="Cabin"/>
                <a:ea typeface="+mn-ea"/>
                <a:cs typeface="+mn-cs"/>
                <a:sym typeface="Arial"/>
              </a:rPr>
              <a:t>Preserving the marine environment by promoting sustainable maritime industry best practices and educating the public to Save Our Seas</a:t>
            </a:r>
          </a:p>
        </p:txBody>
      </p:sp>
      <p:sp>
        <p:nvSpPr>
          <p:cNvPr id="10" name="object 9" descr="Beige rectangle">
            <a:extLst>
              <a:ext uri="{FF2B5EF4-FFF2-40B4-BE49-F238E27FC236}">
                <a16:creationId xmlns:a16="http://schemas.microsoft.com/office/drawing/2014/main" id="{B4011D43-CC02-4A4F-B815-40DA8C8D84D1}"/>
              </a:ext>
            </a:extLst>
          </p:cNvPr>
          <p:cNvSpPr/>
          <p:nvPr/>
        </p:nvSpPr>
        <p:spPr>
          <a:xfrm>
            <a:off x="5522487" y="3277551"/>
            <a:ext cx="2811025" cy="34289"/>
          </a:xfrm>
          <a:custGeom>
            <a:avLst/>
            <a:gdLst/>
            <a:ahLst/>
            <a:cxnLst/>
            <a:rect l="l" t="t" r="r" b="b"/>
            <a:pathLst>
              <a:path w="2642870">
                <a:moveTo>
                  <a:pt x="0" y="0"/>
                </a:moveTo>
                <a:lnTo>
                  <a:pt x="2642616" y="0"/>
                </a:lnTo>
              </a:path>
            </a:pathLst>
          </a:custGeom>
          <a:ln w="54863">
            <a:solidFill>
              <a:schemeClr val="bg2">
                <a:lumMod val="40000"/>
                <a:lumOff val="60000"/>
              </a:schemeClr>
            </a:solidFill>
          </a:ln>
        </p:spPr>
        <p:txBody>
          <a:bodyPr wrap="square" lIns="0" tIns="0" rIns="0" bIns="0" rtlCol="0"/>
          <a:lstStyle/>
          <a:p>
            <a:pPr marL="0" marR="0" lvl="0" indent="0" algn="l"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dirty="0">
              <a:ln>
                <a:noFill/>
              </a:ln>
              <a:solidFill>
                <a:prstClr val="black"/>
              </a:solidFill>
              <a:effectLst/>
              <a:uLnTx/>
              <a:uFillTx/>
              <a:latin typeface="Arial "/>
              <a:ea typeface="+mn-ea"/>
              <a:cs typeface="Arial"/>
              <a:sym typeface="Arial"/>
            </a:endParaRPr>
          </a:p>
        </p:txBody>
      </p:sp>
      <p:sp>
        <p:nvSpPr>
          <p:cNvPr id="11" name="TextBox 10">
            <a:extLst>
              <a:ext uri="{FF2B5EF4-FFF2-40B4-BE49-F238E27FC236}">
                <a16:creationId xmlns:a16="http://schemas.microsoft.com/office/drawing/2014/main" id="{F793BD05-E22D-4595-BA3D-95FFA45587CC}"/>
              </a:ext>
            </a:extLst>
          </p:cNvPr>
          <p:cNvSpPr txBox="1"/>
          <p:nvPr/>
        </p:nvSpPr>
        <p:spPr>
          <a:xfrm>
            <a:off x="107834" y="2871212"/>
            <a:ext cx="4050347"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dirty="0">
                <a:ln>
                  <a:noFill/>
                </a:ln>
                <a:solidFill>
                  <a:srgbClr val="262262"/>
                </a:solidFill>
                <a:effectLst/>
                <a:uLnTx/>
                <a:uFillTx/>
                <a:latin typeface="Bahnschrift Light Condensed" panose="020B0502040204020203" pitchFamily="34" charset="0"/>
                <a:ea typeface="+mn-ea"/>
                <a:cs typeface="Arial"/>
                <a:sym typeface="Arial"/>
              </a:rPr>
              <a:t>#SAVEOURSEAS</a:t>
            </a:r>
          </a:p>
        </p:txBody>
      </p:sp>
      <p:sp>
        <p:nvSpPr>
          <p:cNvPr id="12" name="TextBox 11">
            <a:extLst>
              <a:ext uri="{FF2B5EF4-FFF2-40B4-BE49-F238E27FC236}">
                <a16:creationId xmlns:a16="http://schemas.microsoft.com/office/drawing/2014/main" id="{9A0A4234-D980-4E44-8FD4-975A1791C038}"/>
              </a:ext>
            </a:extLst>
          </p:cNvPr>
          <p:cNvSpPr txBox="1"/>
          <p:nvPr/>
        </p:nvSpPr>
        <p:spPr>
          <a:xfrm rot="16200000">
            <a:off x="-1848583" y="2768911"/>
            <a:ext cx="4050347"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dirty="0">
                <a:ln>
                  <a:noFill/>
                </a:ln>
                <a:solidFill>
                  <a:srgbClr val="4472C4"/>
                </a:solidFill>
                <a:effectLst/>
                <a:uLnTx/>
                <a:uFillTx/>
                <a:latin typeface="Bahnschrift Light Condensed" panose="020B0502040204020203" pitchFamily="34" charset="0"/>
                <a:ea typeface="+mn-ea"/>
                <a:cs typeface="Arial"/>
                <a:sym typeface="Arial"/>
              </a:rPr>
              <a:t>Action</a:t>
            </a:r>
          </a:p>
        </p:txBody>
      </p:sp>
      <p:sp>
        <p:nvSpPr>
          <p:cNvPr id="13" name="TextBox 12">
            <a:extLst>
              <a:ext uri="{FF2B5EF4-FFF2-40B4-BE49-F238E27FC236}">
                <a16:creationId xmlns:a16="http://schemas.microsoft.com/office/drawing/2014/main" id="{B349C8A1-C32C-4CC4-9AC4-181C8BD3A41F}"/>
              </a:ext>
            </a:extLst>
          </p:cNvPr>
          <p:cNvSpPr txBox="1"/>
          <p:nvPr/>
        </p:nvSpPr>
        <p:spPr>
          <a:xfrm>
            <a:off x="980972" y="4689437"/>
            <a:ext cx="1032097" cy="3693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800" b="0" i="0" u="none" strike="noStrike" kern="1200" cap="none" spc="0" normalizeH="0" baseline="0" noProof="0" dirty="0">
                <a:ln>
                  <a:noFill/>
                </a:ln>
                <a:solidFill>
                  <a:srgbClr val="4472C4"/>
                </a:solidFill>
                <a:effectLst/>
                <a:uLnTx/>
                <a:uFillTx/>
                <a:latin typeface="Bahnschrift Light Condensed" panose="020B0502040204020203" pitchFamily="34" charset="0"/>
                <a:ea typeface="+mn-ea"/>
                <a:cs typeface="Arial"/>
                <a:sym typeface="Arial"/>
              </a:rPr>
              <a:t>Maritime</a:t>
            </a:r>
          </a:p>
        </p:txBody>
      </p:sp>
      <p:sp>
        <p:nvSpPr>
          <p:cNvPr id="14" name="TextBox 13">
            <a:extLst>
              <a:ext uri="{FF2B5EF4-FFF2-40B4-BE49-F238E27FC236}">
                <a16:creationId xmlns:a16="http://schemas.microsoft.com/office/drawing/2014/main" id="{175D59FA-4766-48D3-AB29-F3C182896DCC}"/>
              </a:ext>
            </a:extLst>
          </p:cNvPr>
          <p:cNvSpPr txBox="1"/>
          <p:nvPr/>
        </p:nvSpPr>
        <p:spPr>
          <a:xfrm rot="5400000">
            <a:off x="1348471" y="4466816"/>
            <a:ext cx="1032097" cy="3231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500" b="0" i="0" u="none" strike="noStrike" kern="1200" cap="none" spc="0" normalizeH="0" baseline="0" noProof="0" dirty="0">
                <a:ln>
                  <a:noFill/>
                </a:ln>
                <a:solidFill>
                  <a:srgbClr val="262262"/>
                </a:solidFill>
                <a:effectLst/>
                <a:uLnTx/>
                <a:uFillTx/>
                <a:latin typeface="Bahnschrift Light Condensed" panose="020B0502040204020203" pitchFamily="34" charset="0"/>
                <a:ea typeface="+mn-ea"/>
                <a:cs typeface="Arial"/>
                <a:sym typeface="Arial"/>
              </a:rPr>
              <a:t>Protection</a:t>
            </a:r>
          </a:p>
        </p:txBody>
      </p:sp>
      <p:sp>
        <p:nvSpPr>
          <p:cNvPr id="15" name="TextBox 14">
            <a:extLst>
              <a:ext uri="{FF2B5EF4-FFF2-40B4-BE49-F238E27FC236}">
                <a16:creationId xmlns:a16="http://schemas.microsoft.com/office/drawing/2014/main" id="{4B67BF38-0063-4C4D-8366-DC3C42446203}"/>
              </a:ext>
            </a:extLst>
          </p:cNvPr>
          <p:cNvSpPr txBox="1"/>
          <p:nvPr/>
        </p:nvSpPr>
        <p:spPr>
          <a:xfrm>
            <a:off x="845551" y="3930927"/>
            <a:ext cx="1228214" cy="3231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500" b="0" i="0" u="none" strike="noStrike" kern="1200" cap="none" spc="0" normalizeH="0" baseline="0" noProof="0" dirty="0">
                <a:ln>
                  <a:noFill/>
                </a:ln>
                <a:solidFill>
                  <a:srgbClr val="328485"/>
                </a:solidFill>
                <a:effectLst/>
                <a:uLnTx/>
                <a:uFillTx/>
                <a:latin typeface="Bahnschrift Light Condensed" panose="020B0502040204020203" pitchFamily="34" charset="0"/>
                <a:ea typeface="+mn-ea"/>
                <a:cs typeface="Arial"/>
                <a:sym typeface="Arial"/>
              </a:rPr>
              <a:t>Conservation</a:t>
            </a:r>
          </a:p>
        </p:txBody>
      </p:sp>
      <p:sp>
        <p:nvSpPr>
          <p:cNvPr id="16" name="TextBox 15">
            <a:extLst>
              <a:ext uri="{FF2B5EF4-FFF2-40B4-BE49-F238E27FC236}">
                <a16:creationId xmlns:a16="http://schemas.microsoft.com/office/drawing/2014/main" id="{1A210831-2A01-4AA4-813C-8BF8164DA40A}"/>
              </a:ext>
            </a:extLst>
          </p:cNvPr>
          <p:cNvSpPr txBox="1"/>
          <p:nvPr/>
        </p:nvSpPr>
        <p:spPr>
          <a:xfrm>
            <a:off x="461835" y="4613991"/>
            <a:ext cx="747505" cy="4616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400" b="0" i="0" u="none" strike="noStrike" kern="1200" cap="none" spc="0" normalizeH="0" baseline="0" noProof="0" dirty="0">
                <a:ln>
                  <a:noFill/>
                </a:ln>
                <a:solidFill>
                  <a:srgbClr val="328485"/>
                </a:solidFill>
                <a:effectLst/>
                <a:uLnTx/>
                <a:uFillTx/>
                <a:latin typeface="Bahnschrift Light Condensed" panose="020B0502040204020203" pitchFamily="34" charset="0"/>
                <a:ea typeface="+mn-ea"/>
                <a:cs typeface="Arial"/>
                <a:sym typeface="Arial"/>
              </a:rPr>
              <a:t>K-12</a:t>
            </a:r>
          </a:p>
        </p:txBody>
      </p:sp>
      <p:sp>
        <p:nvSpPr>
          <p:cNvPr id="17" name="TextBox 16">
            <a:extLst>
              <a:ext uri="{FF2B5EF4-FFF2-40B4-BE49-F238E27FC236}">
                <a16:creationId xmlns:a16="http://schemas.microsoft.com/office/drawing/2014/main" id="{E36CD8CA-C2BB-411F-91D6-4D20E7478087}"/>
              </a:ext>
            </a:extLst>
          </p:cNvPr>
          <p:cNvSpPr txBox="1"/>
          <p:nvPr/>
        </p:nvSpPr>
        <p:spPr>
          <a:xfrm>
            <a:off x="1292786" y="1953755"/>
            <a:ext cx="133112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050" b="0" i="0" u="none" strike="noStrike" kern="1200" cap="none" spc="0" normalizeH="0" baseline="0" noProof="0" dirty="0">
                <a:ln>
                  <a:noFill/>
                </a:ln>
                <a:solidFill>
                  <a:prstClr val="white"/>
                </a:solidFill>
                <a:effectLst/>
                <a:uLnTx/>
                <a:uFillTx/>
                <a:latin typeface="Bahnschrift Light Condensed" panose="020B0502040204020203" pitchFamily="34" charset="0"/>
                <a:ea typeface="+mn-ea"/>
                <a:cs typeface="Arial"/>
                <a:sym typeface="Arial"/>
              </a:rPr>
              <a:t>Sustainability</a:t>
            </a:r>
          </a:p>
        </p:txBody>
      </p:sp>
      <p:sp>
        <p:nvSpPr>
          <p:cNvPr id="18" name="TextBox 17">
            <a:extLst>
              <a:ext uri="{FF2B5EF4-FFF2-40B4-BE49-F238E27FC236}">
                <a16:creationId xmlns:a16="http://schemas.microsoft.com/office/drawing/2014/main" id="{9DE1A5B2-D534-42D5-B806-CE0579C24C8A}"/>
              </a:ext>
            </a:extLst>
          </p:cNvPr>
          <p:cNvSpPr txBox="1"/>
          <p:nvPr/>
        </p:nvSpPr>
        <p:spPr>
          <a:xfrm rot="16200000">
            <a:off x="516193" y="3324124"/>
            <a:ext cx="1032097" cy="3693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800" b="0" i="0" u="none" strike="noStrike" kern="1200" cap="none" spc="0" normalizeH="0" baseline="0" noProof="0" dirty="0">
                <a:ln>
                  <a:noFill/>
                </a:ln>
                <a:solidFill>
                  <a:srgbClr val="4472C4"/>
                </a:solidFill>
                <a:effectLst/>
                <a:uLnTx/>
                <a:uFillTx/>
                <a:latin typeface="Bahnschrift Light Condensed" panose="020B0502040204020203" pitchFamily="34" charset="0"/>
                <a:ea typeface="+mn-ea"/>
                <a:cs typeface="Arial"/>
                <a:sym typeface="Arial"/>
              </a:rPr>
              <a:t>Educate</a:t>
            </a:r>
          </a:p>
        </p:txBody>
      </p:sp>
      <p:sp>
        <p:nvSpPr>
          <p:cNvPr id="19" name="TextBox 18">
            <a:extLst>
              <a:ext uri="{FF2B5EF4-FFF2-40B4-BE49-F238E27FC236}">
                <a16:creationId xmlns:a16="http://schemas.microsoft.com/office/drawing/2014/main" id="{CDA45E9B-AB73-4078-B4B8-C99A55E5BE05}"/>
              </a:ext>
            </a:extLst>
          </p:cNvPr>
          <p:cNvSpPr txBox="1"/>
          <p:nvPr/>
        </p:nvSpPr>
        <p:spPr>
          <a:xfrm>
            <a:off x="776837" y="1686541"/>
            <a:ext cx="103209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050" b="0" i="0" u="none" strike="noStrike" kern="1200" cap="none" spc="0" normalizeH="0" baseline="0" noProof="0" dirty="0">
                <a:ln>
                  <a:noFill/>
                </a:ln>
                <a:solidFill>
                  <a:srgbClr val="4472C4"/>
                </a:solidFill>
                <a:effectLst/>
                <a:uLnTx/>
                <a:uFillTx/>
                <a:latin typeface="Bahnschrift Light Condensed" panose="020B0502040204020203" pitchFamily="34" charset="0"/>
                <a:ea typeface="+mn-ea"/>
                <a:cs typeface="Arial"/>
                <a:sym typeface="Arial"/>
              </a:rPr>
              <a:t>Activate</a:t>
            </a:r>
          </a:p>
        </p:txBody>
      </p:sp>
      <p:sp>
        <p:nvSpPr>
          <p:cNvPr id="20" name="TextBox 19">
            <a:extLst>
              <a:ext uri="{FF2B5EF4-FFF2-40B4-BE49-F238E27FC236}">
                <a16:creationId xmlns:a16="http://schemas.microsoft.com/office/drawing/2014/main" id="{DE82F7D8-BCFA-4045-B2F9-8F33DD892014}"/>
              </a:ext>
            </a:extLst>
          </p:cNvPr>
          <p:cNvSpPr txBox="1"/>
          <p:nvPr/>
        </p:nvSpPr>
        <p:spPr>
          <a:xfrm>
            <a:off x="107835" y="2634125"/>
            <a:ext cx="1032097" cy="3693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800" b="0" i="0" u="none" strike="noStrike" kern="1200" cap="none" spc="0" normalizeH="0" baseline="0" noProof="0" dirty="0">
                <a:ln>
                  <a:noFill/>
                </a:ln>
                <a:solidFill>
                  <a:srgbClr val="328485"/>
                </a:solidFill>
                <a:effectLst/>
                <a:uLnTx/>
                <a:uFillTx/>
                <a:latin typeface="Bahnschrift Light Condensed" panose="020B0502040204020203" pitchFamily="34" charset="0"/>
                <a:ea typeface="+mn-ea"/>
                <a:cs typeface="Arial"/>
                <a:sym typeface="Arial"/>
              </a:rPr>
              <a:t>Advocate</a:t>
            </a:r>
          </a:p>
        </p:txBody>
      </p:sp>
      <p:sp>
        <p:nvSpPr>
          <p:cNvPr id="21" name="TextBox 20">
            <a:extLst>
              <a:ext uri="{FF2B5EF4-FFF2-40B4-BE49-F238E27FC236}">
                <a16:creationId xmlns:a16="http://schemas.microsoft.com/office/drawing/2014/main" id="{6B21F09B-5D65-4746-BD2E-669601BBF259}"/>
              </a:ext>
            </a:extLst>
          </p:cNvPr>
          <p:cNvSpPr txBox="1"/>
          <p:nvPr/>
        </p:nvSpPr>
        <p:spPr>
          <a:xfrm>
            <a:off x="810488" y="2055521"/>
            <a:ext cx="1757141" cy="4616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400" b="0" i="0" u="none" strike="noStrike" kern="1200" cap="none" spc="0" normalizeH="0" baseline="0" noProof="0" dirty="0">
                <a:ln>
                  <a:noFill/>
                </a:ln>
                <a:solidFill>
                  <a:srgbClr val="328485"/>
                </a:solidFill>
                <a:effectLst/>
                <a:uLnTx/>
                <a:uFillTx/>
                <a:latin typeface="Bahnschrift Light Condensed" panose="020B0502040204020203" pitchFamily="34" charset="0"/>
                <a:ea typeface="+mn-ea"/>
                <a:cs typeface="Arial"/>
                <a:sym typeface="Arial"/>
              </a:rPr>
              <a:t>Environment</a:t>
            </a:r>
          </a:p>
        </p:txBody>
      </p:sp>
      <p:sp>
        <p:nvSpPr>
          <p:cNvPr id="22" name="TextBox 21">
            <a:extLst>
              <a:ext uri="{FF2B5EF4-FFF2-40B4-BE49-F238E27FC236}">
                <a16:creationId xmlns:a16="http://schemas.microsoft.com/office/drawing/2014/main" id="{2437A54E-4F45-4DA3-9C85-843F1400D047}"/>
              </a:ext>
            </a:extLst>
          </p:cNvPr>
          <p:cNvSpPr txBox="1"/>
          <p:nvPr/>
        </p:nvSpPr>
        <p:spPr>
          <a:xfrm>
            <a:off x="1229774" y="3332894"/>
            <a:ext cx="1141182" cy="3693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800" b="0" i="0" u="none" strike="noStrike" kern="1200" cap="none" spc="0" normalizeH="0" baseline="0" noProof="0" dirty="0">
                <a:ln>
                  <a:noFill/>
                </a:ln>
                <a:solidFill>
                  <a:srgbClr val="262262"/>
                </a:solidFill>
                <a:effectLst/>
                <a:uLnTx/>
                <a:uFillTx/>
                <a:latin typeface="Bahnschrift Light Condensed" panose="020B0502040204020203" pitchFamily="34" charset="0"/>
                <a:ea typeface="+mn-ea"/>
                <a:cs typeface="Arial"/>
                <a:sym typeface="Arial"/>
              </a:rPr>
              <a:t>Community</a:t>
            </a:r>
          </a:p>
        </p:txBody>
      </p:sp>
      <p:sp>
        <p:nvSpPr>
          <p:cNvPr id="23" name="TextBox 22">
            <a:extLst>
              <a:ext uri="{FF2B5EF4-FFF2-40B4-BE49-F238E27FC236}">
                <a16:creationId xmlns:a16="http://schemas.microsoft.com/office/drawing/2014/main" id="{571CF023-D12E-480A-A8A9-378004EB6BF4}"/>
              </a:ext>
            </a:extLst>
          </p:cNvPr>
          <p:cNvSpPr txBox="1"/>
          <p:nvPr/>
        </p:nvSpPr>
        <p:spPr>
          <a:xfrm rot="5400000">
            <a:off x="67891" y="3786793"/>
            <a:ext cx="1285063" cy="3693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800" b="0" i="0" u="none" strike="noStrike" kern="1200" cap="none" spc="0" normalizeH="0" baseline="0" noProof="0" dirty="0">
                <a:ln>
                  <a:noFill/>
                </a:ln>
                <a:solidFill>
                  <a:srgbClr val="262262"/>
                </a:solidFill>
                <a:effectLst/>
                <a:uLnTx/>
                <a:uFillTx/>
                <a:latin typeface="Bahnschrift Light Condensed" panose="020B0502040204020203" pitchFamily="34" charset="0"/>
                <a:ea typeface="+mn-ea"/>
                <a:cs typeface="Arial"/>
                <a:sym typeface="Arial"/>
              </a:rPr>
              <a:t>Collaboration</a:t>
            </a:r>
          </a:p>
        </p:txBody>
      </p:sp>
      <p:sp>
        <p:nvSpPr>
          <p:cNvPr id="24" name="TextBox 23">
            <a:extLst>
              <a:ext uri="{FF2B5EF4-FFF2-40B4-BE49-F238E27FC236}">
                <a16:creationId xmlns:a16="http://schemas.microsoft.com/office/drawing/2014/main" id="{4285901F-421E-451C-B7E8-7042D5E7A88B}"/>
              </a:ext>
            </a:extLst>
          </p:cNvPr>
          <p:cNvSpPr txBox="1"/>
          <p:nvPr/>
        </p:nvSpPr>
        <p:spPr>
          <a:xfrm rot="16200000">
            <a:off x="-297799" y="1978779"/>
            <a:ext cx="1032097" cy="3693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800" b="0" i="0" u="none" strike="noStrike" kern="1200" cap="none" spc="0" normalizeH="0" baseline="0" noProof="0" dirty="0">
                <a:ln>
                  <a:noFill/>
                </a:ln>
                <a:solidFill>
                  <a:srgbClr val="4472C4"/>
                </a:solidFill>
                <a:effectLst/>
                <a:uLnTx/>
                <a:uFillTx/>
                <a:latin typeface="Bahnschrift Light Condensed" panose="020B0502040204020203" pitchFamily="34" charset="0"/>
                <a:ea typeface="+mn-ea"/>
                <a:cs typeface="Arial"/>
                <a:sym typeface="Arial"/>
              </a:rPr>
              <a:t>Awareness</a:t>
            </a:r>
          </a:p>
        </p:txBody>
      </p:sp>
      <p:sp>
        <p:nvSpPr>
          <p:cNvPr id="25" name="TextBox 24">
            <a:extLst>
              <a:ext uri="{FF2B5EF4-FFF2-40B4-BE49-F238E27FC236}">
                <a16:creationId xmlns:a16="http://schemas.microsoft.com/office/drawing/2014/main" id="{DEB6B0FD-7ADA-4342-B070-C4F3D9AA56E9}"/>
              </a:ext>
            </a:extLst>
          </p:cNvPr>
          <p:cNvSpPr txBox="1"/>
          <p:nvPr/>
        </p:nvSpPr>
        <p:spPr>
          <a:xfrm rot="5400000">
            <a:off x="1898397" y="2028142"/>
            <a:ext cx="1155895" cy="507831"/>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350" b="0" i="0" u="none" strike="noStrike" kern="1200" cap="none" spc="0" normalizeH="0" baseline="0" noProof="0" dirty="0">
                <a:ln>
                  <a:noFill/>
                </a:ln>
                <a:solidFill>
                  <a:srgbClr val="4472C4"/>
                </a:solidFill>
                <a:effectLst/>
                <a:uLnTx/>
                <a:uFillTx/>
                <a:latin typeface="Bahnschrift Light Condensed" panose="020B0502040204020203" pitchFamily="34" charset="0"/>
                <a:ea typeface="+mn-ea"/>
                <a:cs typeface="Arial"/>
                <a:sym typeface="Arial"/>
              </a:rPr>
              <a:t>Maritime Industry</a:t>
            </a:r>
          </a:p>
        </p:txBody>
      </p:sp>
      <p:sp>
        <p:nvSpPr>
          <p:cNvPr id="26" name="TextBox 25">
            <a:extLst>
              <a:ext uri="{FF2B5EF4-FFF2-40B4-BE49-F238E27FC236}">
                <a16:creationId xmlns:a16="http://schemas.microsoft.com/office/drawing/2014/main" id="{D2047410-1048-497F-B704-AC2BC72F9E7B}"/>
              </a:ext>
            </a:extLst>
          </p:cNvPr>
          <p:cNvSpPr txBox="1"/>
          <p:nvPr/>
        </p:nvSpPr>
        <p:spPr>
          <a:xfrm>
            <a:off x="139242" y="1233822"/>
            <a:ext cx="1135258" cy="3693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800" b="0" i="0" u="none" strike="noStrike" kern="1200" cap="none" spc="0" normalizeH="0" baseline="0" noProof="0" dirty="0">
                <a:ln>
                  <a:noFill/>
                </a:ln>
                <a:solidFill>
                  <a:prstClr val="white"/>
                </a:solidFill>
                <a:effectLst/>
                <a:uLnTx/>
                <a:uFillTx/>
                <a:latin typeface="Bahnschrift Light Condensed" panose="020B0502040204020203" pitchFamily="34" charset="0"/>
                <a:ea typeface="+mn-ea"/>
                <a:cs typeface="Arial"/>
                <a:sym typeface="Arial"/>
              </a:rPr>
              <a:t>Leadership</a:t>
            </a:r>
          </a:p>
        </p:txBody>
      </p:sp>
      <p:sp>
        <p:nvSpPr>
          <p:cNvPr id="28" name="TextBox 27">
            <a:extLst>
              <a:ext uri="{FF2B5EF4-FFF2-40B4-BE49-F238E27FC236}">
                <a16:creationId xmlns:a16="http://schemas.microsoft.com/office/drawing/2014/main" id="{6D1EA126-1CA7-4844-94E0-3737CA5AD4DB}"/>
              </a:ext>
            </a:extLst>
          </p:cNvPr>
          <p:cNvSpPr txBox="1"/>
          <p:nvPr/>
        </p:nvSpPr>
        <p:spPr>
          <a:xfrm>
            <a:off x="554462" y="1826697"/>
            <a:ext cx="992799" cy="3231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500" b="0" i="0" u="none" strike="noStrike" kern="1200" cap="none" spc="0" normalizeH="0" baseline="0" noProof="0" dirty="0">
                <a:ln>
                  <a:noFill/>
                </a:ln>
                <a:solidFill>
                  <a:srgbClr val="262262"/>
                </a:solidFill>
                <a:effectLst/>
                <a:uLnTx/>
                <a:uFillTx/>
                <a:latin typeface="Bahnschrift Light Condensed" panose="020B0502040204020203" pitchFamily="34" charset="0"/>
                <a:ea typeface="+mn-ea"/>
                <a:cs typeface="Arial"/>
                <a:sym typeface="Arial"/>
              </a:rPr>
              <a:t>Change</a:t>
            </a:r>
            <a:endParaRPr kumimoji="0" lang="en-US" sz="1200" b="0" i="0" u="none" strike="noStrike" kern="1200" cap="none" spc="0" normalizeH="0" baseline="0" noProof="0" dirty="0">
              <a:ln>
                <a:noFill/>
              </a:ln>
              <a:solidFill>
                <a:srgbClr val="262262"/>
              </a:solidFill>
              <a:effectLst/>
              <a:uLnTx/>
              <a:uFillTx/>
              <a:latin typeface="Bahnschrift Light Condensed" panose="020B0502040204020203" pitchFamily="34" charset="0"/>
              <a:ea typeface="+mn-ea"/>
              <a:cs typeface="Arial"/>
              <a:sym typeface="Arial"/>
            </a:endParaRPr>
          </a:p>
        </p:txBody>
      </p:sp>
      <p:sp>
        <p:nvSpPr>
          <p:cNvPr id="29" name="TextBox 28">
            <a:extLst>
              <a:ext uri="{FF2B5EF4-FFF2-40B4-BE49-F238E27FC236}">
                <a16:creationId xmlns:a16="http://schemas.microsoft.com/office/drawing/2014/main" id="{F5D6F4EB-BE39-41E6-A69A-3F565664EAAC}"/>
              </a:ext>
            </a:extLst>
          </p:cNvPr>
          <p:cNvSpPr txBox="1"/>
          <p:nvPr/>
        </p:nvSpPr>
        <p:spPr>
          <a:xfrm>
            <a:off x="395060" y="2406664"/>
            <a:ext cx="1396313" cy="3693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800" b="0" i="0" u="none" strike="noStrike" kern="1200" cap="none" spc="0" normalizeH="0" baseline="0" noProof="0" dirty="0">
                <a:ln>
                  <a:noFill/>
                </a:ln>
                <a:solidFill>
                  <a:prstClr val="white"/>
                </a:solidFill>
                <a:effectLst/>
                <a:uLnTx/>
                <a:uFillTx/>
                <a:latin typeface="Bahnschrift Light Condensed" panose="020B0502040204020203" pitchFamily="34" charset="0"/>
                <a:ea typeface="+mn-ea"/>
                <a:cs typeface="Arial"/>
                <a:sym typeface="Arial"/>
              </a:rPr>
              <a:t>Commitment </a:t>
            </a:r>
          </a:p>
        </p:txBody>
      </p:sp>
      <p:sp>
        <p:nvSpPr>
          <p:cNvPr id="30" name="TextBox 29">
            <a:extLst>
              <a:ext uri="{FF2B5EF4-FFF2-40B4-BE49-F238E27FC236}">
                <a16:creationId xmlns:a16="http://schemas.microsoft.com/office/drawing/2014/main" id="{2A88FE39-A1AA-404E-95F3-84A783847999}"/>
              </a:ext>
            </a:extLst>
          </p:cNvPr>
          <p:cNvSpPr txBox="1"/>
          <p:nvPr/>
        </p:nvSpPr>
        <p:spPr>
          <a:xfrm>
            <a:off x="1385780" y="1586169"/>
            <a:ext cx="1032097" cy="4616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400" b="0" i="0" u="none" strike="noStrike" kern="1200" cap="none" spc="0" normalizeH="0" baseline="0" noProof="0" dirty="0">
                <a:ln>
                  <a:noFill/>
                </a:ln>
                <a:solidFill>
                  <a:srgbClr val="262262"/>
                </a:solidFill>
                <a:effectLst/>
                <a:uLnTx/>
                <a:uFillTx/>
                <a:latin typeface="Bahnschrift Light Condensed" panose="020B0502040204020203" pitchFamily="34" charset="0"/>
                <a:ea typeface="+mn-ea"/>
                <a:cs typeface="Arial"/>
                <a:sym typeface="Arial"/>
              </a:rPr>
              <a:t>Educate</a:t>
            </a:r>
          </a:p>
        </p:txBody>
      </p:sp>
      <p:sp>
        <p:nvSpPr>
          <p:cNvPr id="31" name="TextBox 30">
            <a:extLst>
              <a:ext uri="{FF2B5EF4-FFF2-40B4-BE49-F238E27FC236}">
                <a16:creationId xmlns:a16="http://schemas.microsoft.com/office/drawing/2014/main" id="{09C4C1FB-9816-45F4-8753-85D022E10A35}"/>
              </a:ext>
            </a:extLst>
          </p:cNvPr>
          <p:cNvSpPr txBox="1"/>
          <p:nvPr/>
        </p:nvSpPr>
        <p:spPr>
          <a:xfrm rot="16200000">
            <a:off x="828194" y="1086834"/>
            <a:ext cx="1032097" cy="27699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200" b="0" i="0" u="none" strike="noStrike" kern="1200" cap="none" spc="0" normalizeH="0" baseline="0" noProof="0" dirty="0">
                <a:ln>
                  <a:noFill/>
                </a:ln>
                <a:solidFill>
                  <a:srgbClr val="328485"/>
                </a:solidFill>
                <a:effectLst/>
                <a:uLnTx/>
                <a:uFillTx/>
                <a:latin typeface="Bahnschrift Light Condensed" panose="020B0502040204020203" pitchFamily="34" charset="0"/>
                <a:ea typeface="+mn-ea"/>
                <a:cs typeface="Arial"/>
                <a:sym typeface="Arial"/>
              </a:rPr>
              <a:t>Advocate</a:t>
            </a:r>
          </a:p>
        </p:txBody>
      </p:sp>
      <p:sp>
        <p:nvSpPr>
          <p:cNvPr id="32" name="TextBox 31">
            <a:extLst>
              <a:ext uri="{FF2B5EF4-FFF2-40B4-BE49-F238E27FC236}">
                <a16:creationId xmlns:a16="http://schemas.microsoft.com/office/drawing/2014/main" id="{0012CAD3-6ADB-4FEE-BE2F-D736E42D1D95}"/>
              </a:ext>
            </a:extLst>
          </p:cNvPr>
          <p:cNvSpPr txBox="1"/>
          <p:nvPr/>
        </p:nvSpPr>
        <p:spPr>
          <a:xfrm>
            <a:off x="438206" y="4345669"/>
            <a:ext cx="1228214" cy="3693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800" b="0" i="0" u="none" strike="noStrike" kern="1200" cap="none" spc="0" normalizeH="0" baseline="0" noProof="0" dirty="0">
                <a:ln>
                  <a:noFill/>
                </a:ln>
                <a:solidFill>
                  <a:prstClr val="white"/>
                </a:solidFill>
                <a:effectLst/>
                <a:uLnTx/>
                <a:uFillTx/>
                <a:latin typeface="Bahnschrift Light Condensed" panose="020B0502040204020203" pitchFamily="34" charset="0"/>
                <a:ea typeface="+mn-ea"/>
                <a:cs typeface="Arial"/>
                <a:sym typeface="Arial"/>
              </a:rPr>
              <a:t>Sustainable</a:t>
            </a:r>
          </a:p>
        </p:txBody>
      </p:sp>
      <p:sp>
        <p:nvSpPr>
          <p:cNvPr id="33" name="TextBox 32">
            <a:extLst>
              <a:ext uri="{FF2B5EF4-FFF2-40B4-BE49-F238E27FC236}">
                <a16:creationId xmlns:a16="http://schemas.microsoft.com/office/drawing/2014/main" id="{C2BDB105-1762-46F3-8F74-776809FB1709}"/>
              </a:ext>
            </a:extLst>
          </p:cNvPr>
          <p:cNvSpPr txBox="1"/>
          <p:nvPr/>
        </p:nvSpPr>
        <p:spPr>
          <a:xfrm>
            <a:off x="1378157" y="2664795"/>
            <a:ext cx="992799" cy="27699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200" b="0" i="0" u="none" strike="noStrike" kern="1200" cap="none" spc="0" normalizeH="0" baseline="0" noProof="0" dirty="0">
                <a:ln>
                  <a:noFill/>
                </a:ln>
                <a:solidFill>
                  <a:srgbClr val="4472C4"/>
                </a:solidFill>
                <a:effectLst/>
                <a:uLnTx/>
                <a:uFillTx/>
                <a:latin typeface="Bahnschrift Light Condensed" panose="020B0502040204020203" pitchFamily="34" charset="0"/>
                <a:ea typeface="+mn-ea"/>
                <a:cs typeface="Arial"/>
                <a:sym typeface="Arial"/>
              </a:rPr>
              <a:t>Marine Debris</a:t>
            </a:r>
          </a:p>
        </p:txBody>
      </p:sp>
      <p:sp>
        <p:nvSpPr>
          <p:cNvPr id="34" name="TextBox 33">
            <a:extLst>
              <a:ext uri="{FF2B5EF4-FFF2-40B4-BE49-F238E27FC236}">
                <a16:creationId xmlns:a16="http://schemas.microsoft.com/office/drawing/2014/main" id="{69348714-9F3C-4430-BF6C-21E1ACE32AE7}"/>
              </a:ext>
            </a:extLst>
          </p:cNvPr>
          <p:cNvSpPr txBox="1"/>
          <p:nvPr/>
        </p:nvSpPr>
        <p:spPr>
          <a:xfrm>
            <a:off x="32040" y="1020736"/>
            <a:ext cx="1606187" cy="27699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200" b="0" i="0" u="none" strike="noStrike" kern="1200" cap="none" spc="0" normalizeH="0" baseline="0" noProof="0" dirty="0">
                <a:ln>
                  <a:noFill/>
                </a:ln>
                <a:solidFill>
                  <a:srgbClr val="4472C4"/>
                </a:solidFill>
                <a:effectLst/>
                <a:uLnTx/>
                <a:uFillTx/>
                <a:latin typeface="Bahnschrift Light Condensed" panose="020B0502040204020203" pitchFamily="34" charset="0"/>
                <a:ea typeface="+mn-ea"/>
                <a:cs typeface="Arial"/>
                <a:sym typeface="Arial"/>
              </a:rPr>
              <a:t>Marine Environment</a:t>
            </a:r>
          </a:p>
        </p:txBody>
      </p:sp>
      <p:sp>
        <p:nvSpPr>
          <p:cNvPr id="35" name="TextBox 34">
            <a:extLst>
              <a:ext uri="{FF2B5EF4-FFF2-40B4-BE49-F238E27FC236}">
                <a16:creationId xmlns:a16="http://schemas.microsoft.com/office/drawing/2014/main" id="{686999D1-EEB5-4F23-B01D-7A8B0FF48AFC}"/>
              </a:ext>
            </a:extLst>
          </p:cNvPr>
          <p:cNvSpPr txBox="1"/>
          <p:nvPr/>
        </p:nvSpPr>
        <p:spPr>
          <a:xfrm>
            <a:off x="1554822" y="2462116"/>
            <a:ext cx="103209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050" b="0" i="0" u="none" strike="noStrike" kern="1200" cap="none" spc="0" normalizeH="0" baseline="0" noProof="0" dirty="0">
                <a:ln>
                  <a:noFill/>
                </a:ln>
                <a:solidFill>
                  <a:srgbClr val="262262"/>
                </a:solidFill>
                <a:effectLst/>
                <a:uLnTx/>
                <a:uFillTx/>
                <a:latin typeface="Bahnschrift Light Condensed" panose="020B0502040204020203" pitchFamily="34" charset="0"/>
                <a:ea typeface="+mn-ea"/>
                <a:cs typeface="Arial"/>
                <a:sym typeface="Arial"/>
              </a:rPr>
              <a:t>Advocate</a:t>
            </a:r>
          </a:p>
        </p:txBody>
      </p:sp>
      <p:sp>
        <p:nvSpPr>
          <p:cNvPr id="36" name="TextBox 35">
            <a:extLst>
              <a:ext uri="{FF2B5EF4-FFF2-40B4-BE49-F238E27FC236}">
                <a16:creationId xmlns:a16="http://schemas.microsoft.com/office/drawing/2014/main" id="{ADC9B409-7892-4FB6-B04D-62814693E58D}"/>
              </a:ext>
            </a:extLst>
          </p:cNvPr>
          <p:cNvSpPr txBox="1"/>
          <p:nvPr/>
        </p:nvSpPr>
        <p:spPr>
          <a:xfrm>
            <a:off x="1232379" y="3638193"/>
            <a:ext cx="81169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050" b="0" i="0" u="none" strike="noStrike" kern="1200" cap="none" spc="0" normalizeH="0" baseline="0" noProof="0" dirty="0">
                <a:ln>
                  <a:noFill/>
                </a:ln>
                <a:solidFill>
                  <a:prstClr val="white"/>
                </a:solidFill>
                <a:effectLst/>
                <a:uLnTx/>
                <a:uFillTx/>
                <a:latin typeface="Bahnschrift Light Condensed" panose="020B0502040204020203" pitchFamily="34" charset="0"/>
                <a:ea typeface="+mn-ea"/>
                <a:cs typeface="Arial"/>
                <a:sym typeface="Arial"/>
              </a:rPr>
              <a:t>Leadership</a:t>
            </a:r>
          </a:p>
        </p:txBody>
      </p:sp>
      <p:sp>
        <p:nvSpPr>
          <p:cNvPr id="37" name="TextBox 36">
            <a:extLst>
              <a:ext uri="{FF2B5EF4-FFF2-40B4-BE49-F238E27FC236}">
                <a16:creationId xmlns:a16="http://schemas.microsoft.com/office/drawing/2014/main" id="{41686F3A-D7A2-4A35-A03B-E29A62D2FD99}"/>
              </a:ext>
            </a:extLst>
          </p:cNvPr>
          <p:cNvSpPr txBox="1"/>
          <p:nvPr/>
        </p:nvSpPr>
        <p:spPr>
          <a:xfrm>
            <a:off x="1636695" y="1322276"/>
            <a:ext cx="1406099" cy="3693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800" b="0" i="0" u="none" strike="noStrike" kern="1200" cap="none" spc="0" normalizeH="0" baseline="0" noProof="0" dirty="0">
                <a:ln>
                  <a:noFill/>
                </a:ln>
                <a:solidFill>
                  <a:srgbClr val="328485"/>
                </a:solidFill>
                <a:effectLst/>
                <a:uLnTx/>
                <a:uFillTx/>
                <a:latin typeface="Bahnschrift Light Condensed" panose="020B0502040204020203" pitchFamily="34" charset="0"/>
                <a:ea typeface="+mn-ea"/>
                <a:cs typeface="Arial"/>
                <a:sym typeface="Arial"/>
              </a:rPr>
              <a:t>Collaboration</a:t>
            </a:r>
          </a:p>
        </p:txBody>
      </p:sp>
      <p:sp>
        <p:nvSpPr>
          <p:cNvPr id="39" name="TextBox 38">
            <a:extLst>
              <a:ext uri="{FF2B5EF4-FFF2-40B4-BE49-F238E27FC236}">
                <a16:creationId xmlns:a16="http://schemas.microsoft.com/office/drawing/2014/main" id="{0162AAE8-F68D-4978-B1ED-7713722B74DA}"/>
              </a:ext>
            </a:extLst>
          </p:cNvPr>
          <p:cNvSpPr txBox="1"/>
          <p:nvPr/>
        </p:nvSpPr>
        <p:spPr>
          <a:xfrm>
            <a:off x="61120" y="3532914"/>
            <a:ext cx="103209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050" b="0" i="0" u="none" strike="noStrike" kern="1200" cap="none" spc="0" normalizeH="0" baseline="0" noProof="0" dirty="0">
                <a:ln>
                  <a:noFill/>
                </a:ln>
                <a:solidFill>
                  <a:srgbClr val="4472C4"/>
                </a:solidFill>
                <a:effectLst/>
                <a:uLnTx/>
                <a:uFillTx/>
                <a:latin typeface="Bahnschrift Light Condensed" panose="020B0502040204020203" pitchFamily="34" charset="0"/>
                <a:ea typeface="+mn-ea"/>
                <a:cs typeface="Arial"/>
                <a:sym typeface="Arial"/>
              </a:rPr>
              <a:t>Support</a:t>
            </a:r>
          </a:p>
        </p:txBody>
      </p:sp>
      <p:sp>
        <p:nvSpPr>
          <p:cNvPr id="40" name="TextBox 39">
            <a:extLst>
              <a:ext uri="{FF2B5EF4-FFF2-40B4-BE49-F238E27FC236}">
                <a16:creationId xmlns:a16="http://schemas.microsoft.com/office/drawing/2014/main" id="{FA5DE19D-EBBD-45CC-9339-1942D715F90C}"/>
              </a:ext>
            </a:extLst>
          </p:cNvPr>
          <p:cNvSpPr txBox="1"/>
          <p:nvPr/>
        </p:nvSpPr>
        <p:spPr>
          <a:xfrm rot="16200000">
            <a:off x="248611" y="1959829"/>
            <a:ext cx="747505" cy="27699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200" b="0" i="0" u="none" strike="noStrike" kern="1200" cap="none" spc="0" normalizeH="0" baseline="0" noProof="0" dirty="0">
                <a:ln>
                  <a:noFill/>
                </a:ln>
                <a:solidFill>
                  <a:srgbClr val="262262"/>
                </a:solidFill>
                <a:effectLst/>
                <a:uLnTx/>
                <a:uFillTx/>
                <a:latin typeface="Bahnschrift Light Condensed" panose="020B0502040204020203" pitchFamily="34" charset="0"/>
                <a:ea typeface="+mn-ea"/>
                <a:cs typeface="Arial"/>
                <a:sym typeface="Arial"/>
              </a:rPr>
              <a:t>K-12</a:t>
            </a:r>
          </a:p>
        </p:txBody>
      </p:sp>
      <p:sp>
        <p:nvSpPr>
          <p:cNvPr id="41" name="TextBox 40">
            <a:extLst>
              <a:ext uri="{FF2B5EF4-FFF2-40B4-BE49-F238E27FC236}">
                <a16:creationId xmlns:a16="http://schemas.microsoft.com/office/drawing/2014/main" id="{FB411F95-58C6-4B30-9491-8C1DB5A580D3}"/>
              </a:ext>
            </a:extLst>
          </p:cNvPr>
          <p:cNvSpPr txBox="1"/>
          <p:nvPr/>
        </p:nvSpPr>
        <p:spPr>
          <a:xfrm>
            <a:off x="54734" y="3782211"/>
            <a:ext cx="1135258" cy="30008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350" b="0" i="0" u="none" strike="noStrike" kern="1200" cap="none" spc="0" normalizeH="0" baseline="0" noProof="0" dirty="0">
                <a:ln>
                  <a:noFill/>
                </a:ln>
                <a:solidFill>
                  <a:prstClr val="white"/>
                </a:solidFill>
                <a:effectLst/>
                <a:uLnTx/>
                <a:uFillTx/>
                <a:latin typeface="Bahnschrift Light Condensed" panose="020B0502040204020203" pitchFamily="34" charset="0"/>
                <a:ea typeface="+mn-ea"/>
                <a:cs typeface="Arial"/>
                <a:sym typeface="Arial"/>
              </a:rPr>
              <a:t>Values</a:t>
            </a:r>
          </a:p>
        </p:txBody>
      </p:sp>
      <p:sp>
        <p:nvSpPr>
          <p:cNvPr id="42" name="TextBox 41">
            <a:extLst>
              <a:ext uri="{FF2B5EF4-FFF2-40B4-BE49-F238E27FC236}">
                <a16:creationId xmlns:a16="http://schemas.microsoft.com/office/drawing/2014/main" id="{B41A110B-A30D-4E29-BA0B-63717416E3A8}"/>
              </a:ext>
            </a:extLst>
          </p:cNvPr>
          <p:cNvSpPr txBox="1"/>
          <p:nvPr/>
        </p:nvSpPr>
        <p:spPr>
          <a:xfrm>
            <a:off x="270607" y="1522953"/>
            <a:ext cx="1032097"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050" b="0" i="0" u="none" strike="noStrike" kern="1200" cap="none" spc="0" normalizeH="0" baseline="0" noProof="0" dirty="0">
                <a:ln>
                  <a:noFill/>
                </a:ln>
                <a:solidFill>
                  <a:srgbClr val="262262"/>
                </a:solidFill>
                <a:effectLst/>
                <a:uLnTx/>
                <a:uFillTx/>
                <a:latin typeface="Bahnschrift Light Condensed" panose="020B0502040204020203" pitchFamily="34" charset="0"/>
                <a:ea typeface="+mn-ea"/>
                <a:cs typeface="Arial"/>
                <a:sym typeface="Arial"/>
              </a:rPr>
              <a:t>Development</a:t>
            </a:r>
          </a:p>
        </p:txBody>
      </p:sp>
      <p:sp>
        <p:nvSpPr>
          <p:cNvPr id="43" name="TextBox 42">
            <a:extLst>
              <a:ext uri="{FF2B5EF4-FFF2-40B4-BE49-F238E27FC236}">
                <a16:creationId xmlns:a16="http://schemas.microsoft.com/office/drawing/2014/main" id="{CA1FC000-83F7-462B-B13B-782C08117599}"/>
              </a:ext>
            </a:extLst>
          </p:cNvPr>
          <p:cNvSpPr txBox="1"/>
          <p:nvPr/>
        </p:nvSpPr>
        <p:spPr>
          <a:xfrm>
            <a:off x="1464199" y="980622"/>
            <a:ext cx="1869925" cy="3693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800" b="0" i="0" u="none" strike="noStrike" kern="1200" cap="none" spc="0" normalizeH="0" baseline="0" noProof="0" dirty="0">
                <a:ln>
                  <a:noFill/>
                </a:ln>
                <a:solidFill>
                  <a:srgbClr val="262262"/>
                </a:solidFill>
                <a:effectLst/>
                <a:uLnTx/>
                <a:uFillTx/>
                <a:latin typeface="Bahnschrift Light Condensed" panose="020B0502040204020203" pitchFamily="34" charset="0"/>
                <a:ea typeface="+mn-ea"/>
                <a:cs typeface="Arial"/>
                <a:sym typeface="Arial"/>
              </a:rPr>
              <a:t>Responsibility</a:t>
            </a:r>
          </a:p>
        </p:txBody>
      </p:sp>
    </p:spTree>
    <p:extLst>
      <p:ext uri="{BB962C8B-B14F-4D97-AF65-F5344CB8AC3E}">
        <p14:creationId xmlns:p14="http://schemas.microsoft.com/office/powerpoint/2010/main" val="459810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6338001" y="0"/>
            <a:ext cx="2899610" cy="5142538"/>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685783">
              <a:buClrTx/>
            </a:pPr>
            <a:endParaRPr lang="en-US" dirty="0">
              <a:solidFill>
                <a:srgbClr val="328485"/>
              </a:solidFill>
              <a:latin typeface="Bahnschrift SemiBold SemiConden" panose="020B0502040204020203" pitchFamily="34" charset="0"/>
              <a:ea typeface="+mn-ea"/>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4996" y="192989"/>
            <a:ext cx="668981" cy="683875"/>
          </a:xfrm>
          <a:prstGeom prst="rect">
            <a:avLst/>
          </a:prstGeom>
        </p:spPr>
      </p:pic>
      <p:sp>
        <p:nvSpPr>
          <p:cNvPr id="16" name="Title 4">
            <a:extLst>
              <a:ext uri="{FF2B5EF4-FFF2-40B4-BE49-F238E27FC236}">
                <a16:creationId xmlns:a16="http://schemas.microsoft.com/office/drawing/2014/main" id="{79C6083C-42A4-C3CE-7BE3-1B2E3DB381AF}"/>
              </a:ext>
            </a:extLst>
          </p:cNvPr>
          <p:cNvSpPr txBox="1">
            <a:spLocks/>
          </p:cNvSpPr>
          <p:nvPr/>
        </p:nvSpPr>
        <p:spPr>
          <a:xfrm>
            <a:off x="249508" y="192989"/>
            <a:ext cx="5981272" cy="829696"/>
          </a:xfrm>
          <a:prstGeom prst="rect">
            <a:avLst/>
          </a:prstGeom>
        </p:spPr>
        <p:txBody>
          <a:bodyPr vert="horz" lIns="68580" tIns="34290" rIns="68580" bIns="3429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783">
              <a:buClrTx/>
            </a:pPr>
            <a:r>
              <a:rPr lang="en-US" sz="4950" dirty="0">
                <a:solidFill>
                  <a:srgbClr val="328486"/>
                </a:solidFill>
                <a:latin typeface="Bahnschrift SemiBold Condensed" panose="020B0502040204020203" pitchFamily="34" charset="0"/>
              </a:rPr>
              <a:t>Good News: The Global Effort</a:t>
            </a:r>
          </a:p>
        </p:txBody>
      </p:sp>
      <p:sp>
        <p:nvSpPr>
          <p:cNvPr id="12" name="TextBox 11">
            <a:extLst>
              <a:ext uri="{FF2B5EF4-FFF2-40B4-BE49-F238E27FC236}">
                <a16:creationId xmlns:a16="http://schemas.microsoft.com/office/drawing/2014/main" id="{0841D3CB-8CD3-1744-25E3-E8BBF0F87AF5}"/>
              </a:ext>
            </a:extLst>
          </p:cNvPr>
          <p:cNvSpPr txBox="1"/>
          <p:nvPr/>
        </p:nvSpPr>
        <p:spPr>
          <a:xfrm>
            <a:off x="7311196" y="107422"/>
            <a:ext cx="1819194" cy="769441"/>
          </a:xfrm>
          <a:prstGeom prst="rect">
            <a:avLst/>
          </a:prstGeom>
          <a:noFill/>
        </p:spPr>
        <p:txBody>
          <a:bodyPr wrap="square">
            <a:spAutoFit/>
          </a:bodyPr>
          <a:lstStyle/>
          <a:p>
            <a:pPr algn="ctr" defTabSz="685783">
              <a:buClrTx/>
            </a:pPr>
            <a:r>
              <a:rPr lang="en-US" sz="4400" b="1" dirty="0">
                <a:solidFill>
                  <a:prstClr val="white"/>
                </a:solidFill>
                <a:latin typeface="Bahnschrift SemiBold SemiConden" panose="020B0502040204020203" pitchFamily="34" charset="0"/>
                <a:ea typeface="+mn-ea"/>
              </a:rPr>
              <a:t>Agenda</a:t>
            </a:r>
          </a:p>
        </p:txBody>
      </p:sp>
      <p:sp>
        <p:nvSpPr>
          <p:cNvPr id="6" name="Title 4">
            <a:extLst>
              <a:ext uri="{FF2B5EF4-FFF2-40B4-BE49-F238E27FC236}">
                <a16:creationId xmlns:a16="http://schemas.microsoft.com/office/drawing/2014/main" id="{51F55E37-C264-1BA7-0C3A-7098C7F55C1F}"/>
              </a:ext>
            </a:extLst>
          </p:cNvPr>
          <p:cNvSpPr txBox="1">
            <a:spLocks/>
          </p:cNvSpPr>
          <p:nvPr/>
        </p:nvSpPr>
        <p:spPr>
          <a:xfrm>
            <a:off x="6534996" y="1243585"/>
            <a:ext cx="2661131" cy="389895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892" indent="-342892" defTabSz="685783">
              <a:buClrTx/>
              <a:buFont typeface="Arial" panose="020B0604020202020204" pitchFamily="34" charset="0"/>
              <a:buChar char="•"/>
            </a:pPr>
            <a:r>
              <a:rPr lang="en-US" sz="2200" dirty="0">
                <a:solidFill>
                  <a:prstClr val="white"/>
                </a:solidFill>
                <a:latin typeface="Bahnschrift SemiBold SemiConden" panose="020B0502040204020203" pitchFamily="34" charset="0"/>
              </a:rPr>
              <a:t>Introduction</a:t>
            </a:r>
          </a:p>
          <a:p>
            <a:pPr marL="342892" indent="-342892" defTabSz="685783">
              <a:buClrTx/>
              <a:buFont typeface="Arial" panose="020B0604020202020204" pitchFamily="34" charset="0"/>
              <a:buChar char="•"/>
            </a:pPr>
            <a:endParaRPr lang="en-US" sz="2200" dirty="0">
              <a:solidFill>
                <a:prstClr val="white"/>
              </a:solidFill>
              <a:latin typeface="Bahnschrift SemiBold SemiConden" panose="020B0502040204020203" pitchFamily="34" charset="0"/>
            </a:endParaRPr>
          </a:p>
          <a:p>
            <a:pPr marL="342892" indent="-342892" defTabSz="685783">
              <a:buClrTx/>
              <a:buFont typeface="Arial" panose="020B0604020202020204" pitchFamily="34" charset="0"/>
              <a:buChar char="•"/>
            </a:pPr>
            <a:r>
              <a:rPr lang="en-US" sz="2200" dirty="0">
                <a:solidFill>
                  <a:prstClr val="white"/>
                </a:solidFill>
                <a:latin typeface="Bahnschrift SemiBold SemiConden" panose="020B0502040204020203" pitchFamily="34" charset="0"/>
              </a:rPr>
              <a:t>Let’s Explore!</a:t>
            </a:r>
          </a:p>
          <a:p>
            <a:pPr marL="342892" indent="-342892" defTabSz="685783">
              <a:buClrTx/>
              <a:buFont typeface="Arial" panose="020B0604020202020204" pitchFamily="34" charset="0"/>
              <a:buChar char="•"/>
            </a:pPr>
            <a:endParaRPr lang="en-US" sz="2200" dirty="0">
              <a:solidFill>
                <a:prstClr val="white"/>
              </a:solidFill>
              <a:latin typeface="Bahnschrift SemiBold SemiConden" panose="020B0502040204020203" pitchFamily="34" charset="0"/>
            </a:endParaRPr>
          </a:p>
          <a:p>
            <a:pPr marL="342892" indent="-342892" defTabSz="685783">
              <a:buClrTx/>
              <a:buFont typeface="Arial" panose="020B0604020202020204" pitchFamily="34" charset="0"/>
              <a:buChar char="•"/>
            </a:pPr>
            <a:r>
              <a:rPr lang="en-US" sz="2200" dirty="0">
                <a:solidFill>
                  <a:prstClr val="white"/>
                </a:solidFill>
                <a:latin typeface="Bahnschrift SemiBold SemiConden" panose="020B0502040204020203" pitchFamily="34" charset="0"/>
              </a:rPr>
              <a:t>Marine Debris </a:t>
            </a:r>
          </a:p>
          <a:p>
            <a:pPr marL="342892" indent="-342892" defTabSz="685783">
              <a:buClrTx/>
              <a:buFont typeface="Arial" panose="020B0604020202020204" pitchFamily="34" charset="0"/>
              <a:buChar char="•"/>
            </a:pPr>
            <a:endParaRPr lang="en-US" sz="2200" dirty="0">
              <a:solidFill>
                <a:prstClr val="white"/>
              </a:solidFill>
              <a:latin typeface="Bahnschrift SemiBold SemiConden" panose="020B0502040204020203" pitchFamily="34" charset="0"/>
            </a:endParaRPr>
          </a:p>
          <a:p>
            <a:pPr marL="342892" indent="-342892" defTabSz="685783">
              <a:buClrTx/>
              <a:buFont typeface="Arial" panose="020B0604020202020204" pitchFamily="34" charset="0"/>
              <a:buChar char="•"/>
            </a:pPr>
            <a:r>
              <a:rPr lang="en-US" sz="2200" dirty="0">
                <a:solidFill>
                  <a:srgbClr val="589B9D"/>
                </a:solidFill>
                <a:latin typeface="Bahnschrift SemiBold SemiConden" panose="020B0502040204020203" pitchFamily="34" charset="0"/>
              </a:rPr>
              <a:t>Solutions </a:t>
            </a:r>
          </a:p>
          <a:p>
            <a:pPr marL="342892" indent="-342892" defTabSz="685783">
              <a:buClrTx/>
              <a:buFont typeface="Arial" panose="020B0604020202020204" pitchFamily="34" charset="0"/>
              <a:buChar char="•"/>
            </a:pPr>
            <a:endParaRPr lang="en-US" sz="2200" dirty="0">
              <a:solidFill>
                <a:prstClr val="white"/>
              </a:solidFill>
              <a:latin typeface="Bahnschrift SemiBold SemiConden" panose="020B0502040204020203" pitchFamily="34" charset="0"/>
            </a:endParaRPr>
          </a:p>
          <a:p>
            <a:pPr marL="342892" indent="-342892" defTabSz="685783">
              <a:buClrTx/>
              <a:buFont typeface="Arial" panose="020B0604020202020204" pitchFamily="34" charset="0"/>
              <a:buChar char="•"/>
            </a:pPr>
            <a:r>
              <a:rPr lang="en-US" sz="2200" dirty="0">
                <a:solidFill>
                  <a:prstClr val="white"/>
                </a:solidFill>
                <a:latin typeface="Bahnschrift SemiBold SemiConden" panose="020B0502040204020203" pitchFamily="34" charset="0"/>
              </a:rPr>
              <a:t>Review</a:t>
            </a:r>
          </a:p>
          <a:p>
            <a:pPr algn="ctr" defTabSz="685783">
              <a:buClrTx/>
            </a:pPr>
            <a:endParaRPr lang="en-US" sz="3600" dirty="0">
              <a:solidFill>
                <a:srgbClr val="328485"/>
              </a:solidFill>
              <a:latin typeface="Bahnschrift SemiBold SemiConden" panose="020B0502040204020203" pitchFamily="34" charset="0"/>
            </a:endParaRPr>
          </a:p>
          <a:p>
            <a:pPr defTabSz="685783">
              <a:buClrTx/>
            </a:pPr>
            <a:endParaRPr lang="en-US" sz="2400" dirty="0">
              <a:solidFill>
                <a:prstClr val="white"/>
              </a:solidFill>
              <a:latin typeface="Bahnschrift SemiBold SemiConden" panose="020B0502040204020203" pitchFamily="34" charset="0"/>
            </a:endParaRPr>
          </a:p>
        </p:txBody>
      </p:sp>
      <p:sp>
        <p:nvSpPr>
          <p:cNvPr id="4" name="Google Shape;667;p34">
            <a:extLst>
              <a:ext uri="{FF2B5EF4-FFF2-40B4-BE49-F238E27FC236}">
                <a16:creationId xmlns:a16="http://schemas.microsoft.com/office/drawing/2014/main" id="{31D006F6-ECAB-0272-5A6F-1014AFEC948C}"/>
              </a:ext>
            </a:extLst>
          </p:cNvPr>
          <p:cNvSpPr txBox="1">
            <a:spLocks/>
          </p:cNvSpPr>
          <p:nvPr/>
        </p:nvSpPr>
        <p:spPr>
          <a:xfrm>
            <a:off x="64119" y="893991"/>
            <a:ext cx="6273882" cy="2609958"/>
          </a:xfrm>
          <a:prstGeom prst="rect">
            <a:avLst/>
          </a:prstGeom>
        </p:spPr>
        <p:txBody>
          <a:bodyPr spcFirstLastPara="1" vert="horz" wrap="square" lIns="91425" tIns="91425" rIns="91425" bIns="91425"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06400" indent="-342900">
              <a:spcBef>
                <a:spcPts val="600"/>
              </a:spcBef>
              <a:buClrTx/>
              <a:buSzPts val="2600"/>
            </a:pPr>
            <a:r>
              <a:rPr lang="en-US" b="1" dirty="0">
                <a:solidFill>
                  <a:srgbClr val="282560"/>
                </a:solidFill>
                <a:latin typeface="Georgia" panose="02040502050405020303" pitchFamily="18" charset="0"/>
              </a:rPr>
              <a:t>Banned Styrofoam:</a:t>
            </a:r>
            <a:r>
              <a:rPr lang="en-US" dirty="0">
                <a:solidFill>
                  <a:srgbClr val="282560"/>
                </a:solidFill>
                <a:latin typeface="Georgia" panose="02040502050405020303" pitchFamily="18" charset="0"/>
              </a:rPr>
              <a:t> European Union, Maine, Costa Rica </a:t>
            </a:r>
            <a:br>
              <a:rPr lang="en-US" dirty="0">
                <a:solidFill>
                  <a:srgbClr val="282560"/>
                </a:solidFill>
                <a:latin typeface="Georgia" panose="02040502050405020303" pitchFamily="18" charset="0"/>
              </a:rPr>
            </a:br>
            <a:endParaRPr lang="en-US" dirty="0">
              <a:solidFill>
                <a:srgbClr val="282560"/>
              </a:solidFill>
              <a:latin typeface="Georgia" panose="02040502050405020303" pitchFamily="18" charset="0"/>
            </a:endParaRPr>
          </a:p>
          <a:p>
            <a:pPr marL="406400" indent="-342900">
              <a:spcBef>
                <a:spcPts val="0"/>
              </a:spcBef>
              <a:buClrTx/>
              <a:buSzPts val="2600"/>
            </a:pPr>
            <a:r>
              <a:rPr lang="en-US" b="1" dirty="0">
                <a:solidFill>
                  <a:srgbClr val="282560"/>
                </a:solidFill>
                <a:latin typeface="Georgia" panose="02040502050405020303" pitchFamily="18" charset="0"/>
              </a:rPr>
              <a:t>Banned Single-Use Plastic Bags:</a:t>
            </a:r>
            <a:r>
              <a:rPr lang="en-US" dirty="0">
                <a:solidFill>
                  <a:srgbClr val="282560"/>
                </a:solidFill>
                <a:latin typeface="Georgia" panose="02040502050405020303" pitchFamily="18" charset="0"/>
              </a:rPr>
              <a:t> California, Connecticut, Oregon, European Union, Columbia, and many more! </a:t>
            </a:r>
            <a:br>
              <a:rPr lang="en-US" dirty="0">
                <a:solidFill>
                  <a:srgbClr val="282560"/>
                </a:solidFill>
                <a:latin typeface="Georgia" panose="02040502050405020303" pitchFamily="18" charset="0"/>
              </a:rPr>
            </a:br>
            <a:endParaRPr lang="en-US" dirty="0">
              <a:solidFill>
                <a:srgbClr val="282560"/>
              </a:solidFill>
              <a:latin typeface="Georgia" panose="02040502050405020303" pitchFamily="18" charset="0"/>
            </a:endParaRPr>
          </a:p>
          <a:p>
            <a:pPr marL="406400" indent="-342900">
              <a:spcBef>
                <a:spcPts val="0"/>
              </a:spcBef>
              <a:buClrTx/>
              <a:buSzPts val="2600"/>
            </a:pPr>
            <a:r>
              <a:rPr lang="en-US" b="1" dirty="0">
                <a:solidFill>
                  <a:srgbClr val="282560"/>
                </a:solidFill>
                <a:latin typeface="Georgia" panose="02040502050405020303" pitchFamily="18" charset="0"/>
              </a:rPr>
              <a:t>Banned Plastic Straws: </a:t>
            </a:r>
            <a:r>
              <a:rPr lang="en-US" dirty="0">
                <a:solidFill>
                  <a:srgbClr val="282560"/>
                </a:solidFill>
                <a:latin typeface="Georgia" panose="02040502050405020303" pitchFamily="18" charset="0"/>
              </a:rPr>
              <a:t>Miami, Malibu, Seattle, Scotland, Taiwan </a:t>
            </a:r>
          </a:p>
          <a:p>
            <a:pPr marL="0" indent="0">
              <a:spcBef>
                <a:spcPts val="600"/>
              </a:spcBef>
              <a:buClrTx/>
              <a:buFont typeface="Arial" panose="020B0604020202020204" pitchFamily="34" charset="0"/>
              <a:buNone/>
            </a:pPr>
            <a:br>
              <a:rPr lang="en-US" dirty="0">
                <a:solidFill>
                  <a:srgbClr val="282560"/>
                </a:solidFill>
              </a:rPr>
            </a:br>
            <a:endParaRPr lang="en-US" dirty="0">
              <a:solidFill>
                <a:srgbClr val="282560"/>
              </a:solidFill>
            </a:endParaRPr>
          </a:p>
          <a:p>
            <a:pPr marL="457200" indent="0">
              <a:spcBef>
                <a:spcPts val="600"/>
              </a:spcBef>
              <a:buClrTx/>
              <a:buFont typeface="Arial" panose="020B0604020202020204" pitchFamily="34" charset="0"/>
              <a:buNone/>
            </a:pPr>
            <a:endParaRPr lang="en-US" dirty="0">
              <a:solidFill>
                <a:srgbClr val="282560"/>
              </a:solidFill>
            </a:endParaRPr>
          </a:p>
        </p:txBody>
      </p:sp>
      <p:pic>
        <p:nvPicPr>
          <p:cNvPr id="5" name="Google Shape;669;p34">
            <a:extLst>
              <a:ext uri="{FF2B5EF4-FFF2-40B4-BE49-F238E27FC236}">
                <a16:creationId xmlns:a16="http://schemas.microsoft.com/office/drawing/2014/main" id="{D26CC600-3A23-C07E-7B87-3013D0691652}"/>
              </a:ext>
            </a:extLst>
          </p:cNvPr>
          <p:cNvPicPr preferRelativeResize="0"/>
          <p:nvPr/>
        </p:nvPicPr>
        <p:blipFill>
          <a:blip r:embed="rId4">
            <a:alphaModFix/>
          </a:blip>
          <a:stretch>
            <a:fillRect/>
          </a:stretch>
        </p:blipFill>
        <p:spPr>
          <a:xfrm>
            <a:off x="303604" y="3713528"/>
            <a:ext cx="1278452" cy="1368824"/>
          </a:xfrm>
          <a:prstGeom prst="rect">
            <a:avLst/>
          </a:prstGeom>
          <a:noFill/>
          <a:ln>
            <a:noFill/>
          </a:ln>
        </p:spPr>
      </p:pic>
    </p:spTree>
    <p:extLst>
      <p:ext uri="{BB962C8B-B14F-4D97-AF65-F5344CB8AC3E}">
        <p14:creationId xmlns:p14="http://schemas.microsoft.com/office/powerpoint/2010/main" val="1357883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3000"/>
            <a:lum/>
          </a:blip>
          <a:srcRect/>
          <a:stretch>
            <a:fillRect t="-9000" b="-9000"/>
          </a:stretch>
        </a:blipFill>
        <a:effectLst/>
      </p:bgPr>
    </p:bg>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CB2775C7-207F-656A-8368-DDB2D990FC30}"/>
              </a:ext>
            </a:extLst>
          </p:cNvPr>
          <p:cNvSpPr txBox="1">
            <a:spLocks/>
          </p:cNvSpPr>
          <p:nvPr/>
        </p:nvSpPr>
        <p:spPr>
          <a:xfrm>
            <a:off x="928914" y="1082845"/>
            <a:ext cx="7957980" cy="26690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783">
              <a:buClrTx/>
            </a:pPr>
            <a:r>
              <a:rPr lang="en-US" sz="7200" dirty="0">
                <a:solidFill>
                  <a:srgbClr val="282560"/>
                </a:solidFill>
                <a:latin typeface="Bahnschrift SemiBold Condensed" panose="020B0502040204020203" pitchFamily="34" charset="0"/>
              </a:rPr>
              <a:t>What Can You Do to Help?</a:t>
            </a:r>
          </a:p>
        </p:txBody>
      </p:sp>
    </p:spTree>
    <p:extLst>
      <p:ext uri="{BB962C8B-B14F-4D97-AF65-F5344CB8AC3E}">
        <p14:creationId xmlns:p14="http://schemas.microsoft.com/office/powerpoint/2010/main" val="3155806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6338001" y="0"/>
            <a:ext cx="2899610" cy="5142538"/>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685783">
              <a:buClrTx/>
            </a:pPr>
            <a:endParaRPr lang="en-US" dirty="0">
              <a:solidFill>
                <a:srgbClr val="328485"/>
              </a:solidFill>
              <a:latin typeface="Bahnschrift SemiBold SemiConden" panose="020B0502040204020203" pitchFamily="34" charset="0"/>
              <a:ea typeface="+mn-ea"/>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4996" y="192989"/>
            <a:ext cx="668981" cy="683875"/>
          </a:xfrm>
          <a:prstGeom prst="rect">
            <a:avLst/>
          </a:prstGeom>
        </p:spPr>
      </p:pic>
      <p:sp>
        <p:nvSpPr>
          <p:cNvPr id="16" name="Title 4">
            <a:extLst>
              <a:ext uri="{FF2B5EF4-FFF2-40B4-BE49-F238E27FC236}">
                <a16:creationId xmlns:a16="http://schemas.microsoft.com/office/drawing/2014/main" id="{79C6083C-42A4-C3CE-7BE3-1B2E3DB381AF}"/>
              </a:ext>
            </a:extLst>
          </p:cNvPr>
          <p:cNvSpPr txBox="1">
            <a:spLocks/>
          </p:cNvSpPr>
          <p:nvPr/>
        </p:nvSpPr>
        <p:spPr>
          <a:xfrm>
            <a:off x="249508" y="192989"/>
            <a:ext cx="5981272" cy="829696"/>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783">
              <a:buClrTx/>
            </a:pPr>
            <a:r>
              <a:rPr lang="en-US" sz="4950" dirty="0">
                <a:solidFill>
                  <a:srgbClr val="328486"/>
                </a:solidFill>
                <a:latin typeface="Bahnschrift SemiBold Condensed" panose="020B0502040204020203" pitchFamily="34" charset="0"/>
              </a:rPr>
              <a:t>What Can You Do to Help?</a:t>
            </a:r>
          </a:p>
        </p:txBody>
      </p:sp>
      <p:sp>
        <p:nvSpPr>
          <p:cNvPr id="12" name="TextBox 11">
            <a:extLst>
              <a:ext uri="{FF2B5EF4-FFF2-40B4-BE49-F238E27FC236}">
                <a16:creationId xmlns:a16="http://schemas.microsoft.com/office/drawing/2014/main" id="{0841D3CB-8CD3-1744-25E3-E8BBF0F87AF5}"/>
              </a:ext>
            </a:extLst>
          </p:cNvPr>
          <p:cNvSpPr txBox="1"/>
          <p:nvPr/>
        </p:nvSpPr>
        <p:spPr>
          <a:xfrm>
            <a:off x="7311196" y="107422"/>
            <a:ext cx="1819194" cy="769441"/>
          </a:xfrm>
          <a:prstGeom prst="rect">
            <a:avLst/>
          </a:prstGeom>
          <a:noFill/>
        </p:spPr>
        <p:txBody>
          <a:bodyPr wrap="square">
            <a:spAutoFit/>
          </a:bodyPr>
          <a:lstStyle/>
          <a:p>
            <a:pPr algn="ctr" defTabSz="685783">
              <a:buClrTx/>
            </a:pPr>
            <a:r>
              <a:rPr lang="en-US" sz="4400" b="1" dirty="0">
                <a:solidFill>
                  <a:prstClr val="white"/>
                </a:solidFill>
                <a:latin typeface="Bahnschrift SemiBold SemiConden" panose="020B0502040204020203" pitchFamily="34" charset="0"/>
                <a:ea typeface="+mn-ea"/>
              </a:rPr>
              <a:t>Agenda</a:t>
            </a:r>
          </a:p>
        </p:txBody>
      </p:sp>
      <p:sp>
        <p:nvSpPr>
          <p:cNvPr id="6" name="Title 4">
            <a:extLst>
              <a:ext uri="{FF2B5EF4-FFF2-40B4-BE49-F238E27FC236}">
                <a16:creationId xmlns:a16="http://schemas.microsoft.com/office/drawing/2014/main" id="{51F55E37-C264-1BA7-0C3A-7098C7F55C1F}"/>
              </a:ext>
            </a:extLst>
          </p:cNvPr>
          <p:cNvSpPr txBox="1">
            <a:spLocks/>
          </p:cNvSpPr>
          <p:nvPr/>
        </p:nvSpPr>
        <p:spPr>
          <a:xfrm>
            <a:off x="6534996" y="1243585"/>
            <a:ext cx="2661131" cy="389895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892" indent="-342892" defTabSz="685783">
              <a:buClrTx/>
              <a:buFont typeface="Arial" panose="020B0604020202020204" pitchFamily="34" charset="0"/>
              <a:buChar char="•"/>
            </a:pPr>
            <a:r>
              <a:rPr lang="en-US" sz="2200" dirty="0">
                <a:solidFill>
                  <a:prstClr val="white"/>
                </a:solidFill>
                <a:latin typeface="Bahnschrift SemiBold SemiConden" panose="020B0502040204020203" pitchFamily="34" charset="0"/>
              </a:rPr>
              <a:t>Introduction</a:t>
            </a:r>
          </a:p>
          <a:p>
            <a:pPr marL="342892" indent="-342892" defTabSz="685783">
              <a:buClrTx/>
              <a:buFont typeface="Arial" panose="020B0604020202020204" pitchFamily="34" charset="0"/>
              <a:buChar char="•"/>
            </a:pPr>
            <a:endParaRPr lang="en-US" sz="2200" dirty="0">
              <a:solidFill>
                <a:prstClr val="white"/>
              </a:solidFill>
              <a:latin typeface="Bahnschrift SemiBold SemiConden" panose="020B0502040204020203" pitchFamily="34" charset="0"/>
            </a:endParaRPr>
          </a:p>
          <a:p>
            <a:pPr marL="342892" indent="-342892" defTabSz="685783">
              <a:buClrTx/>
              <a:buFont typeface="Arial" panose="020B0604020202020204" pitchFamily="34" charset="0"/>
              <a:buChar char="•"/>
            </a:pPr>
            <a:r>
              <a:rPr lang="en-US" sz="2200" dirty="0">
                <a:solidFill>
                  <a:prstClr val="white"/>
                </a:solidFill>
                <a:latin typeface="Bahnschrift SemiBold SemiConden" panose="020B0502040204020203" pitchFamily="34" charset="0"/>
              </a:rPr>
              <a:t>Let’s Explore!</a:t>
            </a:r>
          </a:p>
          <a:p>
            <a:pPr marL="342892" indent="-342892" defTabSz="685783">
              <a:buClrTx/>
              <a:buFont typeface="Arial" panose="020B0604020202020204" pitchFamily="34" charset="0"/>
              <a:buChar char="•"/>
            </a:pPr>
            <a:endParaRPr lang="en-US" sz="2200" dirty="0">
              <a:solidFill>
                <a:prstClr val="white"/>
              </a:solidFill>
              <a:latin typeface="Bahnschrift SemiBold SemiConden" panose="020B0502040204020203" pitchFamily="34" charset="0"/>
            </a:endParaRPr>
          </a:p>
          <a:p>
            <a:pPr marL="342892" indent="-342892" defTabSz="685783">
              <a:buClrTx/>
              <a:buFont typeface="Arial" panose="020B0604020202020204" pitchFamily="34" charset="0"/>
              <a:buChar char="•"/>
            </a:pPr>
            <a:r>
              <a:rPr lang="en-US" sz="2200" dirty="0">
                <a:solidFill>
                  <a:prstClr val="white"/>
                </a:solidFill>
                <a:latin typeface="Bahnschrift SemiBold SemiConden" panose="020B0502040204020203" pitchFamily="34" charset="0"/>
              </a:rPr>
              <a:t>Marine Debris </a:t>
            </a:r>
          </a:p>
          <a:p>
            <a:pPr marL="342892" indent="-342892" defTabSz="685783">
              <a:buClrTx/>
              <a:buFont typeface="Arial" panose="020B0604020202020204" pitchFamily="34" charset="0"/>
              <a:buChar char="•"/>
            </a:pPr>
            <a:endParaRPr lang="en-US" sz="2200" dirty="0">
              <a:solidFill>
                <a:prstClr val="white"/>
              </a:solidFill>
              <a:latin typeface="Bahnschrift SemiBold SemiConden" panose="020B0502040204020203" pitchFamily="34" charset="0"/>
            </a:endParaRPr>
          </a:p>
          <a:p>
            <a:pPr marL="342892" indent="-342892" defTabSz="685783">
              <a:buClrTx/>
              <a:buFont typeface="Arial" panose="020B0604020202020204" pitchFamily="34" charset="0"/>
              <a:buChar char="•"/>
            </a:pPr>
            <a:r>
              <a:rPr lang="en-US" sz="2200" dirty="0">
                <a:solidFill>
                  <a:srgbClr val="589B9D"/>
                </a:solidFill>
                <a:latin typeface="Bahnschrift SemiBold SemiConden" panose="020B0502040204020203" pitchFamily="34" charset="0"/>
              </a:rPr>
              <a:t>Solutions </a:t>
            </a:r>
          </a:p>
          <a:p>
            <a:pPr marL="342892" indent="-342892" defTabSz="685783">
              <a:buClrTx/>
              <a:buFont typeface="Arial" panose="020B0604020202020204" pitchFamily="34" charset="0"/>
              <a:buChar char="•"/>
            </a:pPr>
            <a:endParaRPr lang="en-US" sz="2200" dirty="0">
              <a:solidFill>
                <a:prstClr val="white"/>
              </a:solidFill>
              <a:latin typeface="Bahnschrift SemiBold SemiConden" panose="020B0502040204020203" pitchFamily="34" charset="0"/>
            </a:endParaRPr>
          </a:p>
          <a:p>
            <a:pPr marL="342892" indent="-342892" defTabSz="685783">
              <a:buClrTx/>
              <a:buFont typeface="Arial" panose="020B0604020202020204" pitchFamily="34" charset="0"/>
              <a:buChar char="•"/>
            </a:pPr>
            <a:r>
              <a:rPr lang="en-US" sz="2200" dirty="0">
                <a:solidFill>
                  <a:prstClr val="white"/>
                </a:solidFill>
                <a:latin typeface="Bahnschrift SemiBold SemiConden" panose="020B0502040204020203" pitchFamily="34" charset="0"/>
              </a:rPr>
              <a:t>Review</a:t>
            </a:r>
          </a:p>
          <a:p>
            <a:pPr algn="ctr" defTabSz="685783">
              <a:buClrTx/>
            </a:pPr>
            <a:endParaRPr lang="en-US" sz="3600" dirty="0">
              <a:solidFill>
                <a:srgbClr val="328485"/>
              </a:solidFill>
              <a:latin typeface="Bahnschrift SemiBold SemiConden" panose="020B0502040204020203" pitchFamily="34" charset="0"/>
            </a:endParaRPr>
          </a:p>
          <a:p>
            <a:pPr defTabSz="685783">
              <a:buClrTx/>
            </a:pPr>
            <a:endParaRPr lang="en-US" sz="2400" dirty="0">
              <a:solidFill>
                <a:prstClr val="white"/>
              </a:solidFill>
              <a:latin typeface="Bahnschrift SemiBold SemiConden" panose="020B0502040204020203" pitchFamily="34" charset="0"/>
            </a:endParaRPr>
          </a:p>
        </p:txBody>
      </p:sp>
      <p:sp>
        <p:nvSpPr>
          <p:cNvPr id="2" name="Google Shape;684;p36">
            <a:extLst>
              <a:ext uri="{FF2B5EF4-FFF2-40B4-BE49-F238E27FC236}">
                <a16:creationId xmlns:a16="http://schemas.microsoft.com/office/drawing/2014/main" id="{2332F138-92E7-7078-28FD-CE383AF28649}"/>
              </a:ext>
            </a:extLst>
          </p:cNvPr>
          <p:cNvSpPr txBox="1">
            <a:spLocks/>
          </p:cNvSpPr>
          <p:nvPr/>
        </p:nvSpPr>
        <p:spPr>
          <a:xfrm>
            <a:off x="394644" y="1134728"/>
            <a:ext cx="4620042" cy="3206546"/>
          </a:xfrm>
          <a:prstGeom prst="rect">
            <a:avLst/>
          </a:prstGeom>
        </p:spPr>
        <p:txBody>
          <a:bodyPr spcFirstLastPara="1" vert="horz" wrap="square" lIns="91425" tIns="91425" rIns="91425" bIns="91425"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06400" indent="-342900">
              <a:spcBef>
                <a:spcPts val="600"/>
              </a:spcBef>
              <a:buClrTx/>
              <a:buSzPts val="2600"/>
            </a:pPr>
            <a:r>
              <a:rPr lang="en-US" b="1" dirty="0">
                <a:solidFill>
                  <a:srgbClr val="282560"/>
                </a:solidFill>
                <a:latin typeface="Georgia" panose="02040502050405020303" pitchFamily="18" charset="0"/>
              </a:rPr>
              <a:t>Advocate! </a:t>
            </a:r>
          </a:p>
          <a:p>
            <a:pPr marL="844550" lvl="1" indent="-285750">
              <a:spcBef>
                <a:spcPts val="0"/>
              </a:spcBef>
              <a:buClrTx/>
              <a:buSzPts val="2000"/>
            </a:pPr>
            <a:r>
              <a:rPr lang="en-US" dirty="0">
                <a:solidFill>
                  <a:srgbClr val="282560"/>
                </a:solidFill>
                <a:latin typeface="Georgia" panose="02040502050405020303" pitchFamily="18" charset="0"/>
              </a:rPr>
              <a:t>Speak up about the importance of the ocean to your local officials and other leaders</a:t>
            </a:r>
          </a:p>
          <a:p>
            <a:pPr marL="406400" indent="-342900">
              <a:spcBef>
                <a:spcPts val="600"/>
              </a:spcBef>
              <a:buClrTx/>
              <a:buSzPts val="2600"/>
            </a:pPr>
            <a:r>
              <a:rPr lang="en-US" b="1" dirty="0">
                <a:solidFill>
                  <a:srgbClr val="282560"/>
                </a:solidFill>
                <a:latin typeface="Georgia" panose="02040502050405020303" pitchFamily="18" charset="0"/>
              </a:rPr>
              <a:t>Educate! </a:t>
            </a:r>
          </a:p>
          <a:p>
            <a:pPr marL="844550" lvl="1" indent="-285750">
              <a:spcBef>
                <a:spcPts val="0"/>
              </a:spcBef>
              <a:buClrTx/>
              <a:buSzPts val="2000"/>
            </a:pPr>
            <a:r>
              <a:rPr lang="en-US" dirty="0">
                <a:solidFill>
                  <a:srgbClr val="282560"/>
                </a:solidFill>
                <a:latin typeface="Georgia" panose="02040502050405020303" pitchFamily="18" charset="0"/>
              </a:rPr>
              <a:t>Share with your friends and family ways to protect the marine environment </a:t>
            </a:r>
            <a:br>
              <a:rPr lang="en-US" dirty="0">
                <a:solidFill>
                  <a:srgbClr val="282560"/>
                </a:solidFill>
                <a:latin typeface="Georgia" panose="02040502050405020303" pitchFamily="18" charset="0"/>
              </a:rPr>
            </a:br>
            <a:endParaRPr lang="en-US" dirty="0">
              <a:solidFill>
                <a:srgbClr val="282560"/>
              </a:solidFill>
              <a:latin typeface="Georgia" panose="02040502050405020303" pitchFamily="18" charset="0"/>
            </a:endParaRPr>
          </a:p>
          <a:p>
            <a:pPr marL="406400" indent="-342900">
              <a:spcBef>
                <a:spcPts val="0"/>
              </a:spcBef>
              <a:buClrTx/>
              <a:buSzPts val="2600"/>
            </a:pPr>
            <a:r>
              <a:rPr lang="en-US" b="1" dirty="0">
                <a:solidFill>
                  <a:srgbClr val="282560"/>
                </a:solidFill>
                <a:latin typeface="Georgia" panose="02040502050405020303" pitchFamily="18" charset="0"/>
              </a:rPr>
              <a:t>Activate! </a:t>
            </a:r>
          </a:p>
          <a:p>
            <a:pPr marL="844550" lvl="1" indent="-285750">
              <a:spcBef>
                <a:spcPts val="0"/>
              </a:spcBef>
              <a:buClrTx/>
              <a:buSzPts val="2000"/>
            </a:pPr>
            <a:r>
              <a:rPr lang="en-US" dirty="0">
                <a:solidFill>
                  <a:srgbClr val="282560"/>
                </a:solidFill>
                <a:latin typeface="Georgia" panose="02040502050405020303" pitchFamily="18" charset="0"/>
              </a:rPr>
              <a:t>Conduct a beach or waterway clean up</a:t>
            </a:r>
          </a:p>
          <a:p>
            <a:pPr marL="844550" lvl="1" indent="-285750">
              <a:spcBef>
                <a:spcPts val="0"/>
              </a:spcBef>
              <a:buClrTx/>
              <a:buSzPts val="2000"/>
            </a:pPr>
            <a:r>
              <a:rPr lang="en-US" dirty="0">
                <a:solidFill>
                  <a:srgbClr val="282560"/>
                </a:solidFill>
                <a:latin typeface="Georgia" panose="02040502050405020303" pitchFamily="18" charset="0"/>
              </a:rPr>
              <a:t>Volunteer with a local organization </a:t>
            </a:r>
          </a:p>
          <a:p>
            <a:pPr marL="0" indent="0">
              <a:spcBef>
                <a:spcPts val="600"/>
              </a:spcBef>
              <a:buClrTx/>
              <a:buFont typeface="Arial" panose="020B0604020202020204" pitchFamily="34" charset="0"/>
              <a:buNone/>
            </a:pPr>
            <a:br>
              <a:rPr lang="en-US" dirty="0"/>
            </a:br>
            <a:endParaRPr lang="en-US" dirty="0"/>
          </a:p>
          <a:p>
            <a:pPr marL="457200" indent="0">
              <a:spcBef>
                <a:spcPts val="600"/>
              </a:spcBef>
              <a:buClrTx/>
              <a:buFont typeface="Arial" panose="020B0604020202020204" pitchFamily="34" charset="0"/>
              <a:buNone/>
            </a:pPr>
            <a:endParaRPr lang="en-US" dirty="0"/>
          </a:p>
        </p:txBody>
      </p:sp>
      <p:pic>
        <p:nvPicPr>
          <p:cNvPr id="8" name="Graphic 7" descr="Earth globe: Americas with solid fill">
            <a:extLst>
              <a:ext uri="{FF2B5EF4-FFF2-40B4-BE49-F238E27FC236}">
                <a16:creationId xmlns:a16="http://schemas.microsoft.com/office/drawing/2014/main" id="{1C3344D2-C72B-8737-8B8E-6DA49EC63CF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94212" y="2738001"/>
            <a:ext cx="1345292" cy="1345292"/>
          </a:xfrm>
          <a:prstGeom prst="rect">
            <a:avLst/>
          </a:prstGeom>
        </p:spPr>
      </p:pic>
    </p:spTree>
    <p:extLst>
      <p:ext uri="{BB962C8B-B14F-4D97-AF65-F5344CB8AC3E}">
        <p14:creationId xmlns:p14="http://schemas.microsoft.com/office/powerpoint/2010/main" val="97685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6338001" y="0"/>
            <a:ext cx="2899610" cy="5142538"/>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685783">
              <a:buClrTx/>
            </a:pPr>
            <a:endParaRPr lang="en-US" dirty="0">
              <a:solidFill>
                <a:srgbClr val="328485"/>
              </a:solidFill>
              <a:latin typeface="Bahnschrift SemiBold SemiConden" panose="020B0502040204020203" pitchFamily="34" charset="0"/>
              <a:ea typeface="+mn-ea"/>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4996" y="192989"/>
            <a:ext cx="668981" cy="683875"/>
          </a:xfrm>
          <a:prstGeom prst="rect">
            <a:avLst/>
          </a:prstGeom>
        </p:spPr>
      </p:pic>
      <p:sp>
        <p:nvSpPr>
          <p:cNvPr id="16" name="Title 4">
            <a:extLst>
              <a:ext uri="{FF2B5EF4-FFF2-40B4-BE49-F238E27FC236}">
                <a16:creationId xmlns:a16="http://schemas.microsoft.com/office/drawing/2014/main" id="{79C6083C-42A4-C3CE-7BE3-1B2E3DB381AF}"/>
              </a:ext>
            </a:extLst>
          </p:cNvPr>
          <p:cNvSpPr txBox="1">
            <a:spLocks/>
          </p:cNvSpPr>
          <p:nvPr/>
        </p:nvSpPr>
        <p:spPr>
          <a:xfrm>
            <a:off x="249508" y="192989"/>
            <a:ext cx="5981272" cy="829696"/>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783">
              <a:buClrTx/>
            </a:pPr>
            <a:r>
              <a:rPr lang="en-US" sz="4950" dirty="0">
                <a:solidFill>
                  <a:srgbClr val="328486"/>
                </a:solidFill>
                <a:latin typeface="Bahnschrift SemiBold Condensed" panose="020B0502040204020203" pitchFamily="34" charset="0"/>
              </a:rPr>
              <a:t>Beach Clean Up Tips!</a:t>
            </a:r>
          </a:p>
        </p:txBody>
      </p:sp>
      <p:sp>
        <p:nvSpPr>
          <p:cNvPr id="12" name="TextBox 11">
            <a:extLst>
              <a:ext uri="{FF2B5EF4-FFF2-40B4-BE49-F238E27FC236}">
                <a16:creationId xmlns:a16="http://schemas.microsoft.com/office/drawing/2014/main" id="{0841D3CB-8CD3-1744-25E3-E8BBF0F87AF5}"/>
              </a:ext>
            </a:extLst>
          </p:cNvPr>
          <p:cNvSpPr txBox="1"/>
          <p:nvPr/>
        </p:nvSpPr>
        <p:spPr>
          <a:xfrm>
            <a:off x="7311196" y="107422"/>
            <a:ext cx="1819194" cy="769441"/>
          </a:xfrm>
          <a:prstGeom prst="rect">
            <a:avLst/>
          </a:prstGeom>
          <a:noFill/>
        </p:spPr>
        <p:txBody>
          <a:bodyPr wrap="square">
            <a:spAutoFit/>
          </a:bodyPr>
          <a:lstStyle/>
          <a:p>
            <a:pPr algn="ctr" defTabSz="685783">
              <a:buClrTx/>
            </a:pPr>
            <a:r>
              <a:rPr lang="en-US" sz="4400" b="1" dirty="0">
                <a:solidFill>
                  <a:prstClr val="white"/>
                </a:solidFill>
                <a:latin typeface="Bahnschrift SemiBold SemiConden" panose="020B0502040204020203" pitchFamily="34" charset="0"/>
                <a:ea typeface="+mn-ea"/>
              </a:rPr>
              <a:t>Agenda</a:t>
            </a:r>
          </a:p>
        </p:txBody>
      </p:sp>
      <p:sp>
        <p:nvSpPr>
          <p:cNvPr id="6" name="Title 4">
            <a:extLst>
              <a:ext uri="{FF2B5EF4-FFF2-40B4-BE49-F238E27FC236}">
                <a16:creationId xmlns:a16="http://schemas.microsoft.com/office/drawing/2014/main" id="{51F55E37-C264-1BA7-0C3A-7098C7F55C1F}"/>
              </a:ext>
            </a:extLst>
          </p:cNvPr>
          <p:cNvSpPr txBox="1">
            <a:spLocks/>
          </p:cNvSpPr>
          <p:nvPr/>
        </p:nvSpPr>
        <p:spPr>
          <a:xfrm>
            <a:off x="6534996" y="1243585"/>
            <a:ext cx="2661131" cy="389895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892" indent="-342892" defTabSz="685783">
              <a:buClrTx/>
              <a:buFont typeface="Arial" panose="020B0604020202020204" pitchFamily="34" charset="0"/>
              <a:buChar char="•"/>
            </a:pPr>
            <a:r>
              <a:rPr lang="en-US" sz="2200" dirty="0">
                <a:solidFill>
                  <a:prstClr val="white"/>
                </a:solidFill>
                <a:latin typeface="Bahnschrift SemiBold SemiConden" panose="020B0502040204020203" pitchFamily="34" charset="0"/>
              </a:rPr>
              <a:t>Introduction</a:t>
            </a:r>
          </a:p>
          <a:p>
            <a:pPr marL="342892" indent="-342892" defTabSz="685783">
              <a:buClrTx/>
              <a:buFont typeface="Arial" panose="020B0604020202020204" pitchFamily="34" charset="0"/>
              <a:buChar char="•"/>
            </a:pPr>
            <a:endParaRPr lang="en-US" sz="2200" dirty="0">
              <a:solidFill>
                <a:prstClr val="white"/>
              </a:solidFill>
              <a:latin typeface="Bahnschrift SemiBold SemiConden" panose="020B0502040204020203" pitchFamily="34" charset="0"/>
            </a:endParaRPr>
          </a:p>
          <a:p>
            <a:pPr marL="342892" indent="-342892" defTabSz="685783">
              <a:buClrTx/>
              <a:buFont typeface="Arial" panose="020B0604020202020204" pitchFamily="34" charset="0"/>
              <a:buChar char="•"/>
            </a:pPr>
            <a:r>
              <a:rPr lang="en-US" sz="2200" dirty="0">
                <a:solidFill>
                  <a:prstClr val="white"/>
                </a:solidFill>
                <a:latin typeface="Bahnschrift SemiBold SemiConden" panose="020B0502040204020203" pitchFamily="34" charset="0"/>
              </a:rPr>
              <a:t>Let’s Explore!</a:t>
            </a:r>
          </a:p>
          <a:p>
            <a:pPr marL="342892" indent="-342892" defTabSz="685783">
              <a:buClrTx/>
              <a:buFont typeface="Arial" panose="020B0604020202020204" pitchFamily="34" charset="0"/>
              <a:buChar char="•"/>
            </a:pPr>
            <a:endParaRPr lang="en-US" sz="2200" dirty="0">
              <a:solidFill>
                <a:prstClr val="white"/>
              </a:solidFill>
              <a:latin typeface="Bahnschrift SemiBold SemiConden" panose="020B0502040204020203" pitchFamily="34" charset="0"/>
            </a:endParaRPr>
          </a:p>
          <a:p>
            <a:pPr marL="342892" indent="-342892" defTabSz="685783">
              <a:buClrTx/>
              <a:buFont typeface="Arial" panose="020B0604020202020204" pitchFamily="34" charset="0"/>
              <a:buChar char="•"/>
            </a:pPr>
            <a:r>
              <a:rPr lang="en-US" sz="2200" dirty="0">
                <a:solidFill>
                  <a:prstClr val="white"/>
                </a:solidFill>
                <a:latin typeface="Bahnschrift SemiBold SemiConden" panose="020B0502040204020203" pitchFamily="34" charset="0"/>
              </a:rPr>
              <a:t>Marine Debris </a:t>
            </a:r>
          </a:p>
          <a:p>
            <a:pPr marL="342892" indent="-342892" defTabSz="685783">
              <a:buClrTx/>
              <a:buFont typeface="Arial" panose="020B0604020202020204" pitchFamily="34" charset="0"/>
              <a:buChar char="•"/>
            </a:pPr>
            <a:endParaRPr lang="en-US" sz="2200" dirty="0">
              <a:solidFill>
                <a:prstClr val="white"/>
              </a:solidFill>
              <a:latin typeface="Bahnschrift SemiBold SemiConden" panose="020B0502040204020203" pitchFamily="34" charset="0"/>
            </a:endParaRPr>
          </a:p>
          <a:p>
            <a:pPr marL="342892" indent="-342892" defTabSz="685783">
              <a:buClrTx/>
              <a:buFont typeface="Arial" panose="020B0604020202020204" pitchFamily="34" charset="0"/>
              <a:buChar char="•"/>
            </a:pPr>
            <a:r>
              <a:rPr lang="en-US" sz="2200" dirty="0">
                <a:solidFill>
                  <a:srgbClr val="589B9D"/>
                </a:solidFill>
                <a:latin typeface="Bahnschrift SemiBold SemiConden" panose="020B0502040204020203" pitchFamily="34" charset="0"/>
              </a:rPr>
              <a:t>Solutions </a:t>
            </a:r>
          </a:p>
          <a:p>
            <a:pPr marL="342892" indent="-342892" defTabSz="685783">
              <a:buClrTx/>
              <a:buFont typeface="Arial" panose="020B0604020202020204" pitchFamily="34" charset="0"/>
              <a:buChar char="•"/>
            </a:pPr>
            <a:endParaRPr lang="en-US" sz="2200" dirty="0">
              <a:solidFill>
                <a:prstClr val="white"/>
              </a:solidFill>
              <a:latin typeface="Bahnschrift SemiBold SemiConden" panose="020B0502040204020203" pitchFamily="34" charset="0"/>
            </a:endParaRPr>
          </a:p>
          <a:p>
            <a:pPr marL="342892" indent="-342892" defTabSz="685783">
              <a:buClrTx/>
              <a:buFont typeface="Arial" panose="020B0604020202020204" pitchFamily="34" charset="0"/>
              <a:buChar char="•"/>
            </a:pPr>
            <a:r>
              <a:rPr lang="en-US" sz="2200" dirty="0">
                <a:solidFill>
                  <a:prstClr val="white"/>
                </a:solidFill>
                <a:latin typeface="Bahnschrift SemiBold SemiConden" panose="020B0502040204020203" pitchFamily="34" charset="0"/>
              </a:rPr>
              <a:t>Review</a:t>
            </a:r>
          </a:p>
          <a:p>
            <a:pPr algn="ctr" defTabSz="685783">
              <a:buClrTx/>
            </a:pPr>
            <a:endParaRPr lang="en-US" sz="3600" dirty="0">
              <a:solidFill>
                <a:srgbClr val="328485"/>
              </a:solidFill>
              <a:latin typeface="Bahnschrift SemiBold SemiConden" panose="020B0502040204020203" pitchFamily="34" charset="0"/>
            </a:endParaRPr>
          </a:p>
          <a:p>
            <a:pPr defTabSz="685783">
              <a:buClrTx/>
            </a:pPr>
            <a:endParaRPr lang="en-US" sz="2400" dirty="0">
              <a:solidFill>
                <a:prstClr val="white"/>
              </a:solidFill>
              <a:latin typeface="Bahnschrift SemiBold SemiConden" panose="020B0502040204020203" pitchFamily="34" charset="0"/>
            </a:endParaRPr>
          </a:p>
        </p:txBody>
      </p:sp>
      <p:pic>
        <p:nvPicPr>
          <p:cNvPr id="3" name="Google Shape;727;p40" title="NAMEPA Beach Clean Up Tips 2021">
            <a:hlinkClick r:id="rId4"/>
            <a:extLst>
              <a:ext uri="{FF2B5EF4-FFF2-40B4-BE49-F238E27FC236}">
                <a16:creationId xmlns:a16="http://schemas.microsoft.com/office/drawing/2014/main" id="{DB2506E1-1CD4-184A-6EA6-FD9A8ADCA35B}"/>
              </a:ext>
            </a:extLst>
          </p:cNvPr>
          <p:cNvPicPr preferRelativeResize="0"/>
          <p:nvPr/>
        </p:nvPicPr>
        <p:blipFill>
          <a:blip r:embed="rId5">
            <a:alphaModFix/>
          </a:blip>
          <a:stretch>
            <a:fillRect/>
          </a:stretch>
        </p:blipFill>
        <p:spPr>
          <a:xfrm>
            <a:off x="856475" y="1137125"/>
            <a:ext cx="5197150" cy="3897850"/>
          </a:xfrm>
          <a:prstGeom prst="rect">
            <a:avLst/>
          </a:prstGeom>
          <a:noFill/>
          <a:ln>
            <a:noFill/>
          </a:ln>
        </p:spPr>
      </p:pic>
    </p:spTree>
    <p:extLst>
      <p:ext uri="{BB962C8B-B14F-4D97-AF65-F5344CB8AC3E}">
        <p14:creationId xmlns:p14="http://schemas.microsoft.com/office/powerpoint/2010/main" val="2258049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6338001" y="0"/>
            <a:ext cx="2899610" cy="5142538"/>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685783">
              <a:buClrTx/>
            </a:pPr>
            <a:endParaRPr lang="en-US" dirty="0">
              <a:solidFill>
                <a:srgbClr val="328485"/>
              </a:solidFill>
              <a:latin typeface="Bahnschrift SemiBold SemiConden" panose="020B0502040204020203" pitchFamily="34" charset="0"/>
              <a:ea typeface="+mn-ea"/>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4996" y="192989"/>
            <a:ext cx="668981" cy="683875"/>
          </a:xfrm>
          <a:prstGeom prst="rect">
            <a:avLst/>
          </a:prstGeom>
        </p:spPr>
      </p:pic>
      <p:sp>
        <p:nvSpPr>
          <p:cNvPr id="16" name="Title 4">
            <a:extLst>
              <a:ext uri="{FF2B5EF4-FFF2-40B4-BE49-F238E27FC236}">
                <a16:creationId xmlns:a16="http://schemas.microsoft.com/office/drawing/2014/main" id="{79C6083C-42A4-C3CE-7BE3-1B2E3DB381AF}"/>
              </a:ext>
            </a:extLst>
          </p:cNvPr>
          <p:cNvSpPr txBox="1">
            <a:spLocks/>
          </p:cNvSpPr>
          <p:nvPr/>
        </p:nvSpPr>
        <p:spPr>
          <a:xfrm>
            <a:off x="249508" y="192989"/>
            <a:ext cx="5981272" cy="829696"/>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783">
              <a:buClrTx/>
            </a:pPr>
            <a:r>
              <a:rPr lang="en-US" sz="4950" dirty="0">
                <a:solidFill>
                  <a:srgbClr val="328486"/>
                </a:solidFill>
                <a:latin typeface="Bahnschrift SemiBold Condensed" panose="020B0502040204020203" pitchFamily="34" charset="0"/>
              </a:rPr>
              <a:t>Beach Clean Up Tips!</a:t>
            </a:r>
          </a:p>
        </p:txBody>
      </p:sp>
      <p:sp>
        <p:nvSpPr>
          <p:cNvPr id="12" name="TextBox 11">
            <a:extLst>
              <a:ext uri="{FF2B5EF4-FFF2-40B4-BE49-F238E27FC236}">
                <a16:creationId xmlns:a16="http://schemas.microsoft.com/office/drawing/2014/main" id="{0841D3CB-8CD3-1744-25E3-E8BBF0F87AF5}"/>
              </a:ext>
            </a:extLst>
          </p:cNvPr>
          <p:cNvSpPr txBox="1"/>
          <p:nvPr/>
        </p:nvSpPr>
        <p:spPr>
          <a:xfrm>
            <a:off x="7311196" y="107422"/>
            <a:ext cx="1819194" cy="769441"/>
          </a:xfrm>
          <a:prstGeom prst="rect">
            <a:avLst/>
          </a:prstGeom>
          <a:noFill/>
        </p:spPr>
        <p:txBody>
          <a:bodyPr wrap="square">
            <a:spAutoFit/>
          </a:bodyPr>
          <a:lstStyle/>
          <a:p>
            <a:pPr algn="ctr" defTabSz="685783">
              <a:buClrTx/>
            </a:pPr>
            <a:r>
              <a:rPr lang="en-US" sz="4400" b="1" dirty="0">
                <a:solidFill>
                  <a:prstClr val="white"/>
                </a:solidFill>
                <a:latin typeface="Bahnschrift SemiBold SemiConden" panose="020B0502040204020203" pitchFamily="34" charset="0"/>
                <a:ea typeface="+mn-ea"/>
              </a:rPr>
              <a:t>Agenda</a:t>
            </a:r>
          </a:p>
        </p:txBody>
      </p:sp>
      <p:sp>
        <p:nvSpPr>
          <p:cNvPr id="6" name="Title 4">
            <a:extLst>
              <a:ext uri="{FF2B5EF4-FFF2-40B4-BE49-F238E27FC236}">
                <a16:creationId xmlns:a16="http://schemas.microsoft.com/office/drawing/2014/main" id="{51F55E37-C264-1BA7-0C3A-7098C7F55C1F}"/>
              </a:ext>
            </a:extLst>
          </p:cNvPr>
          <p:cNvSpPr txBox="1">
            <a:spLocks/>
          </p:cNvSpPr>
          <p:nvPr/>
        </p:nvSpPr>
        <p:spPr>
          <a:xfrm>
            <a:off x="6534996" y="1243585"/>
            <a:ext cx="2661131" cy="389895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892" indent="-342892" defTabSz="685783">
              <a:buClrTx/>
              <a:buFont typeface="Arial" panose="020B0604020202020204" pitchFamily="34" charset="0"/>
              <a:buChar char="•"/>
            </a:pPr>
            <a:r>
              <a:rPr lang="en-US" sz="2200" dirty="0">
                <a:solidFill>
                  <a:prstClr val="white"/>
                </a:solidFill>
                <a:latin typeface="Bahnschrift SemiBold SemiConden" panose="020B0502040204020203" pitchFamily="34" charset="0"/>
              </a:rPr>
              <a:t>Introduction</a:t>
            </a:r>
          </a:p>
          <a:p>
            <a:pPr marL="342892" indent="-342892" defTabSz="685783">
              <a:buClrTx/>
              <a:buFont typeface="Arial" panose="020B0604020202020204" pitchFamily="34" charset="0"/>
              <a:buChar char="•"/>
            </a:pPr>
            <a:endParaRPr lang="en-US" sz="2200" dirty="0">
              <a:solidFill>
                <a:prstClr val="white"/>
              </a:solidFill>
              <a:latin typeface="Bahnschrift SemiBold SemiConden" panose="020B0502040204020203" pitchFamily="34" charset="0"/>
            </a:endParaRPr>
          </a:p>
          <a:p>
            <a:pPr marL="342892" indent="-342892" defTabSz="685783">
              <a:buClrTx/>
              <a:buFont typeface="Arial" panose="020B0604020202020204" pitchFamily="34" charset="0"/>
              <a:buChar char="•"/>
            </a:pPr>
            <a:r>
              <a:rPr lang="en-US" sz="2200" dirty="0">
                <a:solidFill>
                  <a:prstClr val="white"/>
                </a:solidFill>
                <a:latin typeface="Bahnschrift SemiBold SemiConden" panose="020B0502040204020203" pitchFamily="34" charset="0"/>
              </a:rPr>
              <a:t>Let’s Explore!</a:t>
            </a:r>
          </a:p>
          <a:p>
            <a:pPr marL="342892" indent="-342892" defTabSz="685783">
              <a:buClrTx/>
              <a:buFont typeface="Arial" panose="020B0604020202020204" pitchFamily="34" charset="0"/>
              <a:buChar char="•"/>
            </a:pPr>
            <a:endParaRPr lang="en-US" sz="2200" dirty="0">
              <a:solidFill>
                <a:prstClr val="white"/>
              </a:solidFill>
              <a:latin typeface="Bahnschrift SemiBold SemiConden" panose="020B0502040204020203" pitchFamily="34" charset="0"/>
            </a:endParaRPr>
          </a:p>
          <a:p>
            <a:pPr marL="342892" indent="-342892" defTabSz="685783">
              <a:buClrTx/>
              <a:buFont typeface="Arial" panose="020B0604020202020204" pitchFamily="34" charset="0"/>
              <a:buChar char="•"/>
            </a:pPr>
            <a:r>
              <a:rPr lang="en-US" sz="2200" dirty="0">
                <a:solidFill>
                  <a:prstClr val="white"/>
                </a:solidFill>
                <a:latin typeface="Bahnschrift SemiBold SemiConden" panose="020B0502040204020203" pitchFamily="34" charset="0"/>
              </a:rPr>
              <a:t>Marine Debris </a:t>
            </a:r>
          </a:p>
          <a:p>
            <a:pPr marL="342892" indent="-342892" defTabSz="685783">
              <a:buClrTx/>
              <a:buFont typeface="Arial" panose="020B0604020202020204" pitchFamily="34" charset="0"/>
              <a:buChar char="•"/>
            </a:pPr>
            <a:endParaRPr lang="en-US" sz="2200" dirty="0">
              <a:solidFill>
                <a:prstClr val="white"/>
              </a:solidFill>
              <a:latin typeface="Bahnschrift SemiBold SemiConden" panose="020B0502040204020203" pitchFamily="34" charset="0"/>
            </a:endParaRPr>
          </a:p>
          <a:p>
            <a:pPr marL="342892" indent="-342892" defTabSz="685783">
              <a:buClrTx/>
              <a:buFont typeface="Arial" panose="020B0604020202020204" pitchFamily="34" charset="0"/>
              <a:buChar char="•"/>
            </a:pPr>
            <a:r>
              <a:rPr lang="en-US" sz="2200" dirty="0">
                <a:solidFill>
                  <a:srgbClr val="589B9D"/>
                </a:solidFill>
                <a:latin typeface="Bahnschrift SemiBold SemiConden" panose="020B0502040204020203" pitchFamily="34" charset="0"/>
              </a:rPr>
              <a:t>Solutions </a:t>
            </a:r>
          </a:p>
          <a:p>
            <a:pPr marL="342892" indent="-342892" defTabSz="685783">
              <a:buClrTx/>
              <a:buFont typeface="Arial" panose="020B0604020202020204" pitchFamily="34" charset="0"/>
              <a:buChar char="•"/>
            </a:pPr>
            <a:endParaRPr lang="en-US" sz="2200" dirty="0">
              <a:solidFill>
                <a:prstClr val="white"/>
              </a:solidFill>
              <a:latin typeface="Bahnschrift SemiBold SemiConden" panose="020B0502040204020203" pitchFamily="34" charset="0"/>
            </a:endParaRPr>
          </a:p>
          <a:p>
            <a:pPr marL="342892" indent="-342892" defTabSz="685783">
              <a:buClrTx/>
              <a:buFont typeface="Arial" panose="020B0604020202020204" pitchFamily="34" charset="0"/>
              <a:buChar char="•"/>
            </a:pPr>
            <a:r>
              <a:rPr lang="en-US" sz="2200" dirty="0">
                <a:solidFill>
                  <a:prstClr val="white"/>
                </a:solidFill>
                <a:latin typeface="Bahnschrift SemiBold SemiConden" panose="020B0502040204020203" pitchFamily="34" charset="0"/>
              </a:rPr>
              <a:t>Review</a:t>
            </a:r>
          </a:p>
          <a:p>
            <a:pPr algn="ctr" defTabSz="685783">
              <a:buClrTx/>
            </a:pPr>
            <a:endParaRPr lang="en-US" sz="3600" dirty="0">
              <a:solidFill>
                <a:srgbClr val="328485"/>
              </a:solidFill>
              <a:latin typeface="Bahnschrift SemiBold SemiConden" panose="020B0502040204020203" pitchFamily="34" charset="0"/>
            </a:endParaRPr>
          </a:p>
          <a:p>
            <a:pPr defTabSz="685783">
              <a:buClrTx/>
            </a:pPr>
            <a:endParaRPr lang="en-US" sz="2400" dirty="0">
              <a:solidFill>
                <a:prstClr val="white"/>
              </a:solidFill>
              <a:latin typeface="Bahnschrift SemiBold SemiConden" panose="020B0502040204020203" pitchFamily="34" charset="0"/>
            </a:endParaRPr>
          </a:p>
        </p:txBody>
      </p:sp>
      <p:sp>
        <p:nvSpPr>
          <p:cNvPr id="2" name="Google Shape;676;p35">
            <a:extLst>
              <a:ext uri="{FF2B5EF4-FFF2-40B4-BE49-F238E27FC236}">
                <a16:creationId xmlns:a16="http://schemas.microsoft.com/office/drawing/2014/main" id="{B1B033B1-58B2-A84D-A128-15423FDB13EA}"/>
              </a:ext>
            </a:extLst>
          </p:cNvPr>
          <p:cNvSpPr txBox="1">
            <a:spLocks/>
          </p:cNvSpPr>
          <p:nvPr/>
        </p:nvSpPr>
        <p:spPr>
          <a:xfrm>
            <a:off x="142285" y="1022685"/>
            <a:ext cx="3232285" cy="3694458"/>
          </a:xfrm>
          <a:prstGeom prst="rect">
            <a:avLst/>
          </a:prstGeom>
        </p:spPr>
        <p:txBody>
          <a:bodyPr spcFirstLastPara="1" vert="horz" wrap="square" lIns="91425" tIns="91425" rIns="91425" bIns="91425"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12750" indent="-342900">
              <a:spcBef>
                <a:spcPts val="600"/>
              </a:spcBef>
              <a:buClrTx/>
              <a:buSzPts val="2500"/>
            </a:pPr>
            <a:r>
              <a:rPr lang="en-US" sz="1600" b="1" dirty="0">
                <a:solidFill>
                  <a:srgbClr val="282560"/>
                </a:solidFill>
                <a:latin typeface="Georgia" panose="02040502050405020303" pitchFamily="18" charset="0"/>
              </a:rPr>
              <a:t>Refuse</a:t>
            </a:r>
            <a:r>
              <a:rPr lang="en-US" sz="1600" dirty="0">
                <a:solidFill>
                  <a:srgbClr val="282560"/>
                </a:solidFill>
                <a:latin typeface="Georgia" panose="02040502050405020303" pitchFamily="18" charset="0"/>
              </a:rPr>
              <a:t> what you do not need</a:t>
            </a:r>
            <a:br>
              <a:rPr lang="en-US" sz="1600" dirty="0">
                <a:solidFill>
                  <a:srgbClr val="282560"/>
                </a:solidFill>
                <a:latin typeface="Georgia" panose="02040502050405020303" pitchFamily="18" charset="0"/>
              </a:rPr>
            </a:br>
            <a:r>
              <a:rPr lang="en-US" sz="1600" dirty="0">
                <a:solidFill>
                  <a:srgbClr val="282560"/>
                </a:solidFill>
                <a:latin typeface="Georgia" panose="02040502050405020303" pitchFamily="18" charset="0"/>
              </a:rPr>
              <a:t> </a:t>
            </a:r>
          </a:p>
          <a:p>
            <a:pPr marL="412750" indent="-342900">
              <a:spcBef>
                <a:spcPts val="0"/>
              </a:spcBef>
              <a:buClrTx/>
              <a:buSzPts val="2500"/>
            </a:pPr>
            <a:r>
              <a:rPr lang="en-US" sz="1600" b="1" dirty="0">
                <a:solidFill>
                  <a:srgbClr val="282560"/>
                </a:solidFill>
                <a:latin typeface="Georgia" panose="02040502050405020303" pitchFamily="18" charset="0"/>
              </a:rPr>
              <a:t>Reduce</a:t>
            </a:r>
            <a:r>
              <a:rPr lang="en-US" sz="1600" dirty="0">
                <a:solidFill>
                  <a:srgbClr val="282560"/>
                </a:solidFill>
                <a:latin typeface="Georgia" panose="02040502050405020303" pitchFamily="18" charset="0"/>
              </a:rPr>
              <a:t> what you do need </a:t>
            </a:r>
            <a:br>
              <a:rPr lang="en-US" sz="1600" dirty="0">
                <a:solidFill>
                  <a:srgbClr val="282560"/>
                </a:solidFill>
                <a:latin typeface="Georgia" panose="02040502050405020303" pitchFamily="18" charset="0"/>
              </a:rPr>
            </a:br>
            <a:endParaRPr lang="en-US" sz="1600" dirty="0">
              <a:solidFill>
                <a:srgbClr val="282560"/>
              </a:solidFill>
              <a:latin typeface="Georgia" panose="02040502050405020303" pitchFamily="18" charset="0"/>
            </a:endParaRPr>
          </a:p>
          <a:p>
            <a:pPr marL="412750" indent="-342900">
              <a:spcBef>
                <a:spcPts val="0"/>
              </a:spcBef>
              <a:buClrTx/>
              <a:buSzPts val="2500"/>
            </a:pPr>
            <a:r>
              <a:rPr lang="en-US" sz="1600" b="1" dirty="0">
                <a:solidFill>
                  <a:srgbClr val="282560"/>
                </a:solidFill>
                <a:latin typeface="Georgia" panose="02040502050405020303" pitchFamily="18" charset="0"/>
              </a:rPr>
              <a:t>Reuse</a:t>
            </a:r>
            <a:r>
              <a:rPr lang="en-US" sz="1600" dirty="0">
                <a:solidFill>
                  <a:srgbClr val="282560"/>
                </a:solidFill>
                <a:latin typeface="Georgia" panose="02040502050405020303" pitchFamily="18" charset="0"/>
              </a:rPr>
              <a:t> what you consume </a:t>
            </a:r>
            <a:br>
              <a:rPr lang="en-US" sz="1600" dirty="0">
                <a:solidFill>
                  <a:srgbClr val="282560"/>
                </a:solidFill>
                <a:latin typeface="Georgia" panose="02040502050405020303" pitchFamily="18" charset="0"/>
              </a:rPr>
            </a:br>
            <a:endParaRPr lang="en-US" sz="1600" dirty="0">
              <a:solidFill>
                <a:srgbClr val="282560"/>
              </a:solidFill>
              <a:latin typeface="Georgia" panose="02040502050405020303" pitchFamily="18" charset="0"/>
            </a:endParaRPr>
          </a:p>
          <a:p>
            <a:pPr marL="412750" indent="-342900">
              <a:spcBef>
                <a:spcPts val="0"/>
              </a:spcBef>
              <a:buClrTx/>
              <a:buSzPts val="2500"/>
            </a:pPr>
            <a:r>
              <a:rPr lang="en-US" sz="1600" b="1" dirty="0">
                <a:solidFill>
                  <a:srgbClr val="282560"/>
                </a:solidFill>
                <a:latin typeface="Georgia" panose="02040502050405020303" pitchFamily="18" charset="0"/>
              </a:rPr>
              <a:t>Repurpose </a:t>
            </a:r>
            <a:r>
              <a:rPr lang="en-US" sz="1600" dirty="0">
                <a:solidFill>
                  <a:srgbClr val="282560"/>
                </a:solidFill>
                <a:latin typeface="Georgia" panose="02040502050405020303" pitchFamily="18" charset="0"/>
              </a:rPr>
              <a:t>what you can not refuse, reduce or reuse </a:t>
            </a:r>
            <a:br>
              <a:rPr lang="en-US" sz="1600" dirty="0">
                <a:solidFill>
                  <a:srgbClr val="282560"/>
                </a:solidFill>
                <a:latin typeface="Georgia" panose="02040502050405020303" pitchFamily="18" charset="0"/>
              </a:rPr>
            </a:br>
            <a:endParaRPr lang="en-US" sz="1600" dirty="0">
              <a:solidFill>
                <a:srgbClr val="282560"/>
              </a:solidFill>
              <a:latin typeface="Georgia" panose="02040502050405020303" pitchFamily="18" charset="0"/>
            </a:endParaRPr>
          </a:p>
          <a:p>
            <a:pPr marL="412750" indent="-342900">
              <a:spcBef>
                <a:spcPts val="0"/>
              </a:spcBef>
              <a:buClrTx/>
              <a:buSzPts val="2500"/>
            </a:pPr>
            <a:r>
              <a:rPr lang="en-US" sz="1600" b="1" dirty="0">
                <a:solidFill>
                  <a:srgbClr val="282560"/>
                </a:solidFill>
                <a:latin typeface="Georgia" panose="02040502050405020303" pitchFamily="18" charset="0"/>
              </a:rPr>
              <a:t>Recycle </a:t>
            </a:r>
            <a:r>
              <a:rPr lang="en-US" sz="1600" dirty="0">
                <a:solidFill>
                  <a:srgbClr val="282560"/>
                </a:solidFill>
                <a:latin typeface="Georgia" panose="02040502050405020303" pitchFamily="18" charset="0"/>
              </a:rPr>
              <a:t>what you can not refuse, reduce, reuse, or repurpose </a:t>
            </a:r>
            <a:endParaRPr lang="en-US" sz="1600" b="1" dirty="0">
              <a:solidFill>
                <a:srgbClr val="282560"/>
              </a:solidFill>
              <a:latin typeface="Georgia" panose="02040502050405020303" pitchFamily="18" charset="0"/>
            </a:endParaRPr>
          </a:p>
          <a:p>
            <a:pPr marL="0" indent="0">
              <a:spcBef>
                <a:spcPts val="600"/>
              </a:spcBef>
              <a:buClrTx/>
              <a:buFont typeface="Arial" panose="020B0604020202020204" pitchFamily="34" charset="0"/>
              <a:buNone/>
            </a:pPr>
            <a:br>
              <a:rPr lang="en-US" sz="1800" dirty="0"/>
            </a:br>
            <a:endParaRPr lang="en-US" sz="1800" dirty="0"/>
          </a:p>
          <a:p>
            <a:pPr marL="457200" indent="0">
              <a:spcBef>
                <a:spcPts val="600"/>
              </a:spcBef>
              <a:buClrTx/>
              <a:buFont typeface="Arial" panose="020B0604020202020204" pitchFamily="34" charset="0"/>
              <a:buNone/>
            </a:pPr>
            <a:endParaRPr lang="en-US" sz="1800" dirty="0"/>
          </a:p>
        </p:txBody>
      </p:sp>
      <p:pic>
        <p:nvPicPr>
          <p:cNvPr id="8" name="Picture 7" descr="A sign on a wall&#10;&#10;Description automatically generated with low confidence">
            <a:extLst>
              <a:ext uri="{FF2B5EF4-FFF2-40B4-BE49-F238E27FC236}">
                <a16:creationId xmlns:a16="http://schemas.microsoft.com/office/drawing/2014/main" id="{9C11C67A-680F-B9C8-2C91-5906883C9AE0}"/>
              </a:ext>
            </a:extLst>
          </p:cNvPr>
          <p:cNvPicPr>
            <a:picLocks noChangeAspect="1"/>
          </p:cNvPicPr>
          <p:nvPr/>
        </p:nvPicPr>
        <p:blipFill>
          <a:blip r:embed="rId4"/>
          <a:stretch>
            <a:fillRect/>
          </a:stretch>
        </p:blipFill>
        <p:spPr>
          <a:xfrm>
            <a:off x="3721580" y="1318254"/>
            <a:ext cx="2156705" cy="323343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14329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6338001" y="0"/>
            <a:ext cx="2899610" cy="5142538"/>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685783">
              <a:buClrTx/>
            </a:pPr>
            <a:endParaRPr lang="en-US" dirty="0">
              <a:solidFill>
                <a:srgbClr val="328485"/>
              </a:solidFill>
              <a:latin typeface="Bahnschrift SemiBold SemiConden" panose="020B0502040204020203" pitchFamily="34" charset="0"/>
              <a:ea typeface="+mn-ea"/>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4996" y="192989"/>
            <a:ext cx="668981" cy="683875"/>
          </a:xfrm>
          <a:prstGeom prst="rect">
            <a:avLst/>
          </a:prstGeom>
        </p:spPr>
      </p:pic>
      <p:sp>
        <p:nvSpPr>
          <p:cNvPr id="16" name="Title 4">
            <a:extLst>
              <a:ext uri="{FF2B5EF4-FFF2-40B4-BE49-F238E27FC236}">
                <a16:creationId xmlns:a16="http://schemas.microsoft.com/office/drawing/2014/main" id="{79C6083C-42A4-C3CE-7BE3-1B2E3DB381AF}"/>
              </a:ext>
            </a:extLst>
          </p:cNvPr>
          <p:cNvSpPr txBox="1">
            <a:spLocks/>
          </p:cNvSpPr>
          <p:nvPr/>
        </p:nvSpPr>
        <p:spPr>
          <a:xfrm>
            <a:off x="249508" y="192989"/>
            <a:ext cx="5981272" cy="829696"/>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783">
              <a:buClrTx/>
            </a:pPr>
            <a:r>
              <a:rPr lang="en-US" sz="4950" dirty="0">
                <a:solidFill>
                  <a:srgbClr val="328486"/>
                </a:solidFill>
                <a:latin typeface="Bahnschrift SemiBold Condensed" panose="020B0502040204020203" pitchFamily="34" charset="0"/>
              </a:rPr>
              <a:t>Summary</a:t>
            </a:r>
          </a:p>
        </p:txBody>
      </p:sp>
      <p:sp>
        <p:nvSpPr>
          <p:cNvPr id="12" name="TextBox 11">
            <a:extLst>
              <a:ext uri="{FF2B5EF4-FFF2-40B4-BE49-F238E27FC236}">
                <a16:creationId xmlns:a16="http://schemas.microsoft.com/office/drawing/2014/main" id="{0841D3CB-8CD3-1744-25E3-E8BBF0F87AF5}"/>
              </a:ext>
            </a:extLst>
          </p:cNvPr>
          <p:cNvSpPr txBox="1"/>
          <p:nvPr/>
        </p:nvSpPr>
        <p:spPr>
          <a:xfrm>
            <a:off x="7311196" y="107422"/>
            <a:ext cx="1819194" cy="769441"/>
          </a:xfrm>
          <a:prstGeom prst="rect">
            <a:avLst/>
          </a:prstGeom>
          <a:noFill/>
        </p:spPr>
        <p:txBody>
          <a:bodyPr wrap="square">
            <a:spAutoFit/>
          </a:bodyPr>
          <a:lstStyle/>
          <a:p>
            <a:pPr algn="ctr" defTabSz="685783">
              <a:buClrTx/>
            </a:pPr>
            <a:r>
              <a:rPr lang="en-US" sz="4400" b="1" dirty="0">
                <a:solidFill>
                  <a:prstClr val="white"/>
                </a:solidFill>
                <a:latin typeface="Bahnschrift SemiBold SemiConden" panose="020B0502040204020203" pitchFamily="34" charset="0"/>
                <a:ea typeface="+mn-ea"/>
              </a:rPr>
              <a:t>Agenda</a:t>
            </a:r>
          </a:p>
        </p:txBody>
      </p:sp>
      <p:sp>
        <p:nvSpPr>
          <p:cNvPr id="6" name="Title 4">
            <a:extLst>
              <a:ext uri="{FF2B5EF4-FFF2-40B4-BE49-F238E27FC236}">
                <a16:creationId xmlns:a16="http://schemas.microsoft.com/office/drawing/2014/main" id="{51F55E37-C264-1BA7-0C3A-7098C7F55C1F}"/>
              </a:ext>
            </a:extLst>
          </p:cNvPr>
          <p:cNvSpPr txBox="1">
            <a:spLocks/>
          </p:cNvSpPr>
          <p:nvPr/>
        </p:nvSpPr>
        <p:spPr>
          <a:xfrm>
            <a:off x="6534996" y="1243585"/>
            <a:ext cx="2661131" cy="389895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892" indent="-342892" defTabSz="685783">
              <a:buClrTx/>
              <a:buFont typeface="Arial" panose="020B0604020202020204" pitchFamily="34" charset="0"/>
              <a:buChar char="•"/>
            </a:pPr>
            <a:r>
              <a:rPr lang="en-US" sz="2200" dirty="0">
                <a:solidFill>
                  <a:prstClr val="white"/>
                </a:solidFill>
                <a:latin typeface="Bahnschrift SemiBold SemiConden" panose="020B0502040204020203" pitchFamily="34" charset="0"/>
              </a:rPr>
              <a:t>Introduction</a:t>
            </a:r>
          </a:p>
          <a:p>
            <a:pPr marL="342892" indent="-342892" defTabSz="685783">
              <a:buClrTx/>
              <a:buFont typeface="Arial" panose="020B0604020202020204" pitchFamily="34" charset="0"/>
              <a:buChar char="•"/>
            </a:pPr>
            <a:endParaRPr lang="en-US" sz="2200" dirty="0">
              <a:solidFill>
                <a:prstClr val="white"/>
              </a:solidFill>
              <a:latin typeface="Bahnschrift SemiBold SemiConden" panose="020B0502040204020203" pitchFamily="34" charset="0"/>
            </a:endParaRPr>
          </a:p>
          <a:p>
            <a:pPr marL="342892" indent="-342892" defTabSz="685783">
              <a:buClrTx/>
              <a:buFont typeface="Arial" panose="020B0604020202020204" pitchFamily="34" charset="0"/>
              <a:buChar char="•"/>
            </a:pPr>
            <a:r>
              <a:rPr lang="en-US" sz="2200" dirty="0">
                <a:solidFill>
                  <a:prstClr val="white"/>
                </a:solidFill>
                <a:latin typeface="Bahnschrift SemiBold SemiConden" panose="020B0502040204020203" pitchFamily="34" charset="0"/>
              </a:rPr>
              <a:t>Let’s Explore!</a:t>
            </a:r>
          </a:p>
          <a:p>
            <a:pPr marL="342892" indent="-342892" defTabSz="685783">
              <a:buClrTx/>
              <a:buFont typeface="Arial" panose="020B0604020202020204" pitchFamily="34" charset="0"/>
              <a:buChar char="•"/>
            </a:pPr>
            <a:endParaRPr lang="en-US" sz="2200" dirty="0">
              <a:solidFill>
                <a:prstClr val="white"/>
              </a:solidFill>
              <a:latin typeface="Bahnschrift SemiBold SemiConden" panose="020B0502040204020203" pitchFamily="34" charset="0"/>
            </a:endParaRPr>
          </a:p>
          <a:p>
            <a:pPr marL="342892" indent="-342892" defTabSz="685783">
              <a:buClrTx/>
              <a:buFont typeface="Arial" panose="020B0604020202020204" pitchFamily="34" charset="0"/>
              <a:buChar char="•"/>
            </a:pPr>
            <a:r>
              <a:rPr lang="en-US" sz="2200" dirty="0">
                <a:solidFill>
                  <a:prstClr val="white"/>
                </a:solidFill>
                <a:latin typeface="Bahnschrift SemiBold SemiConden" panose="020B0502040204020203" pitchFamily="34" charset="0"/>
              </a:rPr>
              <a:t>Marine Debris </a:t>
            </a:r>
          </a:p>
          <a:p>
            <a:pPr marL="342892" indent="-342892" defTabSz="685783">
              <a:buClrTx/>
              <a:buFont typeface="Arial" panose="020B0604020202020204" pitchFamily="34" charset="0"/>
              <a:buChar char="•"/>
            </a:pPr>
            <a:endParaRPr lang="en-US" sz="2200" dirty="0">
              <a:solidFill>
                <a:prstClr val="white"/>
              </a:solidFill>
              <a:latin typeface="Bahnschrift SemiBold SemiConden" panose="020B0502040204020203" pitchFamily="34" charset="0"/>
            </a:endParaRPr>
          </a:p>
          <a:p>
            <a:pPr marL="342892" indent="-342892" defTabSz="685783">
              <a:buClrTx/>
              <a:buFont typeface="Arial" panose="020B0604020202020204" pitchFamily="34" charset="0"/>
              <a:buChar char="•"/>
            </a:pPr>
            <a:r>
              <a:rPr lang="en-US" sz="2200" dirty="0">
                <a:solidFill>
                  <a:srgbClr val="589B9D"/>
                </a:solidFill>
                <a:latin typeface="Bahnschrift SemiBold SemiConden" panose="020B0502040204020203" pitchFamily="34" charset="0"/>
              </a:rPr>
              <a:t>Solutions </a:t>
            </a:r>
          </a:p>
          <a:p>
            <a:pPr marL="342892" indent="-342892" defTabSz="685783">
              <a:buClrTx/>
              <a:buFont typeface="Arial" panose="020B0604020202020204" pitchFamily="34" charset="0"/>
              <a:buChar char="•"/>
            </a:pPr>
            <a:endParaRPr lang="en-US" sz="2200" dirty="0">
              <a:solidFill>
                <a:prstClr val="white"/>
              </a:solidFill>
              <a:latin typeface="Bahnschrift SemiBold SemiConden" panose="020B0502040204020203" pitchFamily="34" charset="0"/>
            </a:endParaRPr>
          </a:p>
          <a:p>
            <a:pPr marL="342892" indent="-342892" defTabSz="685783">
              <a:buClrTx/>
              <a:buFont typeface="Arial" panose="020B0604020202020204" pitchFamily="34" charset="0"/>
              <a:buChar char="•"/>
            </a:pPr>
            <a:r>
              <a:rPr lang="en-US" sz="2200" dirty="0">
                <a:solidFill>
                  <a:prstClr val="white"/>
                </a:solidFill>
                <a:latin typeface="Bahnschrift SemiBold SemiConden" panose="020B0502040204020203" pitchFamily="34" charset="0"/>
              </a:rPr>
              <a:t>Review</a:t>
            </a:r>
          </a:p>
          <a:p>
            <a:pPr algn="ctr" defTabSz="685783">
              <a:buClrTx/>
            </a:pPr>
            <a:endParaRPr lang="en-US" sz="3600" dirty="0">
              <a:solidFill>
                <a:srgbClr val="328485"/>
              </a:solidFill>
              <a:latin typeface="Bahnschrift SemiBold SemiConden" panose="020B0502040204020203" pitchFamily="34" charset="0"/>
            </a:endParaRPr>
          </a:p>
          <a:p>
            <a:pPr defTabSz="685783">
              <a:buClrTx/>
            </a:pPr>
            <a:endParaRPr lang="en-US" sz="2400" dirty="0">
              <a:solidFill>
                <a:prstClr val="white"/>
              </a:solidFill>
              <a:latin typeface="Bahnschrift SemiBold SemiConden" panose="020B0502040204020203" pitchFamily="34" charset="0"/>
            </a:endParaRPr>
          </a:p>
        </p:txBody>
      </p:sp>
      <p:sp>
        <p:nvSpPr>
          <p:cNvPr id="2" name="Google Shape;676;p35">
            <a:extLst>
              <a:ext uri="{FF2B5EF4-FFF2-40B4-BE49-F238E27FC236}">
                <a16:creationId xmlns:a16="http://schemas.microsoft.com/office/drawing/2014/main" id="{B1B033B1-58B2-A84D-A128-15423FDB13EA}"/>
              </a:ext>
            </a:extLst>
          </p:cNvPr>
          <p:cNvSpPr txBox="1">
            <a:spLocks/>
          </p:cNvSpPr>
          <p:nvPr/>
        </p:nvSpPr>
        <p:spPr>
          <a:xfrm>
            <a:off x="142286" y="1022685"/>
            <a:ext cx="2795647" cy="3694458"/>
          </a:xfrm>
          <a:prstGeom prst="rect">
            <a:avLst/>
          </a:prstGeom>
        </p:spPr>
        <p:txBody>
          <a:bodyPr spcFirstLastPara="1" vert="horz" wrap="square" lIns="91425" tIns="91425" rIns="91425" bIns="91425"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12750" indent="-342900">
              <a:spcBef>
                <a:spcPts val="600"/>
              </a:spcBef>
              <a:buClrTx/>
              <a:buSzPts val="2500"/>
            </a:pPr>
            <a:r>
              <a:rPr lang="en-US" sz="1600" b="1" dirty="0">
                <a:solidFill>
                  <a:srgbClr val="282560"/>
                </a:solidFill>
                <a:latin typeface="Georgia" panose="02040502050405020303" pitchFamily="18" charset="0"/>
              </a:rPr>
              <a:t>How can you help protect the marine environment?!</a:t>
            </a:r>
          </a:p>
          <a:p>
            <a:pPr marL="412750" indent="-342900">
              <a:spcBef>
                <a:spcPts val="600"/>
              </a:spcBef>
              <a:buClrTx/>
              <a:buSzPts val="2500"/>
            </a:pPr>
            <a:endParaRPr lang="en-US" sz="1600" b="1" dirty="0">
              <a:solidFill>
                <a:srgbClr val="282560"/>
              </a:solidFill>
              <a:latin typeface="Georgia" panose="02040502050405020303" pitchFamily="18" charset="0"/>
            </a:endParaRPr>
          </a:p>
          <a:p>
            <a:pPr marL="412750" indent="-342900">
              <a:spcBef>
                <a:spcPts val="600"/>
              </a:spcBef>
              <a:buClrTx/>
              <a:buSzPts val="2500"/>
            </a:pPr>
            <a:r>
              <a:rPr lang="en-US" sz="1600" b="1" dirty="0">
                <a:solidFill>
                  <a:srgbClr val="282560"/>
                </a:solidFill>
                <a:latin typeface="Georgia" panose="02040502050405020303" pitchFamily="18" charset="0"/>
              </a:rPr>
              <a:t>The 5 R’s </a:t>
            </a:r>
            <a:br>
              <a:rPr lang="en-US" sz="1600" b="1" dirty="0">
                <a:solidFill>
                  <a:srgbClr val="282560"/>
                </a:solidFill>
                <a:latin typeface="Georgia" panose="02040502050405020303" pitchFamily="18" charset="0"/>
              </a:rPr>
            </a:br>
            <a:endParaRPr lang="en-US" sz="1600" b="1" dirty="0">
              <a:solidFill>
                <a:srgbClr val="282560"/>
              </a:solidFill>
              <a:latin typeface="Georgia" panose="02040502050405020303" pitchFamily="18" charset="0"/>
            </a:endParaRPr>
          </a:p>
          <a:p>
            <a:pPr marL="412750" indent="-342900">
              <a:spcBef>
                <a:spcPts val="600"/>
              </a:spcBef>
              <a:buClrTx/>
              <a:buSzPts val="2500"/>
            </a:pPr>
            <a:r>
              <a:rPr lang="en-US" sz="1600" b="1" dirty="0">
                <a:solidFill>
                  <a:srgbClr val="282560"/>
                </a:solidFill>
                <a:latin typeface="Georgia" panose="02040502050405020303" pitchFamily="18" charset="0"/>
              </a:rPr>
              <a:t>Conduct your own beach clean up</a:t>
            </a:r>
            <a:br>
              <a:rPr lang="en-US" sz="1600" b="1" dirty="0">
                <a:solidFill>
                  <a:srgbClr val="282560"/>
                </a:solidFill>
                <a:latin typeface="Georgia" panose="02040502050405020303" pitchFamily="18" charset="0"/>
              </a:rPr>
            </a:br>
            <a:endParaRPr lang="en-US" sz="1600" b="1" dirty="0">
              <a:solidFill>
                <a:srgbClr val="282560"/>
              </a:solidFill>
              <a:latin typeface="Georgia" panose="02040502050405020303" pitchFamily="18" charset="0"/>
            </a:endParaRPr>
          </a:p>
          <a:p>
            <a:pPr marL="412750" indent="-342900">
              <a:spcBef>
                <a:spcPts val="600"/>
              </a:spcBef>
              <a:buClrTx/>
              <a:buSzPts val="2500"/>
            </a:pPr>
            <a:r>
              <a:rPr lang="en-US" sz="1600" b="1" dirty="0">
                <a:solidFill>
                  <a:srgbClr val="282560"/>
                </a:solidFill>
                <a:latin typeface="Georgia" panose="02040502050405020303" pitchFamily="18" charset="0"/>
              </a:rPr>
              <a:t>Make small choices like using reusable water bottles, or reusable bags </a:t>
            </a:r>
            <a:br>
              <a:rPr lang="en-US" sz="1800" b="1" dirty="0"/>
            </a:br>
            <a:endParaRPr lang="en-US" sz="1800" b="1" dirty="0"/>
          </a:p>
          <a:p>
            <a:pPr marL="457200" indent="0">
              <a:spcBef>
                <a:spcPts val="600"/>
              </a:spcBef>
              <a:buClrTx/>
              <a:buFont typeface="Arial" panose="020B0604020202020204" pitchFamily="34" charset="0"/>
              <a:buNone/>
            </a:pPr>
            <a:endParaRPr lang="en-US" sz="1800" b="1" dirty="0"/>
          </a:p>
        </p:txBody>
      </p:sp>
      <p:pic>
        <p:nvPicPr>
          <p:cNvPr id="4" name="Picture 3" descr="A picture containing text, screenshot, poster&#10;&#10;Description automatically generated">
            <a:hlinkClick r:id="rId4"/>
            <a:extLst>
              <a:ext uri="{FF2B5EF4-FFF2-40B4-BE49-F238E27FC236}">
                <a16:creationId xmlns:a16="http://schemas.microsoft.com/office/drawing/2014/main" id="{F9BAFE0D-A2E3-0406-379E-7A65040BC1A6}"/>
              </a:ext>
            </a:extLst>
          </p:cNvPr>
          <p:cNvPicPr>
            <a:picLocks noChangeAspect="1"/>
          </p:cNvPicPr>
          <p:nvPr/>
        </p:nvPicPr>
        <p:blipFill>
          <a:blip r:embed="rId5"/>
          <a:stretch>
            <a:fillRect/>
          </a:stretch>
        </p:blipFill>
        <p:spPr>
          <a:xfrm>
            <a:off x="3012133" y="607837"/>
            <a:ext cx="3036266" cy="38999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96519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8000" b="-108000"/>
          </a:stretch>
        </a:blipFill>
        <a:effectLst/>
      </p:bgPr>
    </p:bg>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81E97914-BAE2-40F7-AF42-7BE9A5A6F2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0" y="-41094"/>
            <a:ext cx="3751022" cy="1244396"/>
          </a:xfrm>
          <a:prstGeom prst="rect">
            <a:avLst/>
          </a:prstGeom>
        </p:spPr>
      </p:pic>
      <p:sp>
        <p:nvSpPr>
          <p:cNvPr id="7" name="object 6" descr="Blue rectangle">
            <a:extLst>
              <a:ext uri="{FF2B5EF4-FFF2-40B4-BE49-F238E27FC236}">
                <a16:creationId xmlns:a16="http://schemas.microsoft.com/office/drawing/2014/main" id="{F9E42100-2676-4CD6-8F90-0ECF495BD459}"/>
              </a:ext>
            </a:extLst>
          </p:cNvPr>
          <p:cNvSpPr/>
          <p:nvPr/>
        </p:nvSpPr>
        <p:spPr>
          <a:xfrm>
            <a:off x="4914429" y="2652963"/>
            <a:ext cx="4027142" cy="2235296"/>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409CBF">
              <a:alpha val="80000"/>
            </a:srgbClr>
          </a:solidFill>
        </p:spPr>
        <p:txBody>
          <a:bodyPr wrap="square" lIns="0" tIns="0" rIns="0" bIns="0" rtlCol="0"/>
          <a:lstStyle/>
          <a:p>
            <a:pPr defTabSz="685800">
              <a:buClrTx/>
              <a:defRPr/>
            </a:pPr>
            <a:endParaRPr lang="en-US" sz="1350" kern="1200" dirty="0">
              <a:solidFill>
                <a:prstClr val="black"/>
              </a:solidFill>
              <a:latin typeface="Arial "/>
              <a:ea typeface="+mn-ea"/>
              <a:cs typeface="+mn-cs"/>
            </a:endParaRPr>
          </a:p>
        </p:txBody>
      </p:sp>
      <p:sp>
        <p:nvSpPr>
          <p:cNvPr id="8" name="Title 1">
            <a:extLst>
              <a:ext uri="{FF2B5EF4-FFF2-40B4-BE49-F238E27FC236}">
                <a16:creationId xmlns:a16="http://schemas.microsoft.com/office/drawing/2014/main" id="{7C9C908F-CD45-4364-BAED-48826A4B0EC2}"/>
              </a:ext>
            </a:extLst>
          </p:cNvPr>
          <p:cNvSpPr txBox="1">
            <a:spLocks/>
          </p:cNvSpPr>
          <p:nvPr/>
        </p:nvSpPr>
        <p:spPr>
          <a:xfrm>
            <a:off x="5522487" y="2714318"/>
            <a:ext cx="2811025" cy="561990"/>
          </a:xfrm>
          <a:prstGeom prst="rect">
            <a:avLst/>
          </a:prstGeom>
        </p:spPr>
        <p:txBody>
          <a:bodyPr vert="horz" lIns="68580" tIns="34290" rIns="68580" bIns="34290" rtlCol="0" anchor="b">
            <a:normAutofit fontScale="9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685800">
              <a:buClrTx/>
              <a:defRPr/>
            </a:pPr>
            <a:r>
              <a:rPr lang="en-US" sz="4500" b="1" dirty="0">
                <a:solidFill>
                  <a:srgbClr val="E7E6E6">
                    <a:lumMod val="20000"/>
                    <a:lumOff val="80000"/>
                  </a:srgbClr>
                </a:solidFill>
                <a:latin typeface="Bahnschrift SemiBold Condensed" panose="020B0502040204020203" pitchFamily="34" charset="0"/>
              </a:rPr>
              <a:t>Our Mission</a:t>
            </a:r>
          </a:p>
        </p:txBody>
      </p:sp>
      <p:sp>
        <p:nvSpPr>
          <p:cNvPr id="9" name="Content Placeholder 3">
            <a:extLst>
              <a:ext uri="{FF2B5EF4-FFF2-40B4-BE49-F238E27FC236}">
                <a16:creationId xmlns:a16="http://schemas.microsoft.com/office/drawing/2014/main" id="{ED116B31-6869-4996-B02E-008803AE6EAD}"/>
              </a:ext>
            </a:extLst>
          </p:cNvPr>
          <p:cNvSpPr txBox="1">
            <a:spLocks/>
          </p:cNvSpPr>
          <p:nvPr/>
        </p:nvSpPr>
        <p:spPr>
          <a:xfrm>
            <a:off x="5020843" y="3311840"/>
            <a:ext cx="3814311" cy="157641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685800" fontAlgn="base">
              <a:spcBef>
                <a:spcPts val="750"/>
              </a:spcBef>
              <a:buClrTx/>
              <a:buNone/>
              <a:defRPr/>
            </a:pPr>
            <a:r>
              <a:rPr lang="en-US" sz="2100" b="1" i="1" dirty="0">
                <a:solidFill>
                  <a:srgbClr val="E7E6E6">
                    <a:lumMod val="20000"/>
                    <a:lumOff val="80000"/>
                  </a:srgbClr>
                </a:solidFill>
                <a:latin typeface="Cabin"/>
              </a:rPr>
              <a:t>Preserving the marine environment by promoting sustainable maritime industry best practices and educating the public to Save Our Seas</a:t>
            </a:r>
          </a:p>
        </p:txBody>
      </p:sp>
      <p:sp>
        <p:nvSpPr>
          <p:cNvPr id="10" name="object 9" descr="Beige rectangle">
            <a:extLst>
              <a:ext uri="{FF2B5EF4-FFF2-40B4-BE49-F238E27FC236}">
                <a16:creationId xmlns:a16="http://schemas.microsoft.com/office/drawing/2014/main" id="{B4011D43-CC02-4A4F-B815-40DA8C8D84D1}"/>
              </a:ext>
            </a:extLst>
          </p:cNvPr>
          <p:cNvSpPr/>
          <p:nvPr/>
        </p:nvSpPr>
        <p:spPr>
          <a:xfrm>
            <a:off x="5522487" y="3277551"/>
            <a:ext cx="2811025" cy="34289"/>
          </a:xfrm>
          <a:custGeom>
            <a:avLst/>
            <a:gdLst/>
            <a:ahLst/>
            <a:cxnLst/>
            <a:rect l="l" t="t" r="r" b="b"/>
            <a:pathLst>
              <a:path w="2642870">
                <a:moveTo>
                  <a:pt x="0" y="0"/>
                </a:moveTo>
                <a:lnTo>
                  <a:pt x="2642616" y="0"/>
                </a:lnTo>
              </a:path>
            </a:pathLst>
          </a:custGeom>
          <a:ln w="54863">
            <a:solidFill>
              <a:schemeClr val="bg2">
                <a:lumMod val="40000"/>
                <a:lumOff val="60000"/>
              </a:schemeClr>
            </a:solidFill>
          </a:ln>
        </p:spPr>
        <p:txBody>
          <a:bodyPr wrap="square" lIns="0" tIns="0" rIns="0" bIns="0" rtlCol="0"/>
          <a:lstStyle/>
          <a:p>
            <a:pPr defTabSz="685800">
              <a:buClrTx/>
              <a:defRPr/>
            </a:pPr>
            <a:endParaRPr lang="en-US" sz="1350" kern="1200" dirty="0">
              <a:solidFill>
                <a:prstClr val="black"/>
              </a:solidFill>
              <a:latin typeface="Arial "/>
              <a:ea typeface="+mn-ea"/>
              <a:cs typeface="+mn-cs"/>
            </a:endParaRPr>
          </a:p>
        </p:txBody>
      </p:sp>
      <p:sp>
        <p:nvSpPr>
          <p:cNvPr id="11" name="TextBox 10">
            <a:extLst>
              <a:ext uri="{FF2B5EF4-FFF2-40B4-BE49-F238E27FC236}">
                <a16:creationId xmlns:a16="http://schemas.microsoft.com/office/drawing/2014/main" id="{F793BD05-E22D-4595-BA3D-95FFA45587CC}"/>
              </a:ext>
            </a:extLst>
          </p:cNvPr>
          <p:cNvSpPr txBox="1"/>
          <p:nvPr/>
        </p:nvSpPr>
        <p:spPr>
          <a:xfrm>
            <a:off x="135441" y="4604273"/>
            <a:ext cx="1713237" cy="276999"/>
          </a:xfrm>
          <a:prstGeom prst="rect">
            <a:avLst/>
          </a:prstGeom>
          <a:noFill/>
        </p:spPr>
        <p:txBody>
          <a:bodyPr wrap="square" rtlCol="0">
            <a:spAutoFit/>
          </a:bodyPr>
          <a:lstStyle/>
          <a:p>
            <a:pPr defTabSz="685800">
              <a:buClrTx/>
              <a:defRPr/>
            </a:pPr>
            <a:r>
              <a:rPr lang="en-US" sz="1200" b="1" kern="1200" dirty="0">
                <a:solidFill>
                  <a:srgbClr val="262262"/>
                </a:solidFill>
                <a:latin typeface="Avenir Next LT Pro Light" panose="020B0304020202020204" pitchFamily="34" charset="0"/>
                <a:ea typeface="+mn-ea"/>
                <a:cs typeface="+mn-cs"/>
              </a:rPr>
              <a:t>www.namepa.net</a:t>
            </a:r>
          </a:p>
        </p:txBody>
      </p:sp>
      <p:sp>
        <p:nvSpPr>
          <p:cNvPr id="44" name="TextBox 43">
            <a:extLst>
              <a:ext uri="{FF2B5EF4-FFF2-40B4-BE49-F238E27FC236}">
                <a16:creationId xmlns:a16="http://schemas.microsoft.com/office/drawing/2014/main" id="{AA34386A-976A-4C3D-8417-CB7BFCC748E0}"/>
              </a:ext>
            </a:extLst>
          </p:cNvPr>
          <p:cNvSpPr txBox="1"/>
          <p:nvPr/>
        </p:nvSpPr>
        <p:spPr>
          <a:xfrm>
            <a:off x="521653" y="1007095"/>
            <a:ext cx="4050347" cy="415498"/>
          </a:xfrm>
          <a:prstGeom prst="rect">
            <a:avLst/>
          </a:prstGeom>
          <a:noFill/>
        </p:spPr>
        <p:txBody>
          <a:bodyPr wrap="square" rtlCol="0">
            <a:spAutoFit/>
          </a:bodyPr>
          <a:lstStyle/>
          <a:p>
            <a:pPr defTabSz="685800">
              <a:buClrTx/>
              <a:defRPr/>
            </a:pPr>
            <a:r>
              <a:rPr lang="en-US" sz="2100" b="1" kern="1200" dirty="0">
                <a:solidFill>
                  <a:srgbClr val="328485"/>
                </a:solidFill>
                <a:latin typeface="Bahnschrift SemiBold Condensed" panose="020B0502040204020203" pitchFamily="34" charset="0"/>
                <a:ea typeface="+mn-ea"/>
                <a:cs typeface="+mn-cs"/>
              </a:rPr>
              <a:t>ADVOCATE | EDUCATE | ACTIVATE</a:t>
            </a:r>
          </a:p>
        </p:txBody>
      </p:sp>
      <p:sp>
        <p:nvSpPr>
          <p:cNvPr id="45" name="TextBox 44">
            <a:extLst>
              <a:ext uri="{FF2B5EF4-FFF2-40B4-BE49-F238E27FC236}">
                <a16:creationId xmlns:a16="http://schemas.microsoft.com/office/drawing/2014/main" id="{D796846A-F75B-408C-9225-A4329A323124}"/>
              </a:ext>
            </a:extLst>
          </p:cNvPr>
          <p:cNvSpPr txBox="1"/>
          <p:nvPr/>
        </p:nvSpPr>
        <p:spPr>
          <a:xfrm>
            <a:off x="135442" y="2929551"/>
            <a:ext cx="2796449" cy="646331"/>
          </a:xfrm>
          <a:prstGeom prst="rect">
            <a:avLst/>
          </a:prstGeom>
          <a:noFill/>
        </p:spPr>
        <p:txBody>
          <a:bodyPr wrap="square" rtlCol="0">
            <a:spAutoFit/>
          </a:bodyPr>
          <a:lstStyle/>
          <a:p>
            <a:pPr defTabSz="685800">
              <a:buClrTx/>
              <a:defRPr/>
            </a:pPr>
            <a:r>
              <a:rPr lang="en-US" sz="1200" b="1" kern="1200" dirty="0">
                <a:solidFill>
                  <a:srgbClr val="4472C4"/>
                </a:solidFill>
                <a:latin typeface="Ebrima" panose="02000000000000000000" pitchFamily="2" charset="0"/>
                <a:ea typeface="Ebrima" panose="02000000000000000000" pitchFamily="2" charset="0"/>
                <a:cs typeface="Ebrima" panose="02000000000000000000" pitchFamily="2" charset="0"/>
              </a:rPr>
              <a:t>Molly Dushay</a:t>
            </a:r>
          </a:p>
          <a:p>
            <a:pPr defTabSz="685800">
              <a:buClrTx/>
              <a:defRPr/>
            </a:pPr>
            <a:r>
              <a:rPr lang="en-US" sz="1200" kern="1200" dirty="0">
                <a:solidFill>
                  <a:srgbClr val="4472C4"/>
                </a:solidFill>
                <a:latin typeface="Ebrima" panose="02000000000000000000" pitchFamily="2" charset="0"/>
                <a:ea typeface="Ebrima" panose="02000000000000000000" pitchFamily="2" charset="0"/>
                <a:cs typeface="Ebrima" panose="02000000000000000000" pitchFamily="2" charset="0"/>
              </a:rPr>
              <a:t>Education &amp; Outreach Director</a:t>
            </a:r>
          </a:p>
          <a:p>
            <a:pPr defTabSz="685800">
              <a:buClrTx/>
              <a:defRPr/>
            </a:pPr>
            <a:r>
              <a:rPr lang="en-US" sz="1200" kern="1200" dirty="0">
                <a:solidFill>
                  <a:srgbClr val="4472C4"/>
                </a:solidFill>
                <a:latin typeface="Ebrima" panose="02000000000000000000" pitchFamily="2" charset="0"/>
                <a:ea typeface="Ebrima" panose="02000000000000000000" pitchFamily="2" charset="0"/>
                <a:cs typeface="Ebrima" panose="02000000000000000000" pitchFamily="2" charset="0"/>
              </a:rPr>
              <a:t>m.dushay@namepa.net</a:t>
            </a:r>
          </a:p>
        </p:txBody>
      </p:sp>
      <p:sp>
        <p:nvSpPr>
          <p:cNvPr id="46" name="TextBox 45">
            <a:extLst>
              <a:ext uri="{FF2B5EF4-FFF2-40B4-BE49-F238E27FC236}">
                <a16:creationId xmlns:a16="http://schemas.microsoft.com/office/drawing/2014/main" id="{4B177915-8FA2-41BF-B41D-CC242D4556AD}"/>
              </a:ext>
            </a:extLst>
          </p:cNvPr>
          <p:cNvSpPr txBox="1"/>
          <p:nvPr/>
        </p:nvSpPr>
        <p:spPr>
          <a:xfrm>
            <a:off x="135442" y="1478637"/>
            <a:ext cx="2796449" cy="646331"/>
          </a:xfrm>
          <a:prstGeom prst="rect">
            <a:avLst/>
          </a:prstGeom>
          <a:noFill/>
        </p:spPr>
        <p:txBody>
          <a:bodyPr wrap="square" rtlCol="0">
            <a:spAutoFit/>
          </a:bodyPr>
          <a:lstStyle/>
          <a:p>
            <a:pPr defTabSz="685800">
              <a:buClrTx/>
              <a:defRPr/>
            </a:pPr>
            <a:r>
              <a:rPr lang="en-US" sz="1200" b="1" kern="1200" dirty="0">
                <a:solidFill>
                  <a:srgbClr val="262262"/>
                </a:solidFill>
                <a:latin typeface="Ebrima" panose="02000000000000000000" pitchFamily="2" charset="0"/>
                <a:ea typeface="Ebrima" panose="02000000000000000000" pitchFamily="2" charset="0"/>
                <a:cs typeface="Ebrima" panose="02000000000000000000" pitchFamily="2" charset="0"/>
              </a:rPr>
              <a:t>Carleen Lyden Walker</a:t>
            </a:r>
          </a:p>
          <a:p>
            <a:pPr defTabSz="685800">
              <a:buClrTx/>
              <a:defRPr/>
            </a:pPr>
            <a:r>
              <a:rPr lang="en-US" sz="1200" kern="1200" dirty="0">
                <a:solidFill>
                  <a:srgbClr val="262262"/>
                </a:solidFill>
                <a:latin typeface="Ebrima" panose="02000000000000000000" pitchFamily="2" charset="0"/>
                <a:ea typeface="Ebrima" panose="02000000000000000000" pitchFamily="2" charset="0"/>
                <a:cs typeface="Ebrima" panose="02000000000000000000" pitchFamily="2" charset="0"/>
              </a:rPr>
              <a:t>Chief Executive Officer</a:t>
            </a:r>
          </a:p>
          <a:p>
            <a:pPr defTabSz="685800">
              <a:buClrTx/>
              <a:defRPr/>
            </a:pPr>
            <a:r>
              <a:rPr lang="en-US" sz="1200" kern="1200" dirty="0">
                <a:solidFill>
                  <a:srgbClr val="262262"/>
                </a:solidFill>
                <a:latin typeface="Ebrima" panose="02000000000000000000" pitchFamily="2" charset="0"/>
                <a:ea typeface="Ebrima" panose="02000000000000000000" pitchFamily="2" charset="0"/>
                <a:cs typeface="Ebrima" panose="02000000000000000000" pitchFamily="2" charset="0"/>
              </a:rPr>
              <a:t>ceo@namepa.net</a:t>
            </a:r>
          </a:p>
        </p:txBody>
      </p:sp>
      <p:sp>
        <p:nvSpPr>
          <p:cNvPr id="47" name="TextBox 46">
            <a:extLst>
              <a:ext uri="{FF2B5EF4-FFF2-40B4-BE49-F238E27FC236}">
                <a16:creationId xmlns:a16="http://schemas.microsoft.com/office/drawing/2014/main" id="{01B115F3-869E-48D9-9894-8BA94D208859}"/>
              </a:ext>
            </a:extLst>
          </p:cNvPr>
          <p:cNvSpPr txBox="1"/>
          <p:nvPr/>
        </p:nvSpPr>
        <p:spPr>
          <a:xfrm>
            <a:off x="135442" y="2204094"/>
            <a:ext cx="2796449" cy="646331"/>
          </a:xfrm>
          <a:prstGeom prst="rect">
            <a:avLst/>
          </a:prstGeom>
          <a:noFill/>
        </p:spPr>
        <p:txBody>
          <a:bodyPr wrap="square" rtlCol="0">
            <a:spAutoFit/>
          </a:bodyPr>
          <a:lstStyle/>
          <a:p>
            <a:pPr defTabSz="685800">
              <a:buClrTx/>
              <a:defRPr/>
            </a:pPr>
            <a:r>
              <a:rPr lang="en-US" sz="1200" b="1" kern="1200" dirty="0">
                <a:solidFill>
                  <a:srgbClr val="328485"/>
                </a:solidFill>
                <a:latin typeface="Ebrima" panose="02000000000000000000" pitchFamily="2" charset="0"/>
                <a:ea typeface="Ebrima" panose="02000000000000000000" pitchFamily="2" charset="0"/>
                <a:cs typeface="Ebrima" panose="02000000000000000000" pitchFamily="2" charset="0"/>
              </a:rPr>
              <a:t>Lyn Harris</a:t>
            </a:r>
          </a:p>
          <a:p>
            <a:pPr defTabSz="685800">
              <a:buClrTx/>
              <a:defRPr/>
            </a:pPr>
            <a:r>
              <a:rPr lang="en-US" sz="1200" kern="1200" dirty="0">
                <a:solidFill>
                  <a:srgbClr val="328485"/>
                </a:solidFill>
                <a:latin typeface="Ebrima" panose="02000000000000000000" pitchFamily="2" charset="0"/>
                <a:ea typeface="Ebrima" panose="02000000000000000000" pitchFamily="2" charset="0"/>
                <a:cs typeface="Ebrima" panose="02000000000000000000" pitchFamily="2" charset="0"/>
              </a:rPr>
              <a:t>Chief Operating Officer</a:t>
            </a:r>
          </a:p>
          <a:p>
            <a:pPr defTabSz="685800">
              <a:buClrTx/>
              <a:defRPr/>
            </a:pPr>
            <a:r>
              <a:rPr lang="en-US" sz="1200" kern="1200" dirty="0">
                <a:solidFill>
                  <a:srgbClr val="328485"/>
                </a:solidFill>
                <a:latin typeface="Ebrima" panose="02000000000000000000" pitchFamily="2" charset="0"/>
                <a:ea typeface="Ebrima" panose="02000000000000000000" pitchFamily="2" charset="0"/>
                <a:cs typeface="Ebrima" panose="02000000000000000000" pitchFamily="2" charset="0"/>
              </a:rPr>
              <a:t>l.harris@namepa.net</a:t>
            </a:r>
          </a:p>
        </p:txBody>
      </p:sp>
      <p:pic>
        <p:nvPicPr>
          <p:cNvPr id="27" name="Picture 26" descr="Logo&#10;&#10;Description automatically generated">
            <a:extLst>
              <a:ext uri="{FF2B5EF4-FFF2-40B4-BE49-F238E27FC236}">
                <a16:creationId xmlns:a16="http://schemas.microsoft.com/office/drawing/2014/main" id="{D94ADA4B-D94C-482A-B3C4-C000F299ACD2}"/>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55362" y="4858188"/>
            <a:ext cx="158529" cy="158529"/>
          </a:xfrm>
          <a:prstGeom prst="rect">
            <a:avLst/>
          </a:prstGeom>
        </p:spPr>
      </p:pic>
      <p:pic>
        <p:nvPicPr>
          <p:cNvPr id="50" name="Picture 49">
            <a:extLst>
              <a:ext uri="{FF2B5EF4-FFF2-40B4-BE49-F238E27FC236}">
                <a16:creationId xmlns:a16="http://schemas.microsoft.com/office/drawing/2014/main" id="{2B44DC95-351F-4A4B-91B9-56B6EBD67BA7}"/>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a:stretch/>
        </p:blipFill>
        <p:spPr>
          <a:xfrm>
            <a:off x="468030" y="4858188"/>
            <a:ext cx="158529" cy="158529"/>
          </a:xfrm>
          <a:prstGeom prst="rect">
            <a:avLst/>
          </a:prstGeom>
        </p:spPr>
      </p:pic>
      <p:pic>
        <p:nvPicPr>
          <p:cNvPr id="51" name="Picture 50">
            <a:extLst>
              <a:ext uri="{FF2B5EF4-FFF2-40B4-BE49-F238E27FC236}">
                <a16:creationId xmlns:a16="http://schemas.microsoft.com/office/drawing/2014/main" id="{1D29EFBF-658C-460C-AA25-85762A253C56}"/>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a:stretch/>
        </p:blipFill>
        <p:spPr>
          <a:xfrm>
            <a:off x="663835" y="4849904"/>
            <a:ext cx="165424" cy="165424"/>
          </a:xfrm>
          <a:prstGeom prst="rect">
            <a:avLst/>
          </a:prstGeom>
        </p:spPr>
      </p:pic>
      <p:pic>
        <p:nvPicPr>
          <p:cNvPr id="52" name="Picture 51">
            <a:extLst>
              <a:ext uri="{FF2B5EF4-FFF2-40B4-BE49-F238E27FC236}">
                <a16:creationId xmlns:a16="http://schemas.microsoft.com/office/drawing/2014/main" id="{D45C7D3C-5FA4-4A57-BD05-61C0D9603459}"/>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rcRect/>
          <a:stretch/>
        </p:blipFill>
        <p:spPr>
          <a:xfrm>
            <a:off x="863937" y="4849904"/>
            <a:ext cx="158529" cy="158529"/>
          </a:xfrm>
          <a:prstGeom prst="rect">
            <a:avLst/>
          </a:prstGeom>
        </p:spPr>
      </p:pic>
      <p:pic>
        <p:nvPicPr>
          <p:cNvPr id="53" name="Picture 52">
            <a:extLst>
              <a:ext uri="{FF2B5EF4-FFF2-40B4-BE49-F238E27FC236}">
                <a16:creationId xmlns:a16="http://schemas.microsoft.com/office/drawing/2014/main" id="{48F8B35E-FAA0-4068-B913-CB129109CD16}"/>
              </a:ext>
            </a:extLst>
          </p:cNvPr>
          <p:cNvPicPr>
            <a:picLocks noChangeAspect="1"/>
          </p:cNvPicPr>
          <p:nvPr/>
        </p:nvPicPr>
        <p:blipFill>
          <a:blip r:embed="rId12">
            <a:extLst>
              <a:ext uri="{28A0092B-C50C-407E-A947-70E740481C1C}">
                <a14:useLocalDpi xmlns:a14="http://schemas.microsoft.com/office/drawing/2010/main" val="0"/>
              </a:ext>
              <a:ext uri="{837473B0-CC2E-450A-ABE3-18F120FF3D39}">
                <a1611:picAttrSrcUrl xmlns:a1611="http://schemas.microsoft.com/office/drawing/2016/11/main" r:id="rId13"/>
              </a:ext>
            </a:extLst>
          </a:blip>
          <a:srcRect/>
          <a:stretch/>
        </p:blipFill>
        <p:spPr>
          <a:xfrm>
            <a:off x="1059743" y="4850376"/>
            <a:ext cx="228655" cy="158057"/>
          </a:xfrm>
          <a:prstGeom prst="rect">
            <a:avLst/>
          </a:prstGeom>
        </p:spPr>
      </p:pic>
      <p:sp>
        <p:nvSpPr>
          <p:cNvPr id="14" name="TextBox 13">
            <a:extLst>
              <a:ext uri="{FF2B5EF4-FFF2-40B4-BE49-F238E27FC236}">
                <a16:creationId xmlns:a16="http://schemas.microsoft.com/office/drawing/2014/main" id="{FDF1A253-7FA2-0177-F400-D47F43806B67}"/>
              </a:ext>
            </a:extLst>
          </p:cNvPr>
          <p:cNvSpPr txBox="1"/>
          <p:nvPr/>
        </p:nvSpPr>
        <p:spPr>
          <a:xfrm>
            <a:off x="155951" y="3722349"/>
            <a:ext cx="2796449" cy="646331"/>
          </a:xfrm>
          <a:prstGeom prst="rect">
            <a:avLst/>
          </a:prstGeom>
          <a:noFill/>
        </p:spPr>
        <p:txBody>
          <a:bodyPr wrap="square" rtlCol="0">
            <a:spAutoFit/>
          </a:bodyPr>
          <a:lstStyle/>
          <a:p>
            <a:pPr defTabSz="685800">
              <a:buClrTx/>
              <a:defRPr/>
            </a:pPr>
            <a:r>
              <a:rPr lang="en-US" sz="1200" b="1" kern="1200" dirty="0">
                <a:solidFill>
                  <a:srgbClr val="2992C1"/>
                </a:solidFill>
                <a:latin typeface="Ebrima" panose="02000000000000000000" pitchFamily="2" charset="0"/>
                <a:ea typeface="Ebrima" panose="02000000000000000000" pitchFamily="2" charset="0"/>
                <a:cs typeface="Ebrima" panose="02000000000000000000" pitchFamily="2" charset="0"/>
              </a:rPr>
              <a:t>Meghan Reilly</a:t>
            </a:r>
          </a:p>
          <a:p>
            <a:pPr defTabSz="685800">
              <a:buClrTx/>
              <a:defRPr/>
            </a:pPr>
            <a:r>
              <a:rPr lang="en-US" sz="1200" kern="1200" dirty="0">
                <a:solidFill>
                  <a:srgbClr val="2992C1"/>
                </a:solidFill>
                <a:latin typeface="Ebrima" panose="02000000000000000000" pitchFamily="2" charset="0"/>
                <a:ea typeface="Ebrima" panose="02000000000000000000" pitchFamily="2" charset="0"/>
                <a:cs typeface="Ebrima" panose="02000000000000000000" pitchFamily="2" charset="0"/>
              </a:rPr>
              <a:t>Education &amp; Outreach Associate</a:t>
            </a:r>
          </a:p>
          <a:p>
            <a:pPr defTabSz="685800">
              <a:buClrTx/>
              <a:defRPr/>
            </a:pPr>
            <a:r>
              <a:rPr lang="en-US" sz="1200" kern="1200" dirty="0">
                <a:solidFill>
                  <a:srgbClr val="2992C1"/>
                </a:solidFill>
                <a:latin typeface="Ebrima" panose="02000000000000000000" pitchFamily="2" charset="0"/>
                <a:ea typeface="Ebrima" panose="02000000000000000000" pitchFamily="2" charset="0"/>
                <a:cs typeface="Ebrima" panose="02000000000000000000" pitchFamily="2" charset="0"/>
              </a:rPr>
              <a:t>m.reilly@namepa.net</a:t>
            </a:r>
          </a:p>
        </p:txBody>
      </p:sp>
      <p:sp>
        <p:nvSpPr>
          <p:cNvPr id="2" name="Title 1">
            <a:extLst>
              <a:ext uri="{FF2B5EF4-FFF2-40B4-BE49-F238E27FC236}">
                <a16:creationId xmlns:a16="http://schemas.microsoft.com/office/drawing/2014/main" id="{D159A30C-3EA8-8A30-379D-5E08D84ED20F}"/>
              </a:ext>
            </a:extLst>
          </p:cNvPr>
          <p:cNvSpPr>
            <a:spLocks noGrp="1"/>
          </p:cNvSpPr>
          <p:nvPr>
            <p:ph type="ctrTitle"/>
          </p:nvPr>
        </p:nvSpPr>
        <p:spPr>
          <a:xfrm>
            <a:off x="4921405" y="675536"/>
            <a:ext cx="4083354" cy="1151161"/>
          </a:xfrm>
          <a:solidFill>
            <a:srgbClr val="7CC4B6">
              <a:alpha val="50196"/>
            </a:srgbClr>
          </a:solidFill>
        </p:spPr>
        <p:txBody>
          <a:bodyPr>
            <a:noAutofit/>
          </a:bodyPr>
          <a:lstStyle/>
          <a:p>
            <a:pPr>
              <a:lnSpc>
                <a:spcPct val="100000"/>
              </a:lnSpc>
            </a:pPr>
            <a:br>
              <a:rPr lang="en-US" sz="2800" b="1" i="1" dirty="0">
                <a:solidFill>
                  <a:schemeClr val="bg1"/>
                </a:solidFill>
                <a:latin typeface="Bahnschrift SemiBold Condensed" panose="020B0502040204020203" pitchFamily="34" charset="0"/>
              </a:rPr>
            </a:br>
            <a:br>
              <a:rPr lang="en-US" sz="2800" b="1" i="1" dirty="0">
                <a:solidFill>
                  <a:schemeClr val="bg1"/>
                </a:solidFill>
                <a:latin typeface="Bahnschrift SemiBold Condensed" panose="020B0502040204020203" pitchFamily="34" charset="0"/>
              </a:rPr>
            </a:br>
            <a:br>
              <a:rPr lang="en-US" sz="2800" b="1" i="1" dirty="0">
                <a:solidFill>
                  <a:schemeClr val="bg1"/>
                </a:solidFill>
                <a:latin typeface="Bahnschrift SemiBold Condensed" panose="020B0502040204020203" pitchFamily="34" charset="0"/>
              </a:rPr>
            </a:br>
            <a:br>
              <a:rPr lang="en-US" sz="2800" b="1" i="1" dirty="0">
                <a:solidFill>
                  <a:schemeClr val="bg1"/>
                </a:solidFill>
                <a:latin typeface="Bahnschrift SemiBold Condensed" panose="020B0502040204020203" pitchFamily="34" charset="0"/>
              </a:rPr>
            </a:br>
            <a:r>
              <a:rPr lang="en-US" sz="2800" b="1" i="1" dirty="0">
                <a:solidFill>
                  <a:schemeClr val="bg1"/>
                </a:solidFill>
                <a:latin typeface="Bahnschrift SemiBold Condensed" panose="020B0502040204020203" pitchFamily="34" charset="0"/>
              </a:rPr>
              <a:t>Planet &amp; Ocean Discovery Series </a:t>
            </a:r>
            <a:br>
              <a:rPr lang="en-US" sz="3600" b="1" i="1" dirty="0">
                <a:solidFill>
                  <a:schemeClr val="bg1"/>
                </a:solidFill>
                <a:latin typeface="Bahnschrift SemiBold Condensed" panose="020B0502040204020203" pitchFamily="34" charset="0"/>
              </a:rPr>
            </a:br>
            <a:r>
              <a:rPr lang="en-US" sz="3600" b="1" dirty="0">
                <a:solidFill>
                  <a:schemeClr val="bg1"/>
                </a:solidFill>
                <a:latin typeface="Bahnschrift SemiBold Condensed" panose="020B0502040204020203" pitchFamily="34" charset="0"/>
              </a:rPr>
              <a:t>Marine Debris</a:t>
            </a:r>
            <a:endParaRPr lang="en-US" sz="2800" b="1" i="1" dirty="0">
              <a:solidFill>
                <a:schemeClr val="bg1"/>
              </a:solidFill>
              <a:latin typeface="Bahnschrift SemiBold Condensed" panose="020B0502040204020203" pitchFamily="34" charset="0"/>
            </a:endParaRPr>
          </a:p>
        </p:txBody>
      </p:sp>
    </p:spTree>
    <p:extLst>
      <p:ext uri="{BB962C8B-B14F-4D97-AF65-F5344CB8AC3E}">
        <p14:creationId xmlns:p14="http://schemas.microsoft.com/office/powerpoint/2010/main" val="2942118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1" y="963"/>
            <a:ext cx="2899610" cy="5142538"/>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marL="0" marR="0" lvl="0" indent="0" algn="ctr" defTabSz="685783" rtl="0"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a:ln>
                <a:noFill/>
              </a:ln>
              <a:solidFill>
                <a:srgbClr val="589B9D"/>
              </a:solidFill>
              <a:effectLst/>
              <a:uLnTx/>
              <a:uFillTx/>
              <a:latin typeface="Bahnschrift SemiBold SemiConden" panose="020B0502040204020203" pitchFamily="34" charset="0"/>
              <a:ea typeface="+mn-ea"/>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996" y="193951"/>
            <a:ext cx="668981" cy="683875"/>
          </a:xfrm>
          <a:prstGeom prst="rect">
            <a:avLst/>
          </a:prstGeom>
        </p:spPr>
      </p:pic>
      <p:sp>
        <p:nvSpPr>
          <p:cNvPr id="18" name="Title 4">
            <a:extLst>
              <a:ext uri="{FF2B5EF4-FFF2-40B4-BE49-F238E27FC236}">
                <a16:creationId xmlns:a16="http://schemas.microsoft.com/office/drawing/2014/main" id="{41D4C59C-28E5-6331-D375-34A6FA8EDB19}"/>
              </a:ext>
            </a:extLst>
          </p:cNvPr>
          <p:cNvSpPr txBox="1">
            <a:spLocks/>
          </p:cNvSpPr>
          <p:nvPr/>
        </p:nvSpPr>
        <p:spPr>
          <a:xfrm>
            <a:off x="196996" y="1244547"/>
            <a:ext cx="2661131" cy="389895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589B9D"/>
                </a:solidFill>
                <a:effectLst/>
                <a:uLnTx/>
                <a:uFillTx/>
                <a:latin typeface="Bahnschrift SemiBold SemiConden" panose="020B0502040204020203" pitchFamily="34" charset="0"/>
                <a:ea typeface="+mj-ea"/>
                <a:cs typeface="+mj-cs"/>
                <a:sym typeface="Arial"/>
              </a:rPr>
              <a:t>Introduction</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bg1"/>
                </a:solidFill>
                <a:effectLst/>
                <a:uLnTx/>
                <a:uFillTx/>
                <a:latin typeface="Bahnschrift SemiBold SemiConden" panose="020B0502040204020203" pitchFamily="34" charset="0"/>
                <a:ea typeface="+mj-ea"/>
                <a:cs typeface="+mj-cs"/>
                <a:sym typeface="Arial"/>
              </a:rPr>
              <a:t>Let’s Explore!</a:t>
            </a:r>
          </a:p>
          <a:p>
            <a:pPr marL="0" marR="0" lvl="0" indent="0" algn="l" defTabSz="685783" rtl="0" eaLnBrk="1" fontAlgn="auto" latinLnBrk="0" hangingPunct="1">
              <a:lnSpc>
                <a:spcPct val="90000"/>
              </a:lnSpc>
              <a:spcBef>
                <a:spcPct val="0"/>
              </a:spcBef>
              <a:spcAft>
                <a:spcPts val="0"/>
              </a:spcAft>
              <a:buClrTx/>
              <a:buSzTx/>
              <a:buFont typeface="Arial"/>
              <a:buNone/>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 </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Marine Debris </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Solutions</a:t>
            </a:r>
          </a:p>
          <a:p>
            <a:pPr marL="0" marR="0" lvl="0" indent="0" algn="l" defTabSz="685783" rtl="0" eaLnBrk="1" fontAlgn="auto" latinLnBrk="0" hangingPunct="1">
              <a:lnSpc>
                <a:spcPct val="90000"/>
              </a:lnSpc>
              <a:spcBef>
                <a:spcPct val="0"/>
              </a:spcBef>
              <a:spcAft>
                <a:spcPts val="0"/>
              </a:spcAft>
              <a:buClrTx/>
              <a:buSzTx/>
              <a:buFont typeface="Arial"/>
              <a:buNone/>
              <a:tabLst/>
              <a:defRPr/>
            </a:pPr>
            <a:endPar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Review</a:t>
            </a:r>
          </a:p>
          <a:p>
            <a:pPr marL="0" marR="0" lvl="0" indent="0" algn="ctr" defTabSz="685783" rtl="0" eaLnBrk="1" fontAlgn="auto" latinLnBrk="0" hangingPunct="1">
              <a:lnSpc>
                <a:spcPct val="90000"/>
              </a:lnSpc>
              <a:spcBef>
                <a:spcPct val="0"/>
              </a:spcBef>
              <a:spcAft>
                <a:spcPts val="0"/>
              </a:spcAft>
              <a:buClrTx/>
              <a:buSzTx/>
              <a:buFont typeface="Arial"/>
              <a:buNone/>
              <a:tabLst/>
              <a:defRPr/>
            </a:pPr>
            <a:endParaRPr kumimoji="0" lang="en-US" sz="36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a:p>
            <a:pPr marL="0" marR="0" lvl="0" indent="0" algn="l" defTabSz="685783" rtl="0" eaLnBrk="1" fontAlgn="auto" latinLnBrk="0" hangingPunct="1">
              <a:lnSpc>
                <a:spcPct val="90000"/>
              </a:lnSpc>
              <a:spcBef>
                <a:spcPct val="0"/>
              </a:spcBef>
              <a:spcAft>
                <a:spcPts val="0"/>
              </a:spcAft>
              <a:buClrTx/>
              <a:buSzTx/>
              <a:buFont typeface="Arial"/>
              <a:buNone/>
              <a:tabLst/>
              <a:defRPr/>
            </a:pPr>
            <a:endParaRPr kumimoji="0" lang="en-US" sz="24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3196" y="108384"/>
            <a:ext cx="1819194" cy="769441"/>
          </a:xfrm>
          <a:prstGeom prst="rect">
            <a:avLst/>
          </a:prstGeom>
          <a:noFill/>
        </p:spPr>
        <p:txBody>
          <a:bodyPr wrap="square">
            <a:spAutoFit/>
          </a:bodyPr>
          <a:lstStyle/>
          <a:p>
            <a:pPr marL="0" marR="0" lvl="0" indent="0" algn="ctr" defTabSz="685783" rtl="0" eaLnBrk="1" fontAlgn="auto" latinLnBrk="0" hangingPunct="1">
              <a:lnSpc>
                <a:spcPct val="100000"/>
              </a:lnSpc>
              <a:spcBef>
                <a:spcPts val="0"/>
              </a:spcBef>
              <a:spcAft>
                <a:spcPts val="0"/>
              </a:spcAft>
              <a:buClrTx/>
              <a:buSzTx/>
              <a:buFont typeface="Arial"/>
              <a:buNone/>
              <a:tabLst/>
              <a:defRPr/>
            </a:pPr>
            <a:r>
              <a:rPr kumimoji="0" lang="en-US" sz="4400" b="1" i="0" u="none" strike="noStrike" kern="0" cap="none" spc="0" normalizeH="0" baseline="0" noProof="0" dirty="0">
                <a:ln>
                  <a:noFill/>
                </a:ln>
                <a:solidFill>
                  <a:prstClr val="white"/>
                </a:solidFill>
                <a:effectLst/>
                <a:uLnTx/>
                <a:uFillTx/>
                <a:latin typeface="Bahnschrift SemiBold SemiConden" panose="020B0502040204020203" pitchFamily="34" charset="0"/>
                <a:ea typeface="+mn-ea"/>
                <a:cs typeface="Arial"/>
                <a:sym typeface="Arial"/>
              </a:rPr>
              <a:t>Agenda</a:t>
            </a:r>
          </a:p>
        </p:txBody>
      </p:sp>
      <p:sp>
        <p:nvSpPr>
          <p:cNvPr id="2" name="Title 4">
            <a:extLst>
              <a:ext uri="{FF2B5EF4-FFF2-40B4-BE49-F238E27FC236}">
                <a16:creationId xmlns:a16="http://schemas.microsoft.com/office/drawing/2014/main" id="{363E5AA9-E4FB-32C1-309A-1A740479F354}"/>
              </a:ext>
            </a:extLst>
          </p:cNvPr>
          <p:cNvSpPr txBox="1">
            <a:spLocks/>
          </p:cNvSpPr>
          <p:nvPr/>
        </p:nvSpPr>
        <p:spPr>
          <a:xfrm>
            <a:off x="3006830" y="94320"/>
            <a:ext cx="5981272" cy="829696"/>
          </a:xfrm>
          <a:prstGeom prst="rect">
            <a:avLst/>
          </a:prstGeom>
        </p:spPr>
        <p:txBody>
          <a:bodyPr vert="horz" lIns="68580" tIns="34290" rIns="68580" bIns="3429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685783" rtl="0" eaLnBrk="1" fontAlgn="auto" latinLnBrk="0" hangingPunct="1">
              <a:lnSpc>
                <a:spcPct val="90000"/>
              </a:lnSpc>
              <a:spcBef>
                <a:spcPct val="0"/>
              </a:spcBef>
              <a:spcAft>
                <a:spcPts val="0"/>
              </a:spcAft>
              <a:buClrTx/>
              <a:buSzTx/>
              <a:buFont typeface="Arial"/>
              <a:buNone/>
              <a:tabLst/>
              <a:defRPr/>
            </a:pPr>
            <a:r>
              <a:rPr kumimoji="0" lang="en-US" sz="6200" b="0" i="0" u="none" strike="noStrike" kern="1200" cap="none" spc="0" normalizeH="0" baseline="0" noProof="0" dirty="0">
                <a:ln>
                  <a:noFill/>
                </a:ln>
                <a:solidFill>
                  <a:srgbClr val="282560"/>
                </a:solidFill>
                <a:effectLst/>
                <a:uLnTx/>
                <a:uFillTx/>
                <a:latin typeface="Bahnschrift SemiBold Condensed" panose="020B0502040204020203" pitchFamily="34" charset="0"/>
                <a:ea typeface="+mj-ea"/>
                <a:cs typeface="+mj-cs"/>
                <a:sym typeface="Arial"/>
              </a:rPr>
              <a:t>Let’s Talk Trash </a:t>
            </a:r>
            <a:endParaRPr kumimoji="0" lang="en-US" sz="4950" b="0" i="0" u="none" strike="noStrike" kern="1200" cap="none" spc="0" normalizeH="0" baseline="0" noProof="0" dirty="0">
              <a:ln>
                <a:noFill/>
              </a:ln>
              <a:solidFill>
                <a:srgbClr val="282560"/>
              </a:solidFill>
              <a:effectLst/>
              <a:uLnTx/>
              <a:uFillTx/>
              <a:latin typeface="Bahnschrift SemiBold Condensed" panose="020B0502040204020203" pitchFamily="34" charset="0"/>
              <a:ea typeface="+mj-ea"/>
              <a:cs typeface="+mj-cs"/>
              <a:sym typeface="Arial"/>
            </a:endParaRPr>
          </a:p>
        </p:txBody>
      </p:sp>
      <p:sp>
        <p:nvSpPr>
          <p:cNvPr id="3" name="Content Placeholder 2">
            <a:extLst>
              <a:ext uri="{FF2B5EF4-FFF2-40B4-BE49-F238E27FC236}">
                <a16:creationId xmlns:a16="http://schemas.microsoft.com/office/drawing/2014/main" id="{4B2CE0A6-B8E1-778E-C31A-863255198578}"/>
              </a:ext>
            </a:extLst>
          </p:cNvPr>
          <p:cNvSpPr txBox="1">
            <a:spLocks/>
          </p:cNvSpPr>
          <p:nvPr/>
        </p:nvSpPr>
        <p:spPr>
          <a:xfrm>
            <a:off x="3006830" y="1096897"/>
            <a:ext cx="5803341" cy="1675332"/>
          </a:xfrm>
          <a:prstGeom prst="rect">
            <a:avLst/>
          </a:prstGeom>
        </p:spPr>
        <p:txBody>
          <a:bodyPr vert="horz" lIns="68580" tIns="34290" rIns="68580" bIns="3429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20700" indent="-457200">
              <a:spcBef>
                <a:spcPts val="600"/>
              </a:spcBef>
              <a:buSzPts val="2600"/>
            </a:pPr>
            <a:r>
              <a:rPr lang="en-US" sz="3200" dirty="0">
                <a:solidFill>
                  <a:srgbClr val="589B9D"/>
                </a:solidFill>
                <a:latin typeface="Georgia" panose="02040502050405020303" pitchFamily="18" charset="0"/>
              </a:rPr>
              <a:t>Think about a time you visited a beach, the water, a river, or a stream. </a:t>
            </a:r>
            <a:br>
              <a:rPr lang="en-US" sz="3200" dirty="0">
                <a:solidFill>
                  <a:srgbClr val="589B9D"/>
                </a:solidFill>
                <a:latin typeface="Georgia" panose="02040502050405020303" pitchFamily="18" charset="0"/>
              </a:rPr>
            </a:br>
            <a:endParaRPr lang="en-US" sz="3200" dirty="0">
              <a:solidFill>
                <a:srgbClr val="589B9D"/>
              </a:solidFill>
              <a:latin typeface="Georgia" panose="02040502050405020303" pitchFamily="18" charset="0"/>
            </a:endParaRPr>
          </a:p>
          <a:p>
            <a:pPr marL="520700" indent="-457200">
              <a:spcBef>
                <a:spcPts val="0"/>
              </a:spcBef>
              <a:buSzPts val="2600"/>
            </a:pPr>
            <a:r>
              <a:rPr lang="en-US" sz="3200" dirty="0">
                <a:solidFill>
                  <a:srgbClr val="589B9D"/>
                </a:solidFill>
                <a:latin typeface="Georgia" panose="02040502050405020303" pitchFamily="18" charset="0"/>
              </a:rPr>
              <a:t>Do you remember seeing anything that did not belong there? </a:t>
            </a:r>
          </a:p>
          <a:p>
            <a:pPr marL="571500" indent="-457200">
              <a:spcBef>
                <a:spcPts val="600"/>
              </a:spcBef>
              <a:buSzPts val="1800"/>
            </a:pPr>
            <a:endParaRPr lang="en-US" sz="3200" b="1" dirty="0">
              <a:solidFill>
                <a:srgbClr val="589B9D"/>
              </a:solidFill>
              <a:latin typeface="Georgia" panose="02040502050405020303" pitchFamily="18" charset="0"/>
              <a:ea typeface="Batang" panose="020B0503020000020004" pitchFamily="18" charset="-127"/>
            </a:endParaRPr>
          </a:p>
        </p:txBody>
      </p:sp>
      <p:pic>
        <p:nvPicPr>
          <p:cNvPr id="4" name="Google Shape;595;p27">
            <a:extLst>
              <a:ext uri="{FF2B5EF4-FFF2-40B4-BE49-F238E27FC236}">
                <a16:creationId xmlns:a16="http://schemas.microsoft.com/office/drawing/2014/main" id="{02B3459B-F8AB-A038-952B-2BF222C520F9}"/>
              </a:ext>
            </a:extLst>
          </p:cNvPr>
          <p:cNvPicPr preferRelativeResize="0"/>
          <p:nvPr/>
        </p:nvPicPr>
        <p:blipFill>
          <a:blip r:embed="rId4">
            <a:alphaModFix/>
          </a:blip>
          <a:stretch>
            <a:fillRect/>
          </a:stretch>
        </p:blipFill>
        <p:spPr>
          <a:xfrm rot="-498770">
            <a:off x="2883945" y="3988334"/>
            <a:ext cx="903840" cy="1000765"/>
          </a:xfrm>
          <a:prstGeom prst="rect">
            <a:avLst/>
          </a:prstGeom>
          <a:noFill/>
          <a:ln>
            <a:noFill/>
          </a:ln>
        </p:spPr>
      </p:pic>
      <p:pic>
        <p:nvPicPr>
          <p:cNvPr id="5" name="Google Shape;597;p27">
            <a:extLst>
              <a:ext uri="{FF2B5EF4-FFF2-40B4-BE49-F238E27FC236}">
                <a16:creationId xmlns:a16="http://schemas.microsoft.com/office/drawing/2014/main" id="{F6EC57B2-38C0-E923-6F99-AB2B84423B38}"/>
              </a:ext>
            </a:extLst>
          </p:cNvPr>
          <p:cNvPicPr preferRelativeResize="0"/>
          <p:nvPr/>
        </p:nvPicPr>
        <p:blipFill>
          <a:blip r:embed="rId5">
            <a:alphaModFix/>
          </a:blip>
          <a:stretch>
            <a:fillRect/>
          </a:stretch>
        </p:blipFill>
        <p:spPr>
          <a:xfrm>
            <a:off x="2947824" y="2875531"/>
            <a:ext cx="1090575" cy="1096897"/>
          </a:xfrm>
          <a:prstGeom prst="rect">
            <a:avLst/>
          </a:prstGeom>
          <a:noFill/>
          <a:ln>
            <a:noFill/>
          </a:ln>
        </p:spPr>
      </p:pic>
      <p:pic>
        <p:nvPicPr>
          <p:cNvPr id="6" name="Google Shape;598;p27">
            <a:extLst>
              <a:ext uri="{FF2B5EF4-FFF2-40B4-BE49-F238E27FC236}">
                <a16:creationId xmlns:a16="http://schemas.microsoft.com/office/drawing/2014/main" id="{361AD53C-1801-D58A-DC18-823C6D9A1F7B}"/>
              </a:ext>
            </a:extLst>
          </p:cNvPr>
          <p:cNvPicPr preferRelativeResize="0"/>
          <p:nvPr/>
        </p:nvPicPr>
        <p:blipFill>
          <a:blip r:embed="rId6">
            <a:alphaModFix/>
          </a:blip>
          <a:stretch>
            <a:fillRect/>
          </a:stretch>
        </p:blipFill>
        <p:spPr>
          <a:xfrm flipH="1">
            <a:off x="4291354" y="2945110"/>
            <a:ext cx="814249" cy="983143"/>
          </a:xfrm>
          <a:prstGeom prst="rect">
            <a:avLst/>
          </a:prstGeom>
          <a:noFill/>
          <a:ln>
            <a:noFill/>
          </a:ln>
        </p:spPr>
      </p:pic>
      <p:pic>
        <p:nvPicPr>
          <p:cNvPr id="9" name="Graphic 8" descr="Garbage with solid fill">
            <a:extLst>
              <a:ext uri="{FF2B5EF4-FFF2-40B4-BE49-F238E27FC236}">
                <a16:creationId xmlns:a16="http://schemas.microsoft.com/office/drawing/2014/main" id="{2EC5E5C3-B525-53A9-21B3-4A55D8C94EB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46863" y="3928252"/>
            <a:ext cx="1120928" cy="1120928"/>
          </a:xfrm>
          <a:prstGeom prst="rect">
            <a:avLst/>
          </a:prstGeom>
        </p:spPr>
      </p:pic>
      <p:pic>
        <p:nvPicPr>
          <p:cNvPr id="14" name="Picture 13" descr="A picture containing outdoor, sky, beach, sunset&#10;&#10;Description automatically generated">
            <a:extLst>
              <a:ext uri="{FF2B5EF4-FFF2-40B4-BE49-F238E27FC236}">
                <a16:creationId xmlns:a16="http://schemas.microsoft.com/office/drawing/2014/main" id="{55994F92-608E-A8F6-5FE8-08AF9FCE8C4A}"/>
              </a:ext>
            </a:extLst>
          </p:cNvPr>
          <p:cNvPicPr>
            <a:picLocks noChangeAspect="1"/>
          </p:cNvPicPr>
          <p:nvPr/>
        </p:nvPicPr>
        <p:blipFill>
          <a:blip r:embed="rId9"/>
          <a:stretch>
            <a:fillRect/>
          </a:stretch>
        </p:blipFill>
        <p:spPr>
          <a:xfrm>
            <a:off x="5846115" y="3012615"/>
            <a:ext cx="2964056" cy="191962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113703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1" y="963"/>
            <a:ext cx="2899610" cy="5142538"/>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589B9D"/>
          </a:solidFill>
        </p:spPr>
        <p:txBody>
          <a:bodyPr wrap="square" lIns="0" tIns="0" rIns="0" bIns="0" rtlCol="0"/>
          <a:lstStyle/>
          <a:p>
            <a:pPr marL="0" marR="0" lvl="0" indent="0" algn="ctr" defTabSz="685783" rtl="0"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a:ln>
                <a:noFill/>
              </a:ln>
              <a:solidFill>
                <a:srgbClr val="589B9D"/>
              </a:solidFill>
              <a:effectLst/>
              <a:uLnTx/>
              <a:uFillTx/>
              <a:latin typeface="Bahnschrift SemiBold SemiConden" panose="020B0502040204020203" pitchFamily="34" charset="0"/>
              <a:ea typeface="+mn-ea"/>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996" y="193951"/>
            <a:ext cx="668981" cy="683875"/>
          </a:xfrm>
          <a:prstGeom prst="rect">
            <a:avLst/>
          </a:prstGeom>
        </p:spPr>
      </p:pic>
      <p:sp>
        <p:nvSpPr>
          <p:cNvPr id="18" name="Title 4">
            <a:extLst>
              <a:ext uri="{FF2B5EF4-FFF2-40B4-BE49-F238E27FC236}">
                <a16:creationId xmlns:a16="http://schemas.microsoft.com/office/drawing/2014/main" id="{41D4C59C-28E5-6331-D375-34A6FA8EDB19}"/>
              </a:ext>
            </a:extLst>
          </p:cNvPr>
          <p:cNvSpPr txBox="1">
            <a:spLocks/>
          </p:cNvSpPr>
          <p:nvPr/>
        </p:nvSpPr>
        <p:spPr>
          <a:xfrm>
            <a:off x="196996" y="1244547"/>
            <a:ext cx="2661131" cy="389895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bg1"/>
                </a:solidFill>
                <a:effectLst/>
                <a:uLnTx/>
                <a:uFillTx/>
                <a:latin typeface="Bahnschrift SemiBold SemiConden" panose="020B0502040204020203" pitchFamily="34" charset="0"/>
                <a:ea typeface="+mj-ea"/>
                <a:cs typeface="+mj-cs"/>
                <a:sym typeface="Arial"/>
              </a:rPr>
              <a:t>Introduction</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bg1"/>
                </a:solidFill>
                <a:effectLst/>
                <a:uLnTx/>
                <a:uFillTx/>
                <a:latin typeface="Bahnschrift SemiBold SemiConden" panose="020B0502040204020203" pitchFamily="34" charset="0"/>
                <a:ea typeface="+mj-ea"/>
                <a:cs typeface="+mj-cs"/>
                <a:sym typeface="Arial"/>
              </a:rPr>
              <a:t>Let’s Explore!</a:t>
            </a:r>
          </a:p>
          <a:p>
            <a:pPr marL="0" marR="0" lvl="0" indent="0" algn="l" defTabSz="685783" rtl="0" eaLnBrk="1" fontAlgn="auto" latinLnBrk="0" hangingPunct="1">
              <a:lnSpc>
                <a:spcPct val="90000"/>
              </a:lnSpc>
              <a:spcBef>
                <a:spcPct val="0"/>
              </a:spcBef>
              <a:spcAft>
                <a:spcPts val="0"/>
              </a:spcAft>
              <a:buClrTx/>
              <a:buSzTx/>
              <a:buFont typeface="Arial"/>
              <a:buNone/>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 </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rPr>
              <a:t>Marine Debris </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Solutions</a:t>
            </a:r>
          </a:p>
          <a:p>
            <a:pPr marL="0" marR="0" lvl="0" indent="0" algn="l" defTabSz="685783" rtl="0" eaLnBrk="1" fontAlgn="auto" latinLnBrk="0" hangingPunct="1">
              <a:lnSpc>
                <a:spcPct val="90000"/>
              </a:lnSpc>
              <a:spcBef>
                <a:spcPct val="0"/>
              </a:spcBef>
              <a:spcAft>
                <a:spcPts val="0"/>
              </a:spcAft>
              <a:buClrTx/>
              <a:buSzTx/>
              <a:buFont typeface="Arial"/>
              <a:buNone/>
              <a:tabLst/>
              <a:defRPr/>
            </a:pPr>
            <a:endPar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Review</a:t>
            </a:r>
          </a:p>
          <a:p>
            <a:pPr marL="0" marR="0" lvl="0" indent="0" algn="ctr" defTabSz="685783" rtl="0" eaLnBrk="1" fontAlgn="auto" latinLnBrk="0" hangingPunct="1">
              <a:lnSpc>
                <a:spcPct val="90000"/>
              </a:lnSpc>
              <a:spcBef>
                <a:spcPct val="0"/>
              </a:spcBef>
              <a:spcAft>
                <a:spcPts val="0"/>
              </a:spcAft>
              <a:buClrTx/>
              <a:buSzTx/>
              <a:buFont typeface="Arial"/>
              <a:buNone/>
              <a:tabLst/>
              <a:defRPr/>
            </a:pPr>
            <a:endParaRPr kumimoji="0" lang="en-US" sz="36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a:p>
            <a:pPr marL="0" marR="0" lvl="0" indent="0" algn="l" defTabSz="685783" rtl="0" eaLnBrk="1" fontAlgn="auto" latinLnBrk="0" hangingPunct="1">
              <a:lnSpc>
                <a:spcPct val="90000"/>
              </a:lnSpc>
              <a:spcBef>
                <a:spcPct val="0"/>
              </a:spcBef>
              <a:spcAft>
                <a:spcPts val="0"/>
              </a:spcAft>
              <a:buClrTx/>
              <a:buSzTx/>
              <a:buFont typeface="Arial"/>
              <a:buNone/>
              <a:tabLst/>
              <a:defRPr/>
            </a:pPr>
            <a:endParaRPr kumimoji="0" lang="en-US" sz="24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3196" y="108384"/>
            <a:ext cx="1819194" cy="769441"/>
          </a:xfrm>
          <a:prstGeom prst="rect">
            <a:avLst/>
          </a:prstGeom>
          <a:noFill/>
        </p:spPr>
        <p:txBody>
          <a:bodyPr wrap="square">
            <a:spAutoFit/>
          </a:bodyPr>
          <a:lstStyle/>
          <a:p>
            <a:pPr marL="0" marR="0" lvl="0" indent="0" algn="ctr" defTabSz="685783" rtl="0" eaLnBrk="1" fontAlgn="auto" latinLnBrk="0" hangingPunct="1">
              <a:lnSpc>
                <a:spcPct val="100000"/>
              </a:lnSpc>
              <a:spcBef>
                <a:spcPts val="0"/>
              </a:spcBef>
              <a:spcAft>
                <a:spcPts val="0"/>
              </a:spcAft>
              <a:buClrTx/>
              <a:buSzTx/>
              <a:buFont typeface="Arial"/>
              <a:buNone/>
              <a:tabLst/>
              <a:defRPr/>
            </a:pPr>
            <a:r>
              <a:rPr kumimoji="0" lang="en-US" sz="4400" b="1" i="0" u="none" strike="noStrike" kern="0" cap="none" spc="0" normalizeH="0" baseline="0" noProof="0" dirty="0">
                <a:ln>
                  <a:noFill/>
                </a:ln>
                <a:solidFill>
                  <a:prstClr val="white"/>
                </a:solidFill>
                <a:effectLst/>
                <a:uLnTx/>
                <a:uFillTx/>
                <a:latin typeface="Bahnschrift SemiBold SemiConden" panose="020B0502040204020203" pitchFamily="34" charset="0"/>
                <a:ea typeface="+mn-ea"/>
                <a:cs typeface="Arial"/>
                <a:sym typeface="Arial"/>
              </a:rPr>
              <a:t>Agenda</a:t>
            </a:r>
          </a:p>
        </p:txBody>
      </p:sp>
      <p:sp>
        <p:nvSpPr>
          <p:cNvPr id="2" name="Title 4">
            <a:extLst>
              <a:ext uri="{FF2B5EF4-FFF2-40B4-BE49-F238E27FC236}">
                <a16:creationId xmlns:a16="http://schemas.microsoft.com/office/drawing/2014/main" id="{363E5AA9-E4FB-32C1-309A-1A740479F354}"/>
              </a:ext>
            </a:extLst>
          </p:cNvPr>
          <p:cNvSpPr txBox="1">
            <a:spLocks/>
          </p:cNvSpPr>
          <p:nvPr/>
        </p:nvSpPr>
        <p:spPr>
          <a:xfrm>
            <a:off x="3006830" y="94320"/>
            <a:ext cx="5981272" cy="829696"/>
          </a:xfrm>
          <a:prstGeom prst="rect">
            <a:avLst/>
          </a:prstGeom>
        </p:spPr>
        <p:txBody>
          <a:bodyPr vert="horz" lIns="68580" tIns="34290" rIns="68580" bIns="34290" rtlCol="0" anchor="ctr">
            <a:normAutofit fontScale="6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685783" rtl="0" eaLnBrk="1" fontAlgn="auto" latinLnBrk="0" hangingPunct="1">
              <a:lnSpc>
                <a:spcPct val="90000"/>
              </a:lnSpc>
              <a:spcBef>
                <a:spcPct val="0"/>
              </a:spcBef>
              <a:spcAft>
                <a:spcPts val="0"/>
              </a:spcAft>
              <a:buClrTx/>
              <a:buSzTx/>
              <a:buFont typeface="Arial"/>
              <a:buNone/>
              <a:tabLst/>
              <a:defRPr/>
            </a:pPr>
            <a:r>
              <a:rPr lang="en-US" sz="6200" dirty="0">
                <a:solidFill>
                  <a:srgbClr val="282560"/>
                </a:solidFill>
                <a:latin typeface="Bahnschrift SemiBold Condensed" panose="020B0502040204020203" pitchFamily="34" charset="0"/>
              </a:rPr>
              <a:t>The Wayward Life of a Plastic Bag</a:t>
            </a:r>
            <a:r>
              <a:rPr kumimoji="0" lang="en-US" sz="6200" b="0" i="0" u="none" strike="noStrike" kern="1200" cap="none" spc="0" normalizeH="0" baseline="0" noProof="0" dirty="0">
                <a:ln>
                  <a:noFill/>
                </a:ln>
                <a:solidFill>
                  <a:srgbClr val="282560"/>
                </a:solidFill>
                <a:effectLst/>
                <a:uLnTx/>
                <a:uFillTx/>
                <a:latin typeface="Bahnschrift SemiBold Condensed" panose="020B0502040204020203" pitchFamily="34" charset="0"/>
                <a:ea typeface="+mj-ea"/>
                <a:cs typeface="+mj-cs"/>
                <a:sym typeface="Arial"/>
              </a:rPr>
              <a:t> </a:t>
            </a:r>
            <a:endParaRPr kumimoji="0" lang="en-US" sz="4950" b="0" i="0" u="none" strike="noStrike" kern="1200" cap="none" spc="0" normalizeH="0" baseline="0" noProof="0" dirty="0">
              <a:ln>
                <a:noFill/>
              </a:ln>
              <a:solidFill>
                <a:srgbClr val="282560"/>
              </a:solidFill>
              <a:effectLst/>
              <a:uLnTx/>
              <a:uFillTx/>
              <a:latin typeface="Bahnschrift SemiBold Condensed" panose="020B0502040204020203" pitchFamily="34" charset="0"/>
              <a:ea typeface="+mj-ea"/>
              <a:cs typeface="+mj-cs"/>
              <a:sym typeface="Arial"/>
            </a:endParaRPr>
          </a:p>
        </p:txBody>
      </p:sp>
      <p:pic>
        <p:nvPicPr>
          <p:cNvPr id="7" name="Google Shape;606;p28" descr="NAMEPA's interns worked all summer creating this claymation video highlighting the life of a discarded plastic bag. &#10;&#10;NAMEPA urges you to reduce, reuse, recycle. Help &quot;Save Our Seas&quot; from marine debris. visit http://www.namepa.net/education/ for more information on ways you can help!" title="The Wayward Life Of A Plastic Bag (NAMEPA)">
            <a:hlinkClick r:id="rId4"/>
            <a:extLst>
              <a:ext uri="{FF2B5EF4-FFF2-40B4-BE49-F238E27FC236}">
                <a16:creationId xmlns:a16="http://schemas.microsoft.com/office/drawing/2014/main" id="{142C7CC0-3E27-5F98-9CD6-4F994B208449}"/>
              </a:ext>
            </a:extLst>
          </p:cNvPr>
          <p:cNvPicPr preferRelativeResize="0"/>
          <p:nvPr/>
        </p:nvPicPr>
        <p:blipFill>
          <a:blip r:embed="rId5">
            <a:alphaModFix/>
          </a:blip>
          <a:stretch>
            <a:fillRect/>
          </a:stretch>
        </p:blipFill>
        <p:spPr>
          <a:xfrm>
            <a:off x="3488273" y="1161143"/>
            <a:ext cx="4632470" cy="359560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202675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1" y="963"/>
            <a:ext cx="2899610" cy="5142538"/>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589B9D"/>
          </a:solidFill>
        </p:spPr>
        <p:txBody>
          <a:bodyPr wrap="square" lIns="0" tIns="0" rIns="0" bIns="0" rtlCol="0"/>
          <a:lstStyle/>
          <a:p>
            <a:pPr marL="0" marR="0" lvl="0" indent="0" algn="ctr" defTabSz="685783" rtl="0"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a:ln>
                <a:noFill/>
              </a:ln>
              <a:solidFill>
                <a:srgbClr val="589B9D"/>
              </a:solidFill>
              <a:effectLst/>
              <a:uLnTx/>
              <a:uFillTx/>
              <a:latin typeface="Bahnschrift SemiBold SemiConden" panose="020B0502040204020203" pitchFamily="34" charset="0"/>
              <a:ea typeface="+mn-ea"/>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996" y="193951"/>
            <a:ext cx="668981" cy="683875"/>
          </a:xfrm>
          <a:prstGeom prst="rect">
            <a:avLst/>
          </a:prstGeom>
        </p:spPr>
      </p:pic>
      <p:sp>
        <p:nvSpPr>
          <p:cNvPr id="18" name="Title 4">
            <a:extLst>
              <a:ext uri="{FF2B5EF4-FFF2-40B4-BE49-F238E27FC236}">
                <a16:creationId xmlns:a16="http://schemas.microsoft.com/office/drawing/2014/main" id="{41D4C59C-28E5-6331-D375-34A6FA8EDB19}"/>
              </a:ext>
            </a:extLst>
          </p:cNvPr>
          <p:cNvSpPr txBox="1">
            <a:spLocks/>
          </p:cNvSpPr>
          <p:nvPr/>
        </p:nvSpPr>
        <p:spPr>
          <a:xfrm>
            <a:off x="196996" y="1244547"/>
            <a:ext cx="2661131" cy="389895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bg1"/>
                </a:solidFill>
                <a:effectLst/>
                <a:uLnTx/>
                <a:uFillTx/>
                <a:latin typeface="Bahnschrift SemiBold SemiConden" panose="020B0502040204020203" pitchFamily="34" charset="0"/>
                <a:ea typeface="+mj-ea"/>
                <a:cs typeface="+mj-cs"/>
                <a:sym typeface="Arial"/>
              </a:rPr>
              <a:t>Introduction</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bg1"/>
                </a:solidFill>
                <a:effectLst/>
                <a:uLnTx/>
                <a:uFillTx/>
                <a:latin typeface="Bahnschrift SemiBold SemiConden" panose="020B0502040204020203" pitchFamily="34" charset="0"/>
                <a:ea typeface="+mj-ea"/>
                <a:cs typeface="+mj-cs"/>
                <a:sym typeface="Arial"/>
              </a:rPr>
              <a:t>Let’s Explore!</a:t>
            </a:r>
          </a:p>
          <a:p>
            <a:pPr marL="0" marR="0" lvl="0" indent="0" algn="l" defTabSz="685783" rtl="0" eaLnBrk="1" fontAlgn="auto" latinLnBrk="0" hangingPunct="1">
              <a:lnSpc>
                <a:spcPct val="90000"/>
              </a:lnSpc>
              <a:spcBef>
                <a:spcPct val="0"/>
              </a:spcBef>
              <a:spcAft>
                <a:spcPts val="0"/>
              </a:spcAft>
              <a:buClrTx/>
              <a:buSzTx/>
              <a:buFont typeface="Arial"/>
              <a:buNone/>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 </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rPr>
              <a:t>Marine Debris </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Solutions</a:t>
            </a:r>
          </a:p>
          <a:p>
            <a:pPr marL="0" marR="0" lvl="0" indent="0" algn="l" defTabSz="685783" rtl="0" eaLnBrk="1" fontAlgn="auto" latinLnBrk="0" hangingPunct="1">
              <a:lnSpc>
                <a:spcPct val="90000"/>
              </a:lnSpc>
              <a:spcBef>
                <a:spcPct val="0"/>
              </a:spcBef>
              <a:spcAft>
                <a:spcPts val="0"/>
              </a:spcAft>
              <a:buClrTx/>
              <a:buSzTx/>
              <a:buFont typeface="Arial"/>
              <a:buNone/>
              <a:tabLst/>
              <a:defRPr/>
            </a:pPr>
            <a:endPar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Review</a:t>
            </a:r>
          </a:p>
          <a:p>
            <a:pPr marL="0" marR="0" lvl="0" indent="0" algn="ctr" defTabSz="685783" rtl="0" eaLnBrk="1" fontAlgn="auto" latinLnBrk="0" hangingPunct="1">
              <a:lnSpc>
                <a:spcPct val="90000"/>
              </a:lnSpc>
              <a:spcBef>
                <a:spcPct val="0"/>
              </a:spcBef>
              <a:spcAft>
                <a:spcPts val="0"/>
              </a:spcAft>
              <a:buClrTx/>
              <a:buSzTx/>
              <a:buFont typeface="Arial"/>
              <a:buNone/>
              <a:tabLst/>
              <a:defRPr/>
            </a:pPr>
            <a:endParaRPr kumimoji="0" lang="en-US" sz="36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a:p>
            <a:pPr marL="0" marR="0" lvl="0" indent="0" algn="l" defTabSz="685783" rtl="0" eaLnBrk="1" fontAlgn="auto" latinLnBrk="0" hangingPunct="1">
              <a:lnSpc>
                <a:spcPct val="90000"/>
              </a:lnSpc>
              <a:spcBef>
                <a:spcPct val="0"/>
              </a:spcBef>
              <a:spcAft>
                <a:spcPts val="0"/>
              </a:spcAft>
              <a:buClrTx/>
              <a:buSzTx/>
              <a:buFont typeface="Arial"/>
              <a:buNone/>
              <a:tabLst/>
              <a:defRPr/>
            </a:pPr>
            <a:endParaRPr kumimoji="0" lang="en-US" sz="24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3196" y="108384"/>
            <a:ext cx="1819194" cy="769441"/>
          </a:xfrm>
          <a:prstGeom prst="rect">
            <a:avLst/>
          </a:prstGeom>
          <a:noFill/>
        </p:spPr>
        <p:txBody>
          <a:bodyPr wrap="square">
            <a:spAutoFit/>
          </a:bodyPr>
          <a:lstStyle/>
          <a:p>
            <a:pPr marL="0" marR="0" lvl="0" indent="0" algn="ctr" defTabSz="685783" rtl="0" eaLnBrk="1" fontAlgn="auto" latinLnBrk="0" hangingPunct="1">
              <a:lnSpc>
                <a:spcPct val="100000"/>
              </a:lnSpc>
              <a:spcBef>
                <a:spcPts val="0"/>
              </a:spcBef>
              <a:spcAft>
                <a:spcPts val="0"/>
              </a:spcAft>
              <a:buClrTx/>
              <a:buSzTx/>
              <a:buFont typeface="Arial"/>
              <a:buNone/>
              <a:tabLst/>
              <a:defRPr/>
            </a:pPr>
            <a:r>
              <a:rPr kumimoji="0" lang="en-US" sz="4400" b="1" i="0" u="none" strike="noStrike" kern="0" cap="none" spc="0" normalizeH="0" baseline="0" noProof="0" dirty="0">
                <a:ln>
                  <a:noFill/>
                </a:ln>
                <a:solidFill>
                  <a:prstClr val="white"/>
                </a:solidFill>
                <a:effectLst/>
                <a:uLnTx/>
                <a:uFillTx/>
                <a:latin typeface="Bahnschrift SemiBold SemiConden" panose="020B0502040204020203" pitchFamily="34" charset="0"/>
                <a:ea typeface="+mn-ea"/>
                <a:cs typeface="Arial"/>
                <a:sym typeface="Arial"/>
              </a:rPr>
              <a:t>Agenda</a:t>
            </a:r>
          </a:p>
        </p:txBody>
      </p:sp>
      <p:sp>
        <p:nvSpPr>
          <p:cNvPr id="2" name="Title 4">
            <a:extLst>
              <a:ext uri="{FF2B5EF4-FFF2-40B4-BE49-F238E27FC236}">
                <a16:creationId xmlns:a16="http://schemas.microsoft.com/office/drawing/2014/main" id="{363E5AA9-E4FB-32C1-309A-1A740479F354}"/>
              </a:ext>
            </a:extLst>
          </p:cNvPr>
          <p:cNvSpPr txBox="1">
            <a:spLocks/>
          </p:cNvSpPr>
          <p:nvPr/>
        </p:nvSpPr>
        <p:spPr>
          <a:xfrm>
            <a:off x="3006830" y="94320"/>
            <a:ext cx="5981272" cy="829696"/>
          </a:xfrm>
          <a:prstGeom prst="rect">
            <a:avLst/>
          </a:prstGeom>
        </p:spPr>
        <p:txBody>
          <a:bodyPr vert="horz" lIns="68580" tIns="34290" rIns="68580" bIns="3429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685783" rtl="0" eaLnBrk="1" fontAlgn="auto" latinLnBrk="0" hangingPunct="1">
              <a:lnSpc>
                <a:spcPct val="90000"/>
              </a:lnSpc>
              <a:spcBef>
                <a:spcPct val="0"/>
              </a:spcBef>
              <a:spcAft>
                <a:spcPts val="0"/>
              </a:spcAft>
              <a:buClrTx/>
              <a:buSzTx/>
              <a:buFont typeface="Arial"/>
              <a:buNone/>
              <a:tabLst/>
              <a:defRPr/>
            </a:pPr>
            <a:r>
              <a:rPr kumimoji="0" lang="en-US" sz="6200" b="0" i="0" u="none" strike="noStrike" kern="1200" cap="none" spc="0" normalizeH="0" baseline="0" noProof="0" dirty="0">
                <a:ln>
                  <a:noFill/>
                </a:ln>
                <a:solidFill>
                  <a:srgbClr val="282560"/>
                </a:solidFill>
                <a:effectLst/>
                <a:uLnTx/>
                <a:uFillTx/>
                <a:latin typeface="Bahnschrift SemiBold Condensed" panose="020B0502040204020203" pitchFamily="34" charset="0"/>
                <a:ea typeface="+mj-ea"/>
                <a:cs typeface="+mj-cs"/>
                <a:sym typeface="Arial"/>
              </a:rPr>
              <a:t>Where </a:t>
            </a:r>
            <a:r>
              <a:rPr lang="en-US" sz="6200" dirty="0">
                <a:solidFill>
                  <a:srgbClr val="282560"/>
                </a:solidFill>
                <a:latin typeface="Bahnschrift SemiBold Condensed" panose="020B0502040204020203" pitchFamily="34" charset="0"/>
              </a:rPr>
              <a:t>Can You Find Trash?</a:t>
            </a:r>
            <a:r>
              <a:rPr kumimoji="0" lang="en-US" sz="6200" b="0" i="0" u="none" strike="noStrike" kern="1200" cap="none" spc="0" normalizeH="0" baseline="0" noProof="0" dirty="0">
                <a:ln>
                  <a:noFill/>
                </a:ln>
                <a:solidFill>
                  <a:srgbClr val="282560"/>
                </a:solidFill>
                <a:effectLst/>
                <a:uLnTx/>
                <a:uFillTx/>
                <a:latin typeface="Bahnschrift SemiBold Condensed" panose="020B0502040204020203" pitchFamily="34" charset="0"/>
                <a:ea typeface="+mj-ea"/>
                <a:cs typeface="+mj-cs"/>
                <a:sym typeface="Arial"/>
              </a:rPr>
              <a:t> </a:t>
            </a:r>
            <a:endParaRPr kumimoji="0" lang="en-US" sz="4950" b="0" i="0" u="none" strike="noStrike" kern="1200" cap="none" spc="0" normalizeH="0" baseline="0" noProof="0" dirty="0">
              <a:ln>
                <a:noFill/>
              </a:ln>
              <a:solidFill>
                <a:srgbClr val="282560"/>
              </a:solidFill>
              <a:effectLst/>
              <a:uLnTx/>
              <a:uFillTx/>
              <a:latin typeface="Bahnschrift SemiBold Condensed" panose="020B0502040204020203" pitchFamily="34" charset="0"/>
              <a:ea typeface="+mj-ea"/>
              <a:cs typeface="+mj-cs"/>
              <a:sym typeface="Arial"/>
            </a:endParaRPr>
          </a:p>
        </p:txBody>
      </p:sp>
      <p:sp>
        <p:nvSpPr>
          <p:cNvPr id="3" name="Google Shape;613;p29">
            <a:extLst>
              <a:ext uri="{FF2B5EF4-FFF2-40B4-BE49-F238E27FC236}">
                <a16:creationId xmlns:a16="http://schemas.microsoft.com/office/drawing/2014/main" id="{8DDEC198-5D40-C440-46EA-C9489A5691D1}"/>
              </a:ext>
            </a:extLst>
          </p:cNvPr>
          <p:cNvSpPr txBox="1">
            <a:spLocks/>
          </p:cNvSpPr>
          <p:nvPr/>
        </p:nvSpPr>
        <p:spPr>
          <a:xfrm>
            <a:off x="3034501" y="1244547"/>
            <a:ext cx="5619900" cy="3049322"/>
          </a:xfrm>
          <a:prstGeom prst="rect">
            <a:avLst/>
          </a:prstGeom>
        </p:spPr>
        <p:txBody>
          <a:bodyPr spcFirstLastPara="1" vert="horz" wrap="square" lIns="91425" tIns="91425" rIns="91425" bIns="91425"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06400" indent="-342900">
              <a:spcBef>
                <a:spcPts val="600"/>
              </a:spcBef>
              <a:buClrTx/>
              <a:buSzPts val="2600"/>
            </a:pPr>
            <a:r>
              <a:rPr lang="en-US" dirty="0">
                <a:solidFill>
                  <a:srgbClr val="282560"/>
                </a:solidFill>
                <a:latin typeface="Georgia" panose="02040502050405020303" pitchFamily="18" charset="0"/>
              </a:rPr>
              <a:t>Marinas </a:t>
            </a:r>
          </a:p>
          <a:p>
            <a:pPr marL="406400" indent="-342900">
              <a:spcBef>
                <a:spcPts val="0"/>
              </a:spcBef>
              <a:buClrTx/>
              <a:buSzPts val="2600"/>
            </a:pPr>
            <a:r>
              <a:rPr lang="en-US" dirty="0">
                <a:solidFill>
                  <a:srgbClr val="282560"/>
                </a:solidFill>
                <a:latin typeface="Georgia" panose="02040502050405020303" pitchFamily="18" charset="0"/>
              </a:rPr>
              <a:t>Beaches</a:t>
            </a:r>
          </a:p>
          <a:p>
            <a:pPr marL="406400" indent="-342900">
              <a:spcBef>
                <a:spcPts val="0"/>
              </a:spcBef>
              <a:buClrTx/>
              <a:buSzPts val="2600"/>
            </a:pPr>
            <a:r>
              <a:rPr lang="en-US" dirty="0">
                <a:solidFill>
                  <a:srgbClr val="282560"/>
                </a:solidFill>
                <a:latin typeface="Georgia" panose="02040502050405020303" pitchFamily="18" charset="0"/>
              </a:rPr>
              <a:t>Inlets</a:t>
            </a:r>
          </a:p>
          <a:p>
            <a:pPr marL="406400" indent="-342900">
              <a:spcBef>
                <a:spcPts val="0"/>
              </a:spcBef>
              <a:buClrTx/>
              <a:buSzPts val="2600"/>
            </a:pPr>
            <a:r>
              <a:rPr lang="en-US" dirty="0">
                <a:solidFill>
                  <a:srgbClr val="282560"/>
                </a:solidFill>
                <a:latin typeface="Georgia" panose="02040502050405020303" pitchFamily="18" charset="0"/>
              </a:rPr>
              <a:t>Underwater</a:t>
            </a:r>
          </a:p>
          <a:p>
            <a:pPr marL="406400" indent="-342900">
              <a:spcBef>
                <a:spcPts val="0"/>
              </a:spcBef>
              <a:buClrTx/>
              <a:buSzPts val="2600"/>
            </a:pPr>
            <a:r>
              <a:rPr lang="en-US" dirty="0">
                <a:solidFill>
                  <a:srgbClr val="282560"/>
                </a:solidFill>
                <a:latin typeface="Georgia" panose="02040502050405020303" pitchFamily="18" charset="0"/>
              </a:rPr>
              <a:t>Above water</a:t>
            </a:r>
          </a:p>
          <a:p>
            <a:pPr marL="406400" indent="-342900">
              <a:spcBef>
                <a:spcPts val="0"/>
              </a:spcBef>
              <a:buClrTx/>
              <a:buSzPts val="2600"/>
            </a:pPr>
            <a:r>
              <a:rPr lang="en-US" dirty="0">
                <a:solidFill>
                  <a:srgbClr val="282560"/>
                </a:solidFill>
                <a:latin typeface="Georgia" panose="02040502050405020303" pitchFamily="18" charset="0"/>
              </a:rPr>
              <a:t>Currents </a:t>
            </a:r>
          </a:p>
          <a:p>
            <a:pPr marL="406400" indent="-342900">
              <a:spcBef>
                <a:spcPts val="0"/>
              </a:spcBef>
              <a:buClrTx/>
              <a:buSzPts val="2600"/>
            </a:pPr>
            <a:r>
              <a:rPr lang="en-US" dirty="0">
                <a:solidFill>
                  <a:srgbClr val="282560"/>
                </a:solidFill>
                <a:latin typeface="Georgia" panose="02040502050405020303" pitchFamily="18" charset="0"/>
              </a:rPr>
              <a:t>Rivers</a:t>
            </a:r>
          </a:p>
          <a:p>
            <a:pPr marL="406400" indent="-342900">
              <a:spcBef>
                <a:spcPts val="0"/>
              </a:spcBef>
              <a:buClrTx/>
              <a:buSzPts val="2600"/>
            </a:pPr>
            <a:r>
              <a:rPr lang="en-US" dirty="0">
                <a:solidFill>
                  <a:srgbClr val="282560"/>
                </a:solidFill>
                <a:latin typeface="Georgia" panose="02040502050405020303" pitchFamily="18" charset="0"/>
              </a:rPr>
              <a:t>Gyres </a:t>
            </a:r>
          </a:p>
          <a:p>
            <a:pPr marL="406400" indent="-342900">
              <a:spcBef>
                <a:spcPts val="0"/>
              </a:spcBef>
              <a:buClrTx/>
              <a:buSzPts val="2600"/>
            </a:pPr>
            <a:r>
              <a:rPr lang="en-US" b="1" dirty="0">
                <a:solidFill>
                  <a:srgbClr val="282560"/>
                </a:solidFill>
                <a:latin typeface="Georgia" panose="02040502050405020303" pitchFamily="18" charset="0"/>
              </a:rPr>
              <a:t>EVERYWHERE</a:t>
            </a:r>
          </a:p>
        </p:txBody>
      </p:sp>
      <p:pic>
        <p:nvPicPr>
          <p:cNvPr id="5" name="Picture 4" descr="A picture containing sky, outdoor, dirt, sandy&#10;&#10;Description automatically generated">
            <a:extLst>
              <a:ext uri="{FF2B5EF4-FFF2-40B4-BE49-F238E27FC236}">
                <a16:creationId xmlns:a16="http://schemas.microsoft.com/office/drawing/2014/main" id="{3A8FA7CA-6CA9-7DA1-0A06-C28D4C1DF069}"/>
              </a:ext>
            </a:extLst>
          </p:cNvPr>
          <p:cNvPicPr>
            <a:picLocks noChangeAspect="1"/>
          </p:cNvPicPr>
          <p:nvPr/>
        </p:nvPicPr>
        <p:blipFill>
          <a:blip r:embed="rId4"/>
          <a:stretch>
            <a:fillRect/>
          </a:stretch>
        </p:blipFill>
        <p:spPr>
          <a:xfrm>
            <a:off x="5844451" y="1484396"/>
            <a:ext cx="2899610" cy="217470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898876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1" y="963"/>
            <a:ext cx="2899610" cy="5142538"/>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589B9D"/>
          </a:solidFill>
        </p:spPr>
        <p:txBody>
          <a:bodyPr wrap="square" lIns="0" tIns="0" rIns="0" bIns="0" rtlCol="0"/>
          <a:lstStyle/>
          <a:p>
            <a:pPr marL="0" marR="0" lvl="0" indent="0" algn="ctr" defTabSz="685783" rtl="0"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a:ln>
                <a:noFill/>
              </a:ln>
              <a:solidFill>
                <a:srgbClr val="589B9D"/>
              </a:solidFill>
              <a:effectLst/>
              <a:uLnTx/>
              <a:uFillTx/>
              <a:latin typeface="Bahnschrift SemiBold SemiConden" panose="020B0502040204020203" pitchFamily="34" charset="0"/>
              <a:ea typeface="+mn-ea"/>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996" y="193951"/>
            <a:ext cx="668981" cy="683875"/>
          </a:xfrm>
          <a:prstGeom prst="rect">
            <a:avLst/>
          </a:prstGeom>
        </p:spPr>
      </p:pic>
      <p:sp>
        <p:nvSpPr>
          <p:cNvPr id="18" name="Title 4">
            <a:extLst>
              <a:ext uri="{FF2B5EF4-FFF2-40B4-BE49-F238E27FC236}">
                <a16:creationId xmlns:a16="http://schemas.microsoft.com/office/drawing/2014/main" id="{41D4C59C-28E5-6331-D375-34A6FA8EDB19}"/>
              </a:ext>
            </a:extLst>
          </p:cNvPr>
          <p:cNvSpPr txBox="1">
            <a:spLocks/>
          </p:cNvSpPr>
          <p:nvPr/>
        </p:nvSpPr>
        <p:spPr>
          <a:xfrm>
            <a:off x="196996" y="1244547"/>
            <a:ext cx="2661131" cy="389895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bg1"/>
                </a:solidFill>
                <a:effectLst/>
                <a:uLnTx/>
                <a:uFillTx/>
                <a:latin typeface="Bahnschrift SemiBold SemiConden" panose="020B0502040204020203" pitchFamily="34" charset="0"/>
                <a:ea typeface="+mj-ea"/>
                <a:cs typeface="+mj-cs"/>
                <a:sym typeface="Arial"/>
              </a:rPr>
              <a:t>Introduction</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bg1"/>
                </a:solidFill>
                <a:effectLst/>
                <a:uLnTx/>
                <a:uFillTx/>
                <a:latin typeface="Bahnschrift SemiBold SemiConden" panose="020B0502040204020203" pitchFamily="34" charset="0"/>
                <a:ea typeface="+mj-ea"/>
                <a:cs typeface="+mj-cs"/>
                <a:sym typeface="Arial"/>
              </a:rPr>
              <a:t>Let’s Explore!</a:t>
            </a:r>
          </a:p>
          <a:p>
            <a:pPr marL="0" marR="0" lvl="0" indent="0" algn="l" defTabSz="685783" rtl="0" eaLnBrk="1" fontAlgn="auto" latinLnBrk="0" hangingPunct="1">
              <a:lnSpc>
                <a:spcPct val="90000"/>
              </a:lnSpc>
              <a:spcBef>
                <a:spcPct val="0"/>
              </a:spcBef>
              <a:spcAft>
                <a:spcPts val="0"/>
              </a:spcAft>
              <a:buClrTx/>
              <a:buSzTx/>
              <a:buFont typeface="Arial"/>
              <a:buNone/>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 </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rPr>
              <a:t>Marine Debris </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Solutions</a:t>
            </a:r>
          </a:p>
          <a:p>
            <a:pPr marL="0" marR="0" lvl="0" indent="0" algn="l" defTabSz="685783" rtl="0" eaLnBrk="1" fontAlgn="auto" latinLnBrk="0" hangingPunct="1">
              <a:lnSpc>
                <a:spcPct val="90000"/>
              </a:lnSpc>
              <a:spcBef>
                <a:spcPct val="0"/>
              </a:spcBef>
              <a:spcAft>
                <a:spcPts val="0"/>
              </a:spcAft>
              <a:buClrTx/>
              <a:buSzTx/>
              <a:buFont typeface="Arial"/>
              <a:buNone/>
              <a:tabLst/>
              <a:defRPr/>
            </a:pPr>
            <a:endPar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Review</a:t>
            </a:r>
          </a:p>
          <a:p>
            <a:pPr marL="0" marR="0" lvl="0" indent="0" algn="ctr" defTabSz="685783" rtl="0" eaLnBrk="1" fontAlgn="auto" latinLnBrk="0" hangingPunct="1">
              <a:lnSpc>
                <a:spcPct val="90000"/>
              </a:lnSpc>
              <a:spcBef>
                <a:spcPct val="0"/>
              </a:spcBef>
              <a:spcAft>
                <a:spcPts val="0"/>
              </a:spcAft>
              <a:buClrTx/>
              <a:buSzTx/>
              <a:buFont typeface="Arial"/>
              <a:buNone/>
              <a:tabLst/>
              <a:defRPr/>
            </a:pPr>
            <a:endParaRPr kumimoji="0" lang="en-US" sz="36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a:p>
            <a:pPr marL="0" marR="0" lvl="0" indent="0" algn="l" defTabSz="685783" rtl="0" eaLnBrk="1" fontAlgn="auto" latinLnBrk="0" hangingPunct="1">
              <a:lnSpc>
                <a:spcPct val="90000"/>
              </a:lnSpc>
              <a:spcBef>
                <a:spcPct val="0"/>
              </a:spcBef>
              <a:spcAft>
                <a:spcPts val="0"/>
              </a:spcAft>
              <a:buClrTx/>
              <a:buSzTx/>
              <a:buFont typeface="Arial"/>
              <a:buNone/>
              <a:tabLst/>
              <a:defRPr/>
            </a:pPr>
            <a:endParaRPr kumimoji="0" lang="en-US" sz="24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3196" y="108384"/>
            <a:ext cx="1819194" cy="769441"/>
          </a:xfrm>
          <a:prstGeom prst="rect">
            <a:avLst/>
          </a:prstGeom>
          <a:noFill/>
        </p:spPr>
        <p:txBody>
          <a:bodyPr wrap="square">
            <a:spAutoFit/>
          </a:bodyPr>
          <a:lstStyle/>
          <a:p>
            <a:pPr marL="0" marR="0" lvl="0" indent="0" algn="ctr" defTabSz="685783" rtl="0" eaLnBrk="1" fontAlgn="auto" latinLnBrk="0" hangingPunct="1">
              <a:lnSpc>
                <a:spcPct val="100000"/>
              </a:lnSpc>
              <a:spcBef>
                <a:spcPts val="0"/>
              </a:spcBef>
              <a:spcAft>
                <a:spcPts val="0"/>
              </a:spcAft>
              <a:buClrTx/>
              <a:buSzTx/>
              <a:buFont typeface="Arial"/>
              <a:buNone/>
              <a:tabLst/>
              <a:defRPr/>
            </a:pPr>
            <a:r>
              <a:rPr kumimoji="0" lang="en-US" sz="4400" b="1" i="0" u="none" strike="noStrike" kern="0" cap="none" spc="0" normalizeH="0" baseline="0" noProof="0" dirty="0">
                <a:ln>
                  <a:noFill/>
                </a:ln>
                <a:solidFill>
                  <a:prstClr val="white"/>
                </a:solidFill>
                <a:effectLst/>
                <a:uLnTx/>
                <a:uFillTx/>
                <a:latin typeface="Bahnschrift SemiBold SemiConden" panose="020B0502040204020203" pitchFamily="34" charset="0"/>
                <a:ea typeface="+mn-ea"/>
                <a:cs typeface="Arial"/>
                <a:sym typeface="Arial"/>
              </a:rPr>
              <a:t>Agenda</a:t>
            </a:r>
          </a:p>
        </p:txBody>
      </p:sp>
      <p:sp>
        <p:nvSpPr>
          <p:cNvPr id="2" name="Title 4">
            <a:extLst>
              <a:ext uri="{FF2B5EF4-FFF2-40B4-BE49-F238E27FC236}">
                <a16:creationId xmlns:a16="http://schemas.microsoft.com/office/drawing/2014/main" id="{363E5AA9-E4FB-32C1-309A-1A740479F354}"/>
              </a:ext>
            </a:extLst>
          </p:cNvPr>
          <p:cNvSpPr txBox="1">
            <a:spLocks/>
          </p:cNvSpPr>
          <p:nvPr/>
        </p:nvSpPr>
        <p:spPr>
          <a:xfrm>
            <a:off x="3006830" y="94320"/>
            <a:ext cx="5981272" cy="829696"/>
          </a:xfrm>
          <a:prstGeom prst="rect">
            <a:avLst/>
          </a:prstGeom>
        </p:spPr>
        <p:txBody>
          <a:bodyPr vert="horz" lIns="68580" tIns="34290" rIns="68580" bIns="3429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685783" rtl="0" eaLnBrk="1" fontAlgn="auto" latinLnBrk="0" hangingPunct="1">
              <a:lnSpc>
                <a:spcPct val="90000"/>
              </a:lnSpc>
              <a:spcBef>
                <a:spcPct val="0"/>
              </a:spcBef>
              <a:spcAft>
                <a:spcPts val="0"/>
              </a:spcAft>
              <a:buClrTx/>
              <a:buSzTx/>
              <a:buFont typeface="Arial"/>
              <a:buNone/>
              <a:tabLst/>
              <a:defRPr/>
            </a:pPr>
            <a:r>
              <a:rPr kumimoji="0" lang="en-US" sz="4950" b="0" i="0" u="none" strike="noStrike" kern="1200" cap="none" spc="0" normalizeH="0" baseline="0" noProof="0" dirty="0">
                <a:ln>
                  <a:noFill/>
                </a:ln>
                <a:solidFill>
                  <a:srgbClr val="282560"/>
                </a:solidFill>
                <a:effectLst/>
                <a:uLnTx/>
                <a:uFillTx/>
                <a:latin typeface="Bahnschrift SemiBold Condensed" panose="020B0502040204020203" pitchFamily="34" charset="0"/>
                <a:ea typeface="+mj-ea"/>
                <a:cs typeface="+mj-cs"/>
                <a:sym typeface="Arial"/>
              </a:rPr>
              <a:t>Why Do We Find Debris Everywhere?</a:t>
            </a:r>
          </a:p>
        </p:txBody>
      </p:sp>
      <p:sp>
        <p:nvSpPr>
          <p:cNvPr id="4" name="Google Shape;622;p30">
            <a:extLst>
              <a:ext uri="{FF2B5EF4-FFF2-40B4-BE49-F238E27FC236}">
                <a16:creationId xmlns:a16="http://schemas.microsoft.com/office/drawing/2014/main" id="{07482854-22AF-BF2D-64B3-26CCE3B4C822}"/>
              </a:ext>
            </a:extLst>
          </p:cNvPr>
          <p:cNvSpPr txBox="1">
            <a:spLocks/>
          </p:cNvSpPr>
          <p:nvPr/>
        </p:nvSpPr>
        <p:spPr>
          <a:xfrm>
            <a:off x="3006830" y="863935"/>
            <a:ext cx="5940174" cy="2184066"/>
          </a:xfrm>
          <a:prstGeom prst="rect">
            <a:avLst/>
          </a:prstGeom>
        </p:spPr>
        <p:txBody>
          <a:bodyPr spcFirstLastPara="1" vert="horz" wrap="square" lIns="91425" tIns="91425" rIns="91425" bIns="91425"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06400" indent="-342900">
              <a:spcBef>
                <a:spcPts val="600"/>
              </a:spcBef>
              <a:buClrTx/>
              <a:buSzPts val="2600"/>
            </a:pPr>
            <a:r>
              <a:rPr lang="en-US" b="1" dirty="0">
                <a:solidFill>
                  <a:srgbClr val="282560"/>
                </a:solidFill>
                <a:latin typeface="Georgia" panose="02040502050405020303" pitchFamily="18" charset="0"/>
              </a:rPr>
              <a:t>Buoyancy</a:t>
            </a:r>
            <a:r>
              <a:rPr lang="en-US" dirty="0">
                <a:solidFill>
                  <a:srgbClr val="282560"/>
                </a:solidFill>
                <a:latin typeface="Georgia" panose="02040502050405020303" pitchFamily="18" charset="0"/>
              </a:rPr>
              <a:t> is the ability to float in water</a:t>
            </a:r>
            <a:br>
              <a:rPr lang="en-US" dirty="0">
                <a:solidFill>
                  <a:srgbClr val="282560"/>
                </a:solidFill>
                <a:latin typeface="Georgia" panose="02040502050405020303" pitchFamily="18" charset="0"/>
              </a:rPr>
            </a:br>
            <a:endParaRPr lang="en-US" dirty="0">
              <a:solidFill>
                <a:srgbClr val="282560"/>
              </a:solidFill>
              <a:latin typeface="Georgia" panose="02040502050405020303" pitchFamily="18" charset="0"/>
            </a:endParaRPr>
          </a:p>
          <a:p>
            <a:pPr marL="406400" indent="-342900">
              <a:spcBef>
                <a:spcPts val="0"/>
              </a:spcBef>
              <a:buClrTx/>
              <a:buSzPts val="2600"/>
            </a:pPr>
            <a:r>
              <a:rPr lang="en-US" dirty="0">
                <a:solidFill>
                  <a:srgbClr val="282560"/>
                </a:solidFill>
                <a:latin typeface="Georgia" panose="02040502050405020303" pitchFamily="18" charset="0"/>
              </a:rPr>
              <a:t>The more buoyant an object is, the farther it can travel in water!  </a:t>
            </a:r>
            <a:br>
              <a:rPr lang="en-US" dirty="0">
                <a:solidFill>
                  <a:srgbClr val="282560"/>
                </a:solidFill>
                <a:latin typeface="Georgia" panose="02040502050405020303" pitchFamily="18" charset="0"/>
              </a:rPr>
            </a:br>
            <a:endParaRPr lang="en-US" dirty="0">
              <a:solidFill>
                <a:srgbClr val="282560"/>
              </a:solidFill>
              <a:latin typeface="Georgia" panose="02040502050405020303" pitchFamily="18" charset="0"/>
            </a:endParaRPr>
          </a:p>
          <a:p>
            <a:pPr marL="406400" indent="-342900">
              <a:spcBef>
                <a:spcPts val="0"/>
              </a:spcBef>
              <a:buClrTx/>
              <a:buSzPts val="2600"/>
            </a:pPr>
            <a:r>
              <a:rPr lang="en-US" dirty="0">
                <a:solidFill>
                  <a:srgbClr val="282560"/>
                </a:solidFill>
                <a:latin typeface="Georgia" panose="02040502050405020303" pitchFamily="18" charset="0"/>
              </a:rPr>
              <a:t>What items are buoyant? </a:t>
            </a:r>
          </a:p>
        </p:txBody>
      </p:sp>
      <p:pic>
        <p:nvPicPr>
          <p:cNvPr id="6" name="Google Shape;626;p30">
            <a:extLst>
              <a:ext uri="{FF2B5EF4-FFF2-40B4-BE49-F238E27FC236}">
                <a16:creationId xmlns:a16="http://schemas.microsoft.com/office/drawing/2014/main" id="{5EEFC6FD-E58B-7536-A4BC-5B5495B8F93C}"/>
              </a:ext>
            </a:extLst>
          </p:cNvPr>
          <p:cNvPicPr preferRelativeResize="0"/>
          <p:nvPr/>
        </p:nvPicPr>
        <p:blipFill>
          <a:blip r:embed="rId4">
            <a:alphaModFix/>
          </a:blip>
          <a:stretch>
            <a:fillRect/>
          </a:stretch>
        </p:blipFill>
        <p:spPr>
          <a:xfrm>
            <a:off x="3055122" y="3105510"/>
            <a:ext cx="2799600" cy="1857300"/>
          </a:xfrm>
          <a:prstGeom prst="rect">
            <a:avLst/>
          </a:prstGeom>
          <a:ln>
            <a:noFill/>
          </a:ln>
          <a:effectLst>
            <a:outerShdw blurRad="190500" algn="tl" rotWithShape="0">
              <a:srgbClr val="000000">
                <a:alpha val="70000"/>
              </a:srgbClr>
            </a:outerShdw>
          </a:effectLst>
        </p:spPr>
      </p:pic>
      <p:pic>
        <p:nvPicPr>
          <p:cNvPr id="8" name="Picture 7" descr="Close-up of a fishing net&#10;&#10;Description automatically generated with low confidence">
            <a:extLst>
              <a:ext uri="{FF2B5EF4-FFF2-40B4-BE49-F238E27FC236}">
                <a16:creationId xmlns:a16="http://schemas.microsoft.com/office/drawing/2014/main" id="{FB97424E-20D3-A67E-164B-B6DD8979DAFD}"/>
              </a:ext>
            </a:extLst>
          </p:cNvPr>
          <p:cNvPicPr>
            <a:picLocks noChangeAspect="1"/>
          </p:cNvPicPr>
          <p:nvPr/>
        </p:nvPicPr>
        <p:blipFill>
          <a:blip r:embed="rId5"/>
          <a:stretch>
            <a:fillRect/>
          </a:stretch>
        </p:blipFill>
        <p:spPr>
          <a:xfrm>
            <a:off x="6147404" y="3105510"/>
            <a:ext cx="2799600" cy="18664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151082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1" y="963"/>
            <a:ext cx="2899610" cy="5142538"/>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589B9D"/>
          </a:solidFill>
        </p:spPr>
        <p:txBody>
          <a:bodyPr wrap="square" lIns="0" tIns="0" rIns="0" bIns="0" rtlCol="0"/>
          <a:lstStyle/>
          <a:p>
            <a:pPr marL="0" marR="0" lvl="0" indent="0" algn="ctr" defTabSz="685783" rtl="0"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a:ln>
                <a:noFill/>
              </a:ln>
              <a:solidFill>
                <a:srgbClr val="589B9D"/>
              </a:solidFill>
              <a:effectLst/>
              <a:uLnTx/>
              <a:uFillTx/>
              <a:latin typeface="Bahnschrift SemiBold SemiConden" panose="020B0502040204020203" pitchFamily="34" charset="0"/>
              <a:ea typeface="+mn-ea"/>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996" y="193951"/>
            <a:ext cx="668981" cy="683875"/>
          </a:xfrm>
          <a:prstGeom prst="rect">
            <a:avLst/>
          </a:prstGeom>
        </p:spPr>
      </p:pic>
      <p:sp>
        <p:nvSpPr>
          <p:cNvPr id="18" name="Title 4">
            <a:extLst>
              <a:ext uri="{FF2B5EF4-FFF2-40B4-BE49-F238E27FC236}">
                <a16:creationId xmlns:a16="http://schemas.microsoft.com/office/drawing/2014/main" id="{41D4C59C-28E5-6331-D375-34A6FA8EDB19}"/>
              </a:ext>
            </a:extLst>
          </p:cNvPr>
          <p:cNvSpPr txBox="1">
            <a:spLocks/>
          </p:cNvSpPr>
          <p:nvPr/>
        </p:nvSpPr>
        <p:spPr>
          <a:xfrm>
            <a:off x="196996" y="1244547"/>
            <a:ext cx="2661131" cy="389895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bg1"/>
                </a:solidFill>
                <a:effectLst/>
                <a:uLnTx/>
                <a:uFillTx/>
                <a:latin typeface="Bahnschrift SemiBold SemiConden" panose="020B0502040204020203" pitchFamily="34" charset="0"/>
                <a:ea typeface="+mj-ea"/>
                <a:cs typeface="+mj-cs"/>
                <a:sym typeface="Arial"/>
              </a:rPr>
              <a:t>Introduction</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bg1"/>
                </a:solidFill>
                <a:effectLst/>
                <a:uLnTx/>
                <a:uFillTx/>
                <a:latin typeface="Bahnschrift SemiBold SemiConden" panose="020B0502040204020203" pitchFamily="34" charset="0"/>
                <a:ea typeface="+mj-ea"/>
                <a:cs typeface="+mj-cs"/>
                <a:sym typeface="Arial"/>
              </a:rPr>
              <a:t>Let’s Explore!</a:t>
            </a:r>
          </a:p>
          <a:p>
            <a:pPr marL="0" marR="0" lvl="0" indent="0" algn="l" defTabSz="685783" rtl="0" eaLnBrk="1" fontAlgn="auto" latinLnBrk="0" hangingPunct="1">
              <a:lnSpc>
                <a:spcPct val="90000"/>
              </a:lnSpc>
              <a:spcBef>
                <a:spcPct val="0"/>
              </a:spcBef>
              <a:spcAft>
                <a:spcPts val="0"/>
              </a:spcAft>
              <a:buClrTx/>
              <a:buSzTx/>
              <a:buFont typeface="Arial"/>
              <a:buNone/>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 </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rPr>
              <a:t>Marine Debris </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Solutions</a:t>
            </a:r>
          </a:p>
          <a:p>
            <a:pPr marL="0" marR="0" lvl="0" indent="0" algn="l" defTabSz="685783" rtl="0" eaLnBrk="1" fontAlgn="auto" latinLnBrk="0" hangingPunct="1">
              <a:lnSpc>
                <a:spcPct val="90000"/>
              </a:lnSpc>
              <a:spcBef>
                <a:spcPct val="0"/>
              </a:spcBef>
              <a:spcAft>
                <a:spcPts val="0"/>
              </a:spcAft>
              <a:buClrTx/>
              <a:buSzTx/>
              <a:buFont typeface="Arial"/>
              <a:buNone/>
              <a:tabLst/>
              <a:defRPr/>
            </a:pPr>
            <a:endPar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Review</a:t>
            </a:r>
          </a:p>
          <a:p>
            <a:pPr marL="0" marR="0" lvl="0" indent="0" algn="ctr" defTabSz="685783" rtl="0" eaLnBrk="1" fontAlgn="auto" latinLnBrk="0" hangingPunct="1">
              <a:lnSpc>
                <a:spcPct val="90000"/>
              </a:lnSpc>
              <a:spcBef>
                <a:spcPct val="0"/>
              </a:spcBef>
              <a:spcAft>
                <a:spcPts val="0"/>
              </a:spcAft>
              <a:buClrTx/>
              <a:buSzTx/>
              <a:buFont typeface="Arial"/>
              <a:buNone/>
              <a:tabLst/>
              <a:defRPr/>
            </a:pPr>
            <a:endParaRPr kumimoji="0" lang="en-US" sz="36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a:p>
            <a:pPr marL="0" marR="0" lvl="0" indent="0" algn="l" defTabSz="685783" rtl="0" eaLnBrk="1" fontAlgn="auto" latinLnBrk="0" hangingPunct="1">
              <a:lnSpc>
                <a:spcPct val="90000"/>
              </a:lnSpc>
              <a:spcBef>
                <a:spcPct val="0"/>
              </a:spcBef>
              <a:spcAft>
                <a:spcPts val="0"/>
              </a:spcAft>
              <a:buClrTx/>
              <a:buSzTx/>
              <a:buFont typeface="Arial"/>
              <a:buNone/>
              <a:tabLst/>
              <a:defRPr/>
            </a:pPr>
            <a:endParaRPr kumimoji="0" lang="en-US" sz="24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3196" y="108384"/>
            <a:ext cx="1819194" cy="769441"/>
          </a:xfrm>
          <a:prstGeom prst="rect">
            <a:avLst/>
          </a:prstGeom>
          <a:noFill/>
        </p:spPr>
        <p:txBody>
          <a:bodyPr wrap="square">
            <a:spAutoFit/>
          </a:bodyPr>
          <a:lstStyle/>
          <a:p>
            <a:pPr marL="0" marR="0" lvl="0" indent="0" algn="ctr" defTabSz="685783" rtl="0" eaLnBrk="1" fontAlgn="auto" latinLnBrk="0" hangingPunct="1">
              <a:lnSpc>
                <a:spcPct val="100000"/>
              </a:lnSpc>
              <a:spcBef>
                <a:spcPts val="0"/>
              </a:spcBef>
              <a:spcAft>
                <a:spcPts val="0"/>
              </a:spcAft>
              <a:buClrTx/>
              <a:buSzTx/>
              <a:buFont typeface="Arial"/>
              <a:buNone/>
              <a:tabLst/>
              <a:defRPr/>
            </a:pPr>
            <a:r>
              <a:rPr kumimoji="0" lang="en-US" sz="4400" b="1" i="0" u="none" strike="noStrike" kern="0" cap="none" spc="0" normalizeH="0" baseline="0" noProof="0" dirty="0">
                <a:ln>
                  <a:noFill/>
                </a:ln>
                <a:solidFill>
                  <a:prstClr val="white"/>
                </a:solidFill>
                <a:effectLst/>
                <a:uLnTx/>
                <a:uFillTx/>
                <a:latin typeface="Bahnschrift SemiBold SemiConden" panose="020B0502040204020203" pitchFamily="34" charset="0"/>
                <a:ea typeface="+mn-ea"/>
                <a:cs typeface="Arial"/>
                <a:sym typeface="Arial"/>
              </a:rPr>
              <a:t>Agenda</a:t>
            </a:r>
          </a:p>
        </p:txBody>
      </p:sp>
      <p:sp>
        <p:nvSpPr>
          <p:cNvPr id="2" name="Title 4">
            <a:extLst>
              <a:ext uri="{FF2B5EF4-FFF2-40B4-BE49-F238E27FC236}">
                <a16:creationId xmlns:a16="http://schemas.microsoft.com/office/drawing/2014/main" id="{363E5AA9-E4FB-32C1-309A-1A740479F354}"/>
              </a:ext>
            </a:extLst>
          </p:cNvPr>
          <p:cNvSpPr txBox="1">
            <a:spLocks/>
          </p:cNvSpPr>
          <p:nvPr/>
        </p:nvSpPr>
        <p:spPr>
          <a:xfrm>
            <a:off x="3006830" y="94320"/>
            <a:ext cx="5981272" cy="829696"/>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685783" rtl="0" eaLnBrk="1" fontAlgn="auto" latinLnBrk="0" hangingPunct="1">
              <a:lnSpc>
                <a:spcPct val="90000"/>
              </a:lnSpc>
              <a:spcBef>
                <a:spcPct val="0"/>
              </a:spcBef>
              <a:spcAft>
                <a:spcPts val="0"/>
              </a:spcAft>
              <a:buClrTx/>
              <a:buSzTx/>
              <a:buFont typeface="Arial"/>
              <a:buNone/>
              <a:tabLst/>
              <a:defRPr/>
            </a:pPr>
            <a:r>
              <a:rPr kumimoji="0" lang="en-US" sz="4950" b="0" i="0" u="none" strike="noStrike" kern="1200" cap="none" spc="0" normalizeH="0" baseline="0" noProof="0" dirty="0">
                <a:ln>
                  <a:noFill/>
                </a:ln>
                <a:solidFill>
                  <a:srgbClr val="282560"/>
                </a:solidFill>
                <a:effectLst/>
                <a:uLnTx/>
                <a:uFillTx/>
                <a:latin typeface="Bahnschrift SemiBold Condensed" panose="020B0502040204020203" pitchFamily="34" charset="0"/>
                <a:ea typeface="+mj-ea"/>
                <a:cs typeface="+mj-cs"/>
                <a:sym typeface="Arial"/>
              </a:rPr>
              <a:t>What is Marine Debris?</a:t>
            </a:r>
          </a:p>
        </p:txBody>
      </p:sp>
      <p:sp>
        <p:nvSpPr>
          <p:cNvPr id="3" name="Google Shape;633;p31">
            <a:extLst>
              <a:ext uri="{FF2B5EF4-FFF2-40B4-BE49-F238E27FC236}">
                <a16:creationId xmlns:a16="http://schemas.microsoft.com/office/drawing/2014/main" id="{E7A18A26-7407-9D22-AB98-76D55636CB1B}"/>
              </a:ext>
            </a:extLst>
          </p:cNvPr>
          <p:cNvSpPr txBox="1">
            <a:spLocks/>
          </p:cNvSpPr>
          <p:nvPr/>
        </p:nvSpPr>
        <p:spPr>
          <a:xfrm>
            <a:off x="2980326" y="4082112"/>
            <a:ext cx="3285855" cy="784890"/>
          </a:xfrm>
          <a:prstGeom prst="rect">
            <a:avLst/>
          </a:prstGeom>
        </p:spPr>
        <p:txBody>
          <a:bodyPr spcFirstLastPara="1" vert="horz" wrap="square" lIns="91425" tIns="91425" rIns="91425" bIns="91425"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06400" indent="-342900">
              <a:spcBef>
                <a:spcPts val="0"/>
              </a:spcBef>
              <a:buClrTx/>
              <a:buSzPts val="2600"/>
            </a:pPr>
            <a:r>
              <a:rPr lang="en-US" sz="1800" dirty="0">
                <a:solidFill>
                  <a:srgbClr val="282560"/>
                </a:solidFill>
                <a:latin typeface="Georgia" panose="02040502050405020303" pitchFamily="18" charset="0"/>
              </a:rPr>
              <a:t>Transported by runoff, wind, or dumping </a:t>
            </a:r>
          </a:p>
        </p:txBody>
      </p:sp>
      <p:sp>
        <p:nvSpPr>
          <p:cNvPr id="5" name="TextBox 4">
            <a:extLst>
              <a:ext uri="{FF2B5EF4-FFF2-40B4-BE49-F238E27FC236}">
                <a16:creationId xmlns:a16="http://schemas.microsoft.com/office/drawing/2014/main" id="{BC5259D8-595C-FF69-2395-5851021F3D0B}"/>
              </a:ext>
            </a:extLst>
          </p:cNvPr>
          <p:cNvSpPr txBox="1"/>
          <p:nvPr/>
        </p:nvSpPr>
        <p:spPr>
          <a:xfrm>
            <a:off x="3096606" y="1052301"/>
            <a:ext cx="2651051" cy="923330"/>
          </a:xfrm>
          <a:prstGeom prst="rect">
            <a:avLst/>
          </a:prstGeom>
          <a:noFill/>
        </p:spPr>
        <p:txBody>
          <a:bodyPr wrap="square" rtlCol="0">
            <a:spAutoFit/>
          </a:bodyPr>
          <a:lstStyle/>
          <a:p>
            <a:pPr marL="285750" indent="-285750">
              <a:buFont typeface="Arial" panose="020B0604020202020204" pitchFamily="34" charset="0"/>
              <a:buChar char="•"/>
            </a:pPr>
            <a:r>
              <a:rPr lang="en-US" sz="1800" dirty="0">
                <a:solidFill>
                  <a:srgbClr val="282560"/>
                </a:solidFill>
                <a:latin typeface="Georgia" panose="02040502050405020303" pitchFamily="18" charset="0"/>
              </a:rPr>
              <a:t>Anything man-made that ends up in the marine environment</a:t>
            </a:r>
            <a:endParaRPr lang="en-US" sz="1800" dirty="0">
              <a:latin typeface="Georgia" panose="02040502050405020303" pitchFamily="18" charset="0"/>
            </a:endParaRPr>
          </a:p>
        </p:txBody>
      </p:sp>
      <p:sp>
        <p:nvSpPr>
          <p:cNvPr id="7" name="TextBox 6">
            <a:extLst>
              <a:ext uri="{FF2B5EF4-FFF2-40B4-BE49-F238E27FC236}">
                <a16:creationId xmlns:a16="http://schemas.microsoft.com/office/drawing/2014/main" id="{05AA8236-960D-EB56-65B3-5DE6D9B1E817}"/>
              </a:ext>
            </a:extLst>
          </p:cNvPr>
          <p:cNvSpPr txBox="1"/>
          <p:nvPr/>
        </p:nvSpPr>
        <p:spPr>
          <a:xfrm>
            <a:off x="6101250" y="2455021"/>
            <a:ext cx="2798011" cy="923330"/>
          </a:xfrm>
          <a:prstGeom prst="rect">
            <a:avLst/>
          </a:prstGeom>
          <a:noFill/>
        </p:spPr>
        <p:txBody>
          <a:bodyPr wrap="square" rtlCol="0">
            <a:spAutoFit/>
          </a:bodyPr>
          <a:lstStyle/>
          <a:p>
            <a:pPr marL="285750" indent="-285750">
              <a:buFont typeface="Arial" panose="020B0604020202020204" pitchFamily="34" charset="0"/>
              <a:buChar char="•"/>
            </a:pPr>
            <a:r>
              <a:rPr lang="en-US" sz="1800" dirty="0">
                <a:solidFill>
                  <a:srgbClr val="282560"/>
                </a:solidFill>
                <a:latin typeface="Georgia" panose="02040502050405020303" pitchFamily="18" charset="0"/>
              </a:rPr>
              <a:t>80% of marine debris comes from land-based sources</a:t>
            </a:r>
            <a:endParaRPr lang="en-US" sz="1800" dirty="0"/>
          </a:p>
        </p:txBody>
      </p:sp>
      <p:pic>
        <p:nvPicPr>
          <p:cNvPr id="9" name="Google Shape;644;p32">
            <a:extLst>
              <a:ext uri="{FF2B5EF4-FFF2-40B4-BE49-F238E27FC236}">
                <a16:creationId xmlns:a16="http://schemas.microsoft.com/office/drawing/2014/main" id="{0C9058A2-0680-C99D-9F31-4FF844C6A74D}"/>
              </a:ext>
            </a:extLst>
          </p:cNvPr>
          <p:cNvPicPr preferRelativeResize="0"/>
          <p:nvPr/>
        </p:nvPicPr>
        <p:blipFill>
          <a:blip r:embed="rId4">
            <a:alphaModFix/>
          </a:blip>
          <a:stretch>
            <a:fillRect/>
          </a:stretch>
        </p:blipFill>
        <p:spPr>
          <a:xfrm>
            <a:off x="3334853" y="2300697"/>
            <a:ext cx="2474293" cy="1465436"/>
          </a:xfrm>
          <a:prstGeom prst="rect">
            <a:avLst/>
          </a:prstGeom>
          <a:ln>
            <a:noFill/>
          </a:ln>
          <a:effectLst>
            <a:outerShdw blurRad="190500" algn="tl" rotWithShape="0">
              <a:srgbClr val="000000">
                <a:alpha val="70000"/>
              </a:srgbClr>
            </a:outerShdw>
          </a:effectLst>
        </p:spPr>
      </p:pic>
      <p:pic>
        <p:nvPicPr>
          <p:cNvPr id="13" name="Google Shape;646;p32">
            <a:extLst>
              <a:ext uri="{FF2B5EF4-FFF2-40B4-BE49-F238E27FC236}">
                <a16:creationId xmlns:a16="http://schemas.microsoft.com/office/drawing/2014/main" id="{8C844B42-FEAA-BE00-10C0-39FB175CDC9D}"/>
              </a:ext>
            </a:extLst>
          </p:cNvPr>
          <p:cNvPicPr preferRelativeResize="0"/>
          <p:nvPr/>
        </p:nvPicPr>
        <p:blipFill>
          <a:blip r:embed="rId5">
            <a:alphaModFix/>
          </a:blip>
          <a:stretch>
            <a:fillRect/>
          </a:stretch>
        </p:blipFill>
        <p:spPr>
          <a:xfrm>
            <a:off x="6346897" y="902124"/>
            <a:ext cx="2306719" cy="1420465"/>
          </a:xfrm>
          <a:prstGeom prst="rect">
            <a:avLst/>
          </a:prstGeom>
          <a:ln>
            <a:noFill/>
          </a:ln>
          <a:effectLst>
            <a:outerShdw blurRad="190500" algn="tl" rotWithShape="0">
              <a:srgbClr val="000000">
                <a:alpha val="70000"/>
              </a:srgbClr>
            </a:outerShdw>
          </a:effectLst>
        </p:spPr>
      </p:pic>
      <p:pic>
        <p:nvPicPr>
          <p:cNvPr id="14" name="Google Shape;643;p32">
            <a:extLst>
              <a:ext uri="{FF2B5EF4-FFF2-40B4-BE49-F238E27FC236}">
                <a16:creationId xmlns:a16="http://schemas.microsoft.com/office/drawing/2014/main" id="{B936BC81-C7D3-44B8-FF63-1A439E15F110}"/>
              </a:ext>
            </a:extLst>
          </p:cNvPr>
          <p:cNvPicPr preferRelativeResize="0"/>
          <p:nvPr/>
        </p:nvPicPr>
        <p:blipFill>
          <a:blip r:embed="rId6">
            <a:alphaModFix/>
          </a:blip>
          <a:stretch>
            <a:fillRect/>
          </a:stretch>
        </p:blipFill>
        <p:spPr>
          <a:xfrm>
            <a:off x="6363766" y="3545246"/>
            <a:ext cx="2289850" cy="139226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080655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1" y="963"/>
            <a:ext cx="2899610" cy="5142538"/>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589B9D"/>
          </a:solidFill>
        </p:spPr>
        <p:txBody>
          <a:bodyPr wrap="square" lIns="0" tIns="0" rIns="0" bIns="0" rtlCol="0"/>
          <a:lstStyle/>
          <a:p>
            <a:pPr marL="0" marR="0" lvl="0" indent="0" algn="ctr" defTabSz="685783" rtl="0"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a:ln>
                <a:noFill/>
              </a:ln>
              <a:solidFill>
                <a:srgbClr val="589B9D"/>
              </a:solidFill>
              <a:effectLst/>
              <a:uLnTx/>
              <a:uFillTx/>
              <a:latin typeface="Bahnschrift SemiBold SemiConden" panose="020B0502040204020203" pitchFamily="34" charset="0"/>
              <a:ea typeface="+mn-ea"/>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996" y="193951"/>
            <a:ext cx="668981" cy="683875"/>
          </a:xfrm>
          <a:prstGeom prst="rect">
            <a:avLst/>
          </a:prstGeom>
        </p:spPr>
      </p:pic>
      <p:sp>
        <p:nvSpPr>
          <p:cNvPr id="18" name="Title 4">
            <a:extLst>
              <a:ext uri="{FF2B5EF4-FFF2-40B4-BE49-F238E27FC236}">
                <a16:creationId xmlns:a16="http://schemas.microsoft.com/office/drawing/2014/main" id="{41D4C59C-28E5-6331-D375-34A6FA8EDB19}"/>
              </a:ext>
            </a:extLst>
          </p:cNvPr>
          <p:cNvSpPr txBox="1">
            <a:spLocks/>
          </p:cNvSpPr>
          <p:nvPr/>
        </p:nvSpPr>
        <p:spPr>
          <a:xfrm>
            <a:off x="196996" y="1244547"/>
            <a:ext cx="2661131" cy="389895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bg1"/>
                </a:solidFill>
                <a:effectLst/>
                <a:uLnTx/>
                <a:uFillTx/>
                <a:latin typeface="Bahnschrift SemiBold SemiConden" panose="020B0502040204020203" pitchFamily="34" charset="0"/>
                <a:ea typeface="+mj-ea"/>
                <a:cs typeface="+mj-cs"/>
                <a:sym typeface="Arial"/>
              </a:rPr>
              <a:t>Introduction</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bg1"/>
                </a:solidFill>
                <a:effectLst/>
                <a:uLnTx/>
                <a:uFillTx/>
                <a:latin typeface="Bahnschrift SemiBold SemiConden" panose="020B0502040204020203" pitchFamily="34" charset="0"/>
                <a:ea typeface="+mj-ea"/>
                <a:cs typeface="+mj-cs"/>
                <a:sym typeface="Arial"/>
              </a:rPr>
              <a:t>Let’s Explore!</a:t>
            </a:r>
          </a:p>
          <a:p>
            <a:pPr marL="0" marR="0" lvl="0" indent="0" algn="l" defTabSz="685783" rtl="0" eaLnBrk="1" fontAlgn="auto" latinLnBrk="0" hangingPunct="1">
              <a:lnSpc>
                <a:spcPct val="90000"/>
              </a:lnSpc>
              <a:spcBef>
                <a:spcPct val="0"/>
              </a:spcBef>
              <a:spcAft>
                <a:spcPts val="0"/>
              </a:spcAft>
              <a:buClrTx/>
              <a:buSzTx/>
              <a:buFont typeface="Arial"/>
              <a:buNone/>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 </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rPr>
              <a:t>Marine Debris </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Solutions</a:t>
            </a:r>
          </a:p>
          <a:p>
            <a:pPr marL="0" marR="0" lvl="0" indent="0" algn="l" defTabSz="685783" rtl="0" eaLnBrk="1" fontAlgn="auto" latinLnBrk="0" hangingPunct="1">
              <a:lnSpc>
                <a:spcPct val="90000"/>
              </a:lnSpc>
              <a:spcBef>
                <a:spcPct val="0"/>
              </a:spcBef>
              <a:spcAft>
                <a:spcPts val="0"/>
              </a:spcAft>
              <a:buClrTx/>
              <a:buSzTx/>
              <a:buFont typeface="Arial"/>
              <a:buNone/>
              <a:tabLst/>
              <a:defRPr/>
            </a:pPr>
            <a:endPar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Review</a:t>
            </a:r>
          </a:p>
          <a:p>
            <a:pPr marL="0" marR="0" lvl="0" indent="0" algn="ctr" defTabSz="685783" rtl="0" eaLnBrk="1" fontAlgn="auto" latinLnBrk="0" hangingPunct="1">
              <a:lnSpc>
                <a:spcPct val="90000"/>
              </a:lnSpc>
              <a:spcBef>
                <a:spcPct val="0"/>
              </a:spcBef>
              <a:spcAft>
                <a:spcPts val="0"/>
              </a:spcAft>
              <a:buClrTx/>
              <a:buSzTx/>
              <a:buFont typeface="Arial"/>
              <a:buNone/>
              <a:tabLst/>
              <a:defRPr/>
            </a:pPr>
            <a:endParaRPr kumimoji="0" lang="en-US" sz="36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a:p>
            <a:pPr marL="0" marR="0" lvl="0" indent="0" algn="l" defTabSz="685783" rtl="0" eaLnBrk="1" fontAlgn="auto" latinLnBrk="0" hangingPunct="1">
              <a:lnSpc>
                <a:spcPct val="90000"/>
              </a:lnSpc>
              <a:spcBef>
                <a:spcPct val="0"/>
              </a:spcBef>
              <a:spcAft>
                <a:spcPts val="0"/>
              </a:spcAft>
              <a:buClrTx/>
              <a:buSzTx/>
              <a:buFont typeface="Arial"/>
              <a:buNone/>
              <a:tabLst/>
              <a:defRPr/>
            </a:pPr>
            <a:endParaRPr kumimoji="0" lang="en-US" sz="24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3196" y="108384"/>
            <a:ext cx="1819194" cy="769441"/>
          </a:xfrm>
          <a:prstGeom prst="rect">
            <a:avLst/>
          </a:prstGeom>
          <a:noFill/>
        </p:spPr>
        <p:txBody>
          <a:bodyPr wrap="square">
            <a:spAutoFit/>
          </a:bodyPr>
          <a:lstStyle/>
          <a:p>
            <a:pPr marL="0" marR="0" lvl="0" indent="0" algn="ctr" defTabSz="685783" rtl="0" eaLnBrk="1" fontAlgn="auto" latinLnBrk="0" hangingPunct="1">
              <a:lnSpc>
                <a:spcPct val="100000"/>
              </a:lnSpc>
              <a:spcBef>
                <a:spcPts val="0"/>
              </a:spcBef>
              <a:spcAft>
                <a:spcPts val="0"/>
              </a:spcAft>
              <a:buClrTx/>
              <a:buSzTx/>
              <a:buFont typeface="Arial"/>
              <a:buNone/>
              <a:tabLst/>
              <a:defRPr/>
            </a:pPr>
            <a:r>
              <a:rPr kumimoji="0" lang="en-US" sz="4400" b="1" i="0" u="none" strike="noStrike" kern="0" cap="none" spc="0" normalizeH="0" baseline="0" noProof="0" dirty="0">
                <a:ln>
                  <a:noFill/>
                </a:ln>
                <a:solidFill>
                  <a:prstClr val="white"/>
                </a:solidFill>
                <a:effectLst/>
                <a:uLnTx/>
                <a:uFillTx/>
                <a:latin typeface="Bahnschrift SemiBold SemiConden" panose="020B0502040204020203" pitchFamily="34" charset="0"/>
                <a:ea typeface="+mn-ea"/>
                <a:cs typeface="Arial"/>
                <a:sym typeface="Arial"/>
              </a:rPr>
              <a:t>Agenda</a:t>
            </a:r>
          </a:p>
        </p:txBody>
      </p:sp>
      <p:sp>
        <p:nvSpPr>
          <p:cNvPr id="2" name="Title 4">
            <a:extLst>
              <a:ext uri="{FF2B5EF4-FFF2-40B4-BE49-F238E27FC236}">
                <a16:creationId xmlns:a16="http://schemas.microsoft.com/office/drawing/2014/main" id="{363E5AA9-E4FB-32C1-309A-1A740479F354}"/>
              </a:ext>
            </a:extLst>
          </p:cNvPr>
          <p:cNvSpPr txBox="1">
            <a:spLocks/>
          </p:cNvSpPr>
          <p:nvPr/>
        </p:nvSpPr>
        <p:spPr>
          <a:xfrm>
            <a:off x="3006830" y="94320"/>
            <a:ext cx="5981272" cy="829696"/>
          </a:xfrm>
          <a:prstGeom prst="rect">
            <a:avLst/>
          </a:prstGeom>
        </p:spPr>
        <p:txBody>
          <a:bodyPr vert="horz" lIns="68580" tIns="34290" rIns="68580" bIns="3429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685783" rtl="0" eaLnBrk="1" fontAlgn="auto" latinLnBrk="0" hangingPunct="1">
              <a:lnSpc>
                <a:spcPct val="90000"/>
              </a:lnSpc>
              <a:spcBef>
                <a:spcPct val="0"/>
              </a:spcBef>
              <a:spcAft>
                <a:spcPts val="0"/>
              </a:spcAft>
              <a:buClrTx/>
              <a:buSzTx/>
              <a:buFont typeface="Arial"/>
              <a:buNone/>
              <a:tabLst/>
              <a:defRPr/>
            </a:pPr>
            <a:r>
              <a:rPr lang="en-US" sz="4950" dirty="0">
                <a:solidFill>
                  <a:srgbClr val="282560"/>
                </a:solidFill>
                <a:latin typeface="Bahnschrift SemiBold Condensed" panose="020B0502040204020203" pitchFamily="34" charset="0"/>
              </a:rPr>
              <a:t>How is Marine Wildlife Impacted</a:t>
            </a:r>
            <a:r>
              <a:rPr kumimoji="0" lang="en-US" sz="4950" b="0" i="0" u="none" strike="noStrike" kern="1200" cap="none" spc="0" normalizeH="0" baseline="0" noProof="0" dirty="0">
                <a:ln>
                  <a:noFill/>
                </a:ln>
                <a:solidFill>
                  <a:srgbClr val="282560"/>
                </a:solidFill>
                <a:effectLst/>
                <a:uLnTx/>
                <a:uFillTx/>
                <a:latin typeface="Bahnschrift SemiBold Condensed" panose="020B0502040204020203" pitchFamily="34" charset="0"/>
                <a:ea typeface="+mj-ea"/>
                <a:cs typeface="+mj-cs"/>
                <a:sym typeface="Arial"/>
              </a:rPr>
              <a:t>?</a:t>
            </a:r>
          </a:p>
        </p:txBody>
      </p:sp>
      <p:sp>
        <p:nvSpPr>
          <p:cNvPr id="4" name="Google Shape;706;p38">
            <a:extLst>
              <a:ext uri="{FF2B5EF4-FFF2-40B4-BE49-F238E27FC236}">
                <a16:creationId xmlns:a16="http://schemas.microsoft.com/office/drawing/2014/main" id="{FA10D320-E6E1-2CC8-2241-6CF7B6FE85BC}"/>
              </a:ext>
            </a:extLst>
          </p:cNvPr>
          <p:cNvSpPr txBox="1">
            <a:spLocks/>
          </p:cNvSpPr>
          <p:nvPr/>
        </p:nvSpPr>
        <p:spPr>
          <a:xfrm>
            <a:off x="2858128" y="924016"/>
            <a:ext cx="3687816" cy="3797100"/>
          </a:xfrm>
          <a:prstGeom prst="rect">
            <a:avLst/>
          </a:prstGeom>
        </p:spPr>
        <p:txBody>
          <a:bodyPr spcFirstLastPara="1" vert="horz" wrap="square" lIns="91425" tIns="91425" rIns="91425" bIns="91425"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25450" indent="-342900">
              <a:spcBef>
                <a:spcPts val="600"/>
              </a:spcBef>
              <a:buClrTx/>
              <a:buSzPts val="2300"/>
            </a:pPr>
            <a:r>
              <a:rPr lang="en-US" sz="1800" dirty="0">
                <a:solidFill>
                  <a:srgbClr val="282560"/>
                </a:solidFill>
                <a:latin typeface="Georgia" panose="02040502050405020303" pitchFamily="18" charset="0"/>
              </a:rPr>
              <a:t>Mistaking debris for food causes malnutrition and starvation</a:t>
            </a:r>
            <a:br>
              <a:rPr lang="en-US" sz="1800" dirty="0">
                <a:solidFill>
                  <a:srgbClr val="282560"/>
                </a:solidFill>
                <a:latin typeface="Georgia" panose="02040502050405020303" pitchFamily="18" charset="0"/>
              </a:rPr>
            </a:br>
            <a:endParaRPr lang="en-US" sz="1800" dirty="0">
              <a:solidFill>
                <a:srgbClr val="282560"/>
              </a:solidFill>
              <a:latin typeface="Georgia" panose="02040502050405020303" pitchFamily="18" charset="0"/>
            </a:endParaRPr>
          </a:p>
          <a:p>
            <a:pPr marL="425450" indent="-342900">
              <a:spcBef>
                <a:spcPts val="0"/>
              </a:spcBef>
              <a:buClrTx/>
              <a:buSzPts val="2300"/>
            </a:pPr>
            <a:r>
              <a:rPr lang="en-US" sz="1800" dirty="0">
                <a:solidFill>
                  <a:srgbClr val="282560"/>
                </a:solidFill>
                <a:latin typeface="Georgia" panose="02040502050405020303" pitchFamily="18" charset="0"/>
              </a:rPr>
              <a:t>Trapped in fishing line or beverage containers</a:t>
            </a:r>
            <a:br>
              <a:rPr lang="en-US" sz="1800" dirty="0">
                <a:solidFill>
                  <a:srgbClr val="282560"/>
                </a:solidFill>
                <a:latin typeface="Georgia" panose="02040502050405020303" pitchFamily="18" charset="0"/>
              </a:rPr>
            </a:br>
            <a:endParaRPr lang="en-US" sz="1800" dirty="0">
              <a:solidFill>
                <a:srgbClr val="282560"/>
              </a:solidFill>
              <a:latin typeface="Georgia" panose="02040502050405020303" pitchFamily="18" charset="0"/>
            </a:endParaRPr>
          </a:p>
          <a:p>
            <a:pPr marL="425450" indent="-342900">
              <a:spcBef>
                <a:spcPts val="0"/>
              </a:spcBef>
              <a:buClrTx/>
              <a:buSzPts val="2300"/>
            </a:pPr>
            <a:r>
              <a:rPr lang="en-US" sz="1800" dirty="0">
                <a:solidFill>
                  <a:srgbClr val="282560"/>
                </a:solidFill>
                <a:latin typeface="Georgia" panose="02040502050405020303" pitchFamily="18" charset="0"/>
              </a:rPr>
              <a:t>Toxic materials can build up in species - </a:t>
            </a:r>
            <a:r>
              <a:rPr lang="en-US" sz="1800" b="1" dirty="0">
                <a:solidFill>
                  <a:srgbClr val="282560"/>
                </a:solidFill>
                <a:latin typeface="Georgia" panose="02040502050405020303" pitchFamily="18" charset="0"/>
              </a:rPr>
              <a:t>bioaccumulation</a:t>
            </a:r>
            <a:br>
              <a:rPr lang="en-US" sz="1800" dirty="0">
                <a:solidFill>
                  <a:srgbClr val="282560"/>
                </a:solidFill>
                <a:latin typeface="Georgia" panose="02040502050405020303" pitchFamily="18" charset="0"/>
              </a:rPr>
            </a:br>
            <a:endParaRPr lang="en-US" sz="1800" dirty="0">
              <a:solidFill>
                <a:srgbClr val="282560"/>
              </a:solidFill>
              <a:latin typeface="Georgia" panose="02040502050405020303" pitchFamily="18" charset="0"/>
            </a:endParaRPr>
          </a:p>
          <a:p>
            <a:pPr marL="425450" indent="-342900">
              <a:spcBef>
                <a:spcPts val="0"/>
              </a:spcBef>
              <a:buClrTx/>
              <a:buSzPts val="2300"/>
            </a:pPr>
            <a:r>
              <a:rPr lang="en-US" sz="1800" dirty="0">
                <a:solidFill>
                  <a:srgbClr val="282560"/>
                </a:solidFill>
                <a:latin typeface="Georgia" panose="02040502050405020303" pitchFamily="18" charset="0"/>
              </a:rPr>
              <a:t>Debris has been found in the stomachs of plankton</a:t>
            </a:r>
          </a:p>
          <a:p>
            <a:pPr marL="863600" lvl="1" indent="-285750">
              <a:spcBef>
                <a:spcPts val="0"/>
              </a:spcBef>
              <a:buClrTx/>
              <a:buSzPts val="1700"/>
            </a:pPr>
            <a:r>
              <a:rPr lang="en-US" sz="1600" i="1" dirty="0">
                <a:solidFill>
                  <a:srgbClr val="282560"/>
                </a:solidFill>
                <a:latin typeface="Georgia" panose="02040502050405020303" pitchFamily="18" charset="0"/>
              </a:rPr>
              <a:t>What impact could this have?</a:t>
            </a:r>
          </a:p>
        </p:txBody>
      </p:sp>
      <p:pic>
        <p:nvPicPr>
          <p:cNvPr id="6" name="Google Shape;707;p38">
            <a:extLst>
              <a:ext uri="{FF2B5EF4-FFF2-40B4-BE49-F238E27FC236}">
                <a16:creationId xmlns:a16="http://schemas.microsoft.com/office/drawing/2014/main" id="{651AE7EA-AA67-0978-CF30-923E8887A1D8}"/>
              </a:ext>
            </a:extLst>
          </p:cNvPr>
          <p:cNvPicPr preferRelativeResize="0"/>
          <p:nvPr/>
        </p:nvPicPr>
        <p:blipFill>
          <a:blip r:embed="rId4">
            <a:alphaModFix/>
          </a:blip>
          <a:stretch>
            <a:fillRect/>
          </a:stretch>
        </p:blipFill>
        <p:spPr>
          <a:xfrm>
            <a:off x="6466115" y="1081314"/>
            <a:ext cx="2521988" cy="3397983"/>
          </a:xfrm>
          <a:prstGeom prst="rect">
            <a:avLst/>
          </a:prstGeom>
          <a:noFill/>
          <a:ln>
            <a:noFill/>
          </a:ln>
        </p:spPr>
      </p:pic>
    </p:spTree>
    <p:extLst>
      <p:ext uri="{BB962C8B-B14F-4D97-AF65-F5344CB8AC3E}">
        <p14:creationId xmlns:p14="http://schemas.microsoft.com/office/powerpoint/2010/main" val="665570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1" y="963"/>
            <a:ext cx="2899610" cy="5142538"/>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589B9D"/>
          </a:solidFill>
        </p:spPr>
        <p:txBody>
          <a:bodyPr wrap="square" lIns="0" tIns="0" rIns="0" bIns="0" rtlCol="0"/>
          <a:lstStyle/>
          <a:p>
            <a:pPr marL="0" marR="0" lvl="0" indent="0" algn="ctr" defTabSz="685783" rtl="0"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a:ln>
                <a:noFill/>
              </a:ln>
              <a:solidFill>
                <a:srgbClr val="589B9D"/>
              </a:solidFill>
              <a:effectLst/>
              <a:uLnTx/>
              <a:uFillTx/>
              <a:latin typeface="Bahnschrift SemiBold SemiConden" panose="020B0502040204020203" pitchFamily="34" charset="0"/>
              <a:ea typeface="+mn-ea"/>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996" y="193951"/>
            <a:ext cx="668981" cy="683875"/>
          </a:xfrm>
          <a:prstGeom prst="rect">
            <a:avLst/>
          </a:prstGeom>
        </p:spPr>
      </p:pic>
      <p:sp>
        <p:nvSpPr>
          <p:cNvPr id="18" name="Title 4">
            <a:extLst>
              <a:ext uri="{FF2B5EF4-FFF2-40B4-BE49-F238E27FC236}">
                <a16:creationId xmlns:a16="http://schemas.microsoft.com/office/drawing/2014/main" id="{41D4C59C-28E5-6331-D375-34A6FA8EDB19}"/>
              </a:ext>
            </a:extLst>
          </p:cNvPr>
          <p:cNvSpPr txBox="1">
            <a:spLocks/>
          </p:cNvSpPr>
          <p:nvPr/>
        </p:nvSpPr>
        <p:spPr>
          <a:xfrm>
            <a:off x="196996" y="1244547"/>
            <a:ext cx="2661131" cy="389895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bg1"/>
                </a:solidFill>
                <a:effectLst/>
                <a:uLnTx/>
                <a:uFillTx/>
                <a:latin typeface="Bahnschrift SemiBold SemiConden" panose="020B0502040204020203" pitchFamily="34" charset="0"/>
                <a:ea typeface="+mj-ea"/>
                <a:cs typeface="+mj-cs"/>
                <a:sym typeface="Arial"/>
              </a:rPr>
              <a:t>Introduction</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bg1"/>
                </a:solidFill>
                <a:effectLst/>
                <a:uLnTx/>
                <a:uFillTx/>
                <a:latin typeface="Bahnschrift SemiBold SemiConden" panose="020B0502040204020203" pitchFamily="34" charset="0"/>
                <a:ea typeface="+mj-ea"/>
                <a:cs typeface="+mj-cs"/>
                <a:sym typeface="Arial"/>
              </a:rPr>
              <a:t>Let’s Explore!</a:t>
            </a:r>
          </a:p>
          <a:p>
            <a:pPr marL="0" marR="0" lvl="0" indent="0" algn="l" defTabSz="685783" rtl="0" eaLnBrk="1" fontAlgn="auto" latinLnBrk="0" hangingPunct="1">
              <a:lnSpc>
                <a:spcPct val="90000"/>
              </a:lnSpc>
              <a:spcBef>
                <a:spcPct val="0"/>
              </a:spcBef>
              <a:spcAft>
                <a:spcPts val="0"/>
              </a:spcAft>
              <a:buClrTx/>
              <a:buSzTx/>
              <a:buFont typeface="Arial"/>
              <a:buNone/>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 </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rPr>
              <a:t>Marine Debris </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Solutions</a:t>
            </a:r>
          </a:p>
          <a:p>
            <a:pPr marL="0" marR="0" lvl="0" indent="0" algn="l" defTabSz="685783" rtl="0" eaLnBrk="1" fontAlgn="auto" latinLnBrk="0" hangingPunct="1">
              <a:lnSpc>
                <a:spcPct val="90000"/>
              </a:lnSpc>
              <a:spcBef>
                <a:spcPct val="0"/>
              </a:spcBef>
              <a:spcAft>
                <a:spcPts val="0"/>
              </a:spcAft>
              <a:buClrTx/>
              <a:buSzTx/>
              <a:buFont typeface="Arial"/>
              <a:buNone/>
              <a:tabLst/>
              <a:defRPr/>
            </a:pPr>
            <a:endPar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Review</a:t>
            </a:r>
          </a:p>
          <a:p>
            <a:pPr marL="0" marR="0" lvl="0" indent="0" algn="ctr" defTabSz="685783" rtl="0" eaLnBrk="1" fontAlgn="auto" latinLnBrk="0" hangingPunct="1">
              <a:lnSpc>
                <a:spcPct val="90000"/>
              </a:lnSpc>
              <a:spcBef>
                <a:spcPct val="0"/>
              </a:spcBef>
              <a:spcAft>
                <a:spcPts val="0"/>
              </a:spcAft>
              <a:buClrTx/>
              <a:buSzTx/>
              <a:buFont typeface="Arial"/>
              <a:buNone/>
              <a:tabLst/>
              <a:defRPr/>
            </a:pPr>
            <a:endParaRPr kumimoji="0" lang="en-US" sz="36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a:p>
            <a:pPr marL="0" marR="0" lvl="0" indent="0" algn="l" defTabSz="685783" rtl="0" eaLnBrk="1" fontAlgn="auto" latinLnBrk="0" hangingPunct="1">
              <a:lnSpc>
                <a:spcPct val="90000"/>
              </a:lnSpc>
              <a:spcBef>
                <a:spcPct val="0"/>
              </a:spcBef>
              <a:spcAft>
                <a:spcPts val="0"/>
              </a:spcAft>
              <a:buClrTx/>
              <a:buSzTx/>
              <a:buFont typeface="Arial"/>
              <a:buNone/>
              <a:tabLst/>
              <a:defRPr/>
            </a:pPr>
            <a:endParaRPr kumimoji="0" lang="en-US" sz="24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3196" y="108384"/>
            <a:ext cx="1819194" cy="769441"/>
          </a:xfrm>
          <a:prstGeom prst="rect">
            <a:avLst/>
          </a:prstGeom>
          <a:noFill/>
        </p:spPr>
        <p:txBody>
          <a:bodyPr wrap="square">
            <a:spAutoFit/>
          </a:bodyPr>
          <a:lstStyle/>
          <a:p>
            <a:pPr marL="0" marR="0" lvl="0" indent="0" algn="ctr" defTabSz="685783" rtl="0" eaLnBrk="1" fontAlgn="auto" latinLnBrk="0" hangingPunct="1">
              <a:lnSpc>
                <a:spcPct val="100000"/>
              </a:lnSpc>
              <a:spcBef>
                <a:spcPts val="0"/>
              </a:spcBef>
              <a:spcAft>
                <a:spcPts val="0"/>
              </a:spcAft>
              <a:buClrTx/>
              <a:buSzTx/>
              <a:buFont typeface="Arial"/>
              <a:buNone/>
              <a:tabLst/>
              <a:defRPr/>
            </a:pPr>
            <a:r>
              <a:rPr kumimoji="0" lang="en-US" sz="4400" b="1" i="0" u="none" strike="noStrike" kern="0" cap="none" spc="0" normalizeH="0" baseline="0" noProof="0" dirty="0">
                <a:ln>
                  <a:noFill/>
                </a:ln>
                <a:solidFill>
                  <a:prstClr val="white"/>
                </a:solidFill>
                <a:effectLst/>
                <a:uLnTx/>
                <a:uFillTx/>
                <a:latin typeface="Bahnschrift SemiBold SemiConden" panose="020B0502040204020203" pitchFamily="34" charset="0"/>
                <a:ea typeface="+mn-ea"/>
                <a:cs typeface="Arial"/>
                <a:sym typeface="Arial"/>
              </a:rPr>
              <a:t>Agenda</a:t>
            </a:r>
          </a:p>
        </p:txBody>
      </p:sp>
      <p:sp>
        <p:nvSpPr>
          <p:cNvPr id="2" name="Title 4">
            <a:extLst>
              <a:ext uri="{FF2B5EF4-FFF2-40B4-BE49-F238E27FC236}">
                <a16:creationId xmlns:a16="http://schemas.microsoft.com/office/drawing/2014/main" id="{363E5AA9-E4FB-32C1-309A-1A740479F354}"/>
              </a:ext>
            </a:extLst>
          </p:cNvPr>
          <p:cNvSpPr txBox="1">
            <a:spLocks/>
          </p:cNvSpPr>
          <p:nvPr/>
        </p:nvSpPr>
        <p:spPr>
          <a:xfrm>
            <a:off x="3006830" y="94320"/>
            <a:ext cx="5981272" cy="829696"/>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685783" rtl="0" eaLnBrk="1" fontAlgn="auto" latinLnBrk="0" hangingPunct="1">
              <a:lnSpc>
                <a:spcPct val="90000"/>
              </a:lnSpc>
              <a:spcBef>
                <a:spcPct val="0"/>
              </a:spcBef>
              <a:spcAft>
                <a:spcPts val="0"/>
              </a:spcAft>
              <a:buClrTx/>
              <a:buSzTx/>
              <a:buFont typeface="Arial"/>
              <a:buNone/>
              <a:tabLst/>
              <a:defRPr/>
            </a:pPr>
            <a:r>
              <a:rPr kumimoji="0" lang="en-US" sz="4950" b="0" i="0" u="none" strike="noStrike" kern="1200" cap="none" spc="0" normalizeH="0" baseline="0" noProof="0" dirty="0">
                <a:ln>
                  <a:noFill/>
                </a:ln>
                <a:solidFill>
                  <a:srgbClr val="282560"/>
                </a:solidFill>
                <a:effectLst/>
                <a:uLnTx/>
                <a:uFillTx/>
                <a:latin typeface="Bahnschrift SemiBold Condensed" panose="020B0502040204020203" pitchFamily="34" charset="0"/>
                <a:ea typeface="+mj-ea"/>
                <a:cs typeface="+mj-cs"/>
                <a:sym typeface="Arial"/>
              </a:rPr>
              <a:t>Are Humans Impacted?</a:t>
            </a:r>
          </a:p>
        </p:txBody>
      </p:sp>
      <p:sp>
        <p:nvSpPr>
          <p:cNvPr id="3" name="Google Shape;656;p33">
            <a:extLst>
              <a:ext uri="{FF2B5EF4-FFF2-40B4-BE49-F238E27FC236}">
                <a16:creationId xmlns:a16="http://schemas.microsoft.com/office/drawing/2014/main" id="{8473EDAA-04E6-941A-6B57-FA664D52C4BB}"/>
              </a:ext>
            </a:extLst>
          </p:cNvPr>
          <p:cNvSpPr txBox="1">
            <a:spLocks noGrp="1"/>
          </p:cNvSpPr>
          <p:nvPr/>
        </p:nvSpPr>
        <p:spPr>
          <a:xfrm>
            <a:off x="3232249" y="1139792"/>
            <a:ext cx="5280380" cy="191416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a:buFont typeface="Arial" panose="020B0604020202020204" pitchFamily="34" charset="0"/>
              <a:buChar char="•"/>
            </a:pPr>
            <a:r>
              <a:rPr lang="en" sz="1800" dirty="0">
                <a:solidFill>
                  <a:srgbClr val="282560"/>
                </a:solidFill>
                <a:latin typeface="Georgia" panose="02040502050405020303" pitchFamily="18" charset="0"/>
              </a:rPr>
              <a:t>Seafood economy is damaged </a:t>
            </a:r>
          </a:p>
          <a:p>
            <a:pPr>
              <a:buFont typeface="Arial" panose="020B0604020202020204" pitchFamily="34" charset="0"/>
              <a:buChar char="•"/>
            </a:pPr>
            <a:endParaRPr lang="en" sz="1800" dirty="0">
              <a:solidFill>
                <a:srgbClr val="282560"/>
              </a:solidFill>
              <a:latin typeface="Georgia" panose="02040502050405020303" pitchFamily="18" charset="0"/>
            </a:endParaRPr>
          </a:p>
          <a:p>
            <a:pPr>
              <a:buFont typeface="Arial" panose="020B0604020202020204" pitchFamily="34" charset="0"/>
              <a:buChar char="•"/>
            </a:pPr>
            <a:r>
              <a:rPr lang="en-US" sz="1800" dirty="0">
                <a:solidFill>
                  <a:srgbClr val="282560"/>
                </a:solidFill>
                <a:latin typeface="Georgia" panose="02040502050405020303" pitchFamily="18" charset="0"/>
              </a:rPr>
              <a:t>Tourism decreases</a:t>
            </a:r>
          </a:p>
          <a:p>
            <a:pPr>
              <a:buFont typeface="Arial" panose="020B0604020202020204" pitchFamily="34" charset="0"/>
              <a:buChar char="•"/>
            </a:pPr>
            <a:endParaRPr lang="en-US" sz="1800" dirty="0">
              <a:solidFill>
                <a:srgbClr val="282560"/>
              </a:solidFill>
              <a:latin typeface="Georgia" panose="02040502050405020303" pitchFamily="18" charset="0"/>
            </a:endParaRPr>
          </a:p>
          <a:p>
            <a:pPr>
              <a:buFont typeface="Arial" panose="020B0604020202020204" pitchFamily="34" charset="0"/>
              <a:buChar char="•"/>
            </a:pPr>
            <a:r>
              <a:rPr lang="en-US" sz="1800" dirty="0">
                <a:solidFill>
                  <a:srgbClr val="282560"/>
                </a:solidFill>
                <a:latin typeface="Georgia" panose="02040502050405020303" pitchFamily="18" charset="0"/>
              </a:rPr>
              <a:t>Navigation hazards </a:t>
            </a:r>
          </a:p>
          <a:p>
            <a:pPr marL="63500" lvl="0" indent="0" algn="l" rtl="0">
              <a:spcBef>
                <a:spcPts val="600"/>
              </a:spcBef>
              <a:spcAft>
                <a:spcPts val="0"/>
              </a:spcAft>
              <a:buSzPts val="2600"/>
              <a:buNone/>
            </a:pPr>
            <a:br>
              <a:rPr lang="en" sz="1800" dirty="0"/>
            </a:br>
            <a:endParaRPr sz="1800" dirty="0"/>
          </a:p>
        </p:txBody>
      </p:sp>
      <p:pic>
        <p:nvPicPr>
          <p:cNvPr id="4" name="Google Shape;657;p33">
            <a:extLst>
              <a:ext uri="{FF2B5EF4-FFF2-40B4-BE49-F238E27FC236}">
                <a16:creationId xmlns:a16="http://schemas.microsoft.com/office/drawing/2014/main" id="{001D5E93-0572-4796-C779-558F04181F36}"/>
              </a:ext>
            </a:extLst>
          </p:cNvPr>
          <p:cNvPicPr preferRelativeResize="0"/>
          <p:nvPr/>
        </p:nvPicPr>
        <p:blipFill>
          <a:blip r:embed="rId4">
            <a:alphaModFix/>
          </a:blip>
          <a:stretch>
            <a:fillRect/>
          </a:stretch>
        </p:blipFill>
        <p:spPr>
          <a:xfrm>
            <a:off x="3382739" y="3194023"/>
            <a:ext cx="2489700" cy="1801500"/>
          </a:xfrm>
          <a:prstGeom prst="rect">
            <a:avLst/>
          </a:prstGeom>
          <a:ln>
            <a:noFill/>
          </a:ln>
          <a:effectLst>
            <a:outerShdw blurRad="190500" algn="tl" rotWithShape="0">
              <a:srgbClr val="000000">
                <a:alpha val="70000"/>
              </a:srgbClr>
            </a:outerShdw>
          </a:effectLst>
        </p:spPr>
      </p:pic>
      <p:pic>
        <p:nvPicPr>
          <p:cNvPr id="5" name="Google Shape;658;p33">
            <a:extLst>
              <a:ext uri="{FF2B5EF4-FFF2-40B4-BE49-F238E27FC236}">
                <a16:creationId xmlns:a16="http://schemas.microsoft.com/office/drawing/2014/main" id="{1C3F4736-D2FB-3378-3893-169A8AEDF740}"/>
              </a:ext>
            </a:extLst>
          </p:cNvPr>
          <p:cNvPicPr preferRelativeResize="0"/>
          <p:nvPr/>
        </p:nvPicPr>
        <p:blipFill>
          <a:blip r:embed="rId5">
            <a:alphaModFix/>
          </a:blip>
          <a:stretch>
            <a:fillRect/>
          </a:stretch>
        </p:blipFill>
        <p:spPr>
          <a:xfrm>
            <a:off x="6244391" y="3194022"/>
            <a:ext cx="2489700" cy="180150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414543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1" y="963"/>
            <a:ext cx="2899610" cy="5142538"/>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589B9D"/>
          </a:solidFill>
        </p:spPr>
        <p:txBody>
          <a:bodyPr wrap="square" lIns="0" tIns="0" rIns="0" bIns="0" rtlCol="0"/>
          <a:lstStyle/>
          <a:p>
            <a:pPr marL="0" marR="0" lvl="0" indent="0" algn="ctr" defTabSz="685783" rtl="0"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a:ln>
                <a:noFill/>
              </a:ln>
              <a:solidFill>
                <a:srgbClr val="589B9D"/>
              </a:solidFill>
              <a:effectLst/>
              <a:uLnTx/>
              <a:uFillTx/>
              <a:latin typeface="Bahnschrift SemiBold SemiConden" panose="020B0502040204020203" pitchFamily="34" charset="0"/>
              <a:ea typeface="+mn-ea"/>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996" y="193951"/>
            <a:ext cx="668981" cy="683875"/>
          </a:xfrm>
          <a:prstGeom prst="rect">
            <a:avLst/>
          </a:prstGeom>
        </p:spPr>
      </p:pic>
      <p:sp>
        <p:nvSpPr>
          <p:cNvPr id="18" name="Title 4">
            <a:extLst>
              <a:ext uri="{FF2B5EF4-FFF2-40B4-BE49-F238E27FC236}">
                <a16:creationId xmlns:a16="http://schemas.microsoft.com/office/drawing/2014/main" id="{41D4C59C-28E5-6331-D375-34A6FA8EDB19}"/>
              </a:ext>
            </a:extLst>
          </p:cNvPr>
          <p:cNvSpPr txBox="1">
            <a:spLocks/>
          </p:cNvSpPr>
          <p:nvPr/>
        </p:nvSpPr>
        <p:spPr>
          <a:xfrm>
            <a:off x="196996" y="1244547"/>
            <a:ext cx="2661131" cy="389895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bg1"/>
                </a:solidFill>
                <a:effectLst/>
                <a:uLnTx/>
                <a:uFillTx/>
                <a:latin typeface="Bahnschrift SemiBold SemiConden" panose="020B0502040204020203" pitchFamily="34" charset="0"/>
                <a:ea typeface="+mj-ea"/>
                <a:cs typeface="+mj-cs"/>
                <a:sym typeface="Arial"/>
              </a:rPr>
              <a:t>Introduction</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bg1"/>
                </a:solidFill>
                <a:effectLst/>
                <a:uLnTx/>
                <a:uFillTx/>
                <a:latin typeface="Bahnschrift SemiBold SemiConden" panose="020B0502040204020203" pitchFamily="34" charset="0"/>
                <a:ea typeface="+mj-ea"/>
                <a:cs typeface="+mj-cs"/>
                <a:sym typeface="Arial"/>
              </a:rPr>
              <a:t>Let’s Explore!</a:t>
            </a:r>
          </a:p>
          <a:p>
            <a:pPr marL="0" marR="0" lvl="0" indent="0" algn="l" defTabSz="685783" rtl="0" eaLnBrk="1" fontAlgn="auto" latinLnBrk="0" hangingPunct="1">
              <a:lnSpc>
                <a:spcPct val="90000"/>
              </a:lnSpc>
              <a:spcBef>
                <a:spcPct val="0"/>
              </a:spcBef>
              <a:spcAft>
                <a:spcPts val="0"/>
              </a:spcAft>
              <a:buClrTx/>
              <a:buSzTx/>
              <a:buFont typeface="Arial"/>
              <a:buNone/>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 </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rPr>
              <a:t>Marine Debris </a:t>
            </a: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Solutions</a:t>
            </a:r>
          </a:p>
          <a:p>
            <a:pPr marL="0" marR="0" lvl="0" indent="0" algn="l" defTabSz="685783" rtl="0" eaLnBrk="1" fontAlgn="auto" latinLnBrk="0" hangingPunct="1">
              <a:lnSpc>
                <a:spcPct val="90000"/>
              </a:lnSpc>
              <a:spcBef>
                <a:spcPct val="0"/>
              </a:spcBef>
              <a:spcAft>
                <a:spcPts val="0"/>
              </a:spcAft>
              <a:buClrTx/>
              <a:buSzTx/>
              <a:buFont typeface="Arial"/>
              <a:buNone/>
              <a:tabLst/>
              <a:defRPr/>
            </a:pPr>
            <a:endPar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endParaRPr>
          </a:p>
          <a:p>
            <a:pPr marL="342892" marR="0" lvl="0" indent="-342892" algn="l" defTabSz="685783"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j-ea"/>
                <a:cs typeface="+mj-cs"/>
                <a:sym typeface="Arial"/>
              </a:rPr>
              <a:t>Review</a:t>
            </a:r>
          </a:p>
          <a:p>
            <a:pPr marL="0" marR="0" lvl="0" indent="0" algn="ctr" defTabSz="685783" rtl="0" eaLnBrk="1" fontAlgn="auto" latinLnBrk="0" hangingPunct="1">
              <a:lnSpc>
                <a:spcPct val="90000"/>
              </a:lnSpc>
              <a:spcBef>
                <a:spcPct val="0"/>
              </a:spcBef>
              <a:spcAft>
                <a:spcPts val="0"/>
              </a:spcAft>
              <a:buClrTx/>
              <a:buSzTx/>
              <a:buFont typeface="Arial"/>
              <a:buNone/>
              <a:tabLst/>
              <a:defRPr/>
            </a:pPr>
            <a:endParaRPr kumimoji="0" lang="en-US" sz="36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a:p>
            <a:pPr marL="0" marR="0" lvl="0" indent="0" algn="l" defTabSz="685783" rtl="0" eaLnBrk="1" fontAlgn="auto" latinLnBrk="0" hangingPunct="1">
              <a:lnSpc>
                <a:spcPct val="90000"/>
              </a:lnSpc>
              <a:spcBef>
                <a:spcPct val="0"/>
              </a:spcBef>
              <a:spcAft>
                <a:spcPts val="0"/>
              </a:spcAft>
              <a:buClrTx/>
              <a:buSzTx/>
              <a:buFont typeface="Arial"/>
              <a:buNone/>
              <a:tabLst/>
              <a:defRPr/>
            </a:pPr>
            <a:endParaRPr kumimoji="0" lang="en-US" sz="2400" b="0" i="0" u="none" strike="noStrike" kern="1200" cap="none" spc="0" normalizeH="0" baseline="0" noProof="0" dirty="0">
              <a:ln>
                <a:noFill/>
              </a:ln>
              <a:solidFill>
                <a:srgbClr val="282560"/>
              </a:solidFill>
              <a:effectLst/>
              <a:uLnTx/>
              <a:uFillTx/>
              <a:latin typeface="Bahnschrift SemiBold SemiConden" panose="020B0502040204020203" pitchFamily="34" charset="0"/>
              <a:ea typeface="+mj-ea"/>
              <a:cs typeface="+mj-cs"/>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3196" y="108384"/>
            <a:ext cx="1819194" cy="769441"/>
          </a:xfrm>
          <a:prstGeom prst="rect">
            <a:avLst/>
          </a:prstGeom>
          <a:noFill/>
        </p:spPr>
        <p:txBody>
          <a:bodyPr wrap="square">
            <a:spAutoFit/>
          </a:bodyPr>
          <a:lstStyle/>
          <a:p>
            <a:pPr marL="0" marR="0" lvl="0" indent="0" algn="ctr" defTabSz="685783" rtl="0" eaLnBrk="1" fontAlgn="auto" latinLnBrk="0" hangingPunct="1">
              <a:lnSpc>
                <a:spcPct val="100000"/>
              </a:lnSpc>
              <a:spcBef>
                <a:spcPts val="0"/>
              </a:spcBef>
              <a:spcAft>
                <a:spcPts val="0"/>
              </a:spcAft>
              <a:buClrTx/>
              <a:buSzTx/>
              <a:buFont typeface="Arial"/>
              <a:buNone/>
              <a:tabLst/>
              <a:defRPr/>
            </a:pPr>
            <a:r>
              <a:rPr kumimoji="0" lang="en-US" sz="4400" b="1" i="0" u="none" strike="noStrike" kern="0" cap="none" spc="0" normalizeH="0" baseline="0" noProof="0" dirty="0">
                <a:ln>
                  <a:noFill/>
                </a:ln>
                <a:solidFill>
                  <a:prstClr val="white"/>
                </a:solidFill>
                <a:effectLst/>
                <a:uLnTx/>
                <a:uFillTx/>
                <a:latin typeface="Bahnschrift SemiBold SemiConden" panose="020B0502040204020203" pitchFamily="34" charset="0"/>
                <a:ea typeface="+mn-ea"/>
                <a:cs typeface="Arial"/>
                <a:sym typeface="Arial"/>
              </a:rPr>
              <a:t>Agenda</a:t>
            </a:r>
          </a:p>
        </p:txBody>
      </p:sp>
      <p:sp>
        <p:nvSpPr>
          <p:cNvPr id="2" name="Title 4">
            <a:extLst>
              <a:ext uri="{FF2B5EF4-FFF2-40B4-BE49-F238E27FC236}">
                <a16:creationId xmlns:a16="http://schemas.microsoft.com/office/drawing/2014/main" id="{363E5AA9-E4FB-32C1-309A-1A740479F354}"/>
              </a:ext>
            </a:extLst>
          </p:cNvPr>
          <p:cNvSpPr txBox="1">
            <a:spLocks/>
          </p:cNvSpPr>
          <p:nvPr/>
        </p:nvSpPr>
        <p:spPr>
          <a:xfrm>
            <a:off x="3006830" y="94320"/>
            <a:ext cx="5981272" cy="829696"/>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685783" rtl="0" eaLnBrk="1" fontAlgn="auto" latinLnBrk="0" hangingPunct="1">
              <a:lnSpc>
                <a:spcPct val="90000"/>
              </a:lnSpc>
              <a:spcBef>
                <a:spcPct val="0"/>
              </a:spcBef>
              <a:spcAft>
                <a:spcPts val="0"/>
              </a:spcAft>
              <a:buClrTx/>
              <a:buSzTx/>
              <a:buFont typeface="Arial"/>
              <a:buNone/>
              <a:tabLst/>
              <a:defRPr/>
            </a:pPr>
            <a:r>
              <a:rPr lang="en-US" sz="4950" dirty="0">
                <a:solidFill>
                  <a:srgbClr val="282560"/>
                </a:solidFill>
                <a:latin typeface="Bahnschrift SemiBold Condensed" panose="020B0502040204020203" pitchFamily="34" charset="0"/>
              </a:rPr>
              <a:t>Top 10 Items Collected</a:t>
            </a:r>
            <a:endParaRPr kumimoji="0" lang="en-US" sz="4950" b="0" i="0" u="none" strike="noStrike" kern="1200" cap="none" spc="0" normalizeH="0" baseline="0" noProof="0" dirty="0">
              <a:ln>
                <a:noFill/>
              </a:ln>
              <a:solidFill>
                <a:srgbClr val="282560"/>
              </a:solidFill>
              <a:effectLst/>
              <a:uLnTx/>
              <a:uFillTx/>
              <a:latin typeface="Bahnschrift SemiBold Condensed" panose="020B0502040204020203" pitchFamily="34" charset="0"/>
              <a:ea typeface="+mj-ea"/>
              <a:cs typeface="+mj-cs"/>
              <a:sym typeface="Arial"/>
            </a:endParaRPr>
          </a:p>
        </p:txBody>
      </p:sp>
      <p:sp>
        <p:nvSpPr>
          <p:cNvPr id="6" name="Google Shape;694;p37">
            <a:extLst>
              <a:ext uri="{FF2B5EF4-FFF2-40B4-BE49-F238E27FC236}">
                <a16:creationId xmlns:a16="http://schemas.microsoft.com/office/drawing/2014/main" id="{F19356D8-967D-D217-0AA1-A7962402992E}"/>
              </a:ext>
            </a:extLst>
          </p:cNvPr>
          <p:cNvSpPr txBox="1"/>
          <p:nvPr/>
        </p:nvSpPr>
        <p:spPr>
          <a:xfrm>
            <a:off x="2840656" y="1566485"/>
            <a:ext cx="3403735" cy="3262401"/>
          </a:xfrm>
          <a:prstGeom prst="rect">
            <a:avLst/>
          </a:prstGeom>
          <a:noFill/>
          <a:ln>
            <a:noFill/>
          </a:ln>
        </p:spPr>
        <p:txBody>
          <a:bodyPr spcFirstLastPara="1" wrap="square" lIns="91425" tIns="91425" rIns="91425" bIns="91425" anchor="t" anchorCtr="0">
            <a:spAutoFit/>
          </a:bodyPr>
          <a:lstStyle/>
          <a:p>
            <a:pPr marL="457200" lvl="0" indent="-361950" algn="l" rtl="0">
              <a:spcBef>
                <a:spcPts val="0"/>
              </a:spcBef>
              <a:spcAft>
                <a:spcPts val="0"/>
              </a:spcAft>
              <a:buSzPts val="2100"/>
              <a:buFont typeface="Dosis"/>
              <a:buAutoNum type="arabicPeriod"/>
            </a:pPr>
            <a:r>
              <a:rPr lang="en" sz="2000" dirty="0">
                <a:solidFill>
                  <a:srgbClr val="282560"/>
                </a:solidFill>
                <a:latin typeface="Georgia" panose="02040502050405020303" pitchFamily="18" charset="0"/>
                <a:ea typeface="Dosis"/>
                <a:cs typeface="Dosis"/>
                <a:sym typeface="Dosis"/>
              </a:rPr>
              <a:t>Cigarette butts</a:t>
            </a:r>
            <a:endParaRPr sz="2000" dirty="0">
              <a:solidFill>
                <a:srgbClr val="282560"/>
              </a:solidFill>
              <a:latin typeface="Georgia" panose="02040502050405020303" pitchFamily="18" charset="0"/>
              <a:ea typeface="Dosis"/>
              <a:cs typeface="Dosis"/>
              <a:sym typeface="Dosis"/>
            </a:endParaRPr>
          </a:p>
          <a:p>
            <a:pPr marL="457200" lvl="0" indent="-361950" algn="l" rtl="0">
              <a:spcBef>
                <a:spcPts val="0"/>
              </a:spcBef>
              <a:spcAft>
                <a:spcPts val="0"/>
              </a:spcAft>
              <a:buSzPts val="2100"/>
              <a:buFont typeface="Dosis"/>
              <a:buAutoNum type="arabicPeriod"/>
            </a:pPr>
            <a:r>
              <a:rPr lang="en" sz="2000" dirty="0">
                <a:solidFill>
                  <a:srgbClr val="282560"/>
                </a:solidFill>
                <a:latin typeface="Georgia" panose="02040502050405020303" pitchFamily="18" charset="0"/>
                <a:ea typeface="Dosis"/>
                <a:cs typeface="Dosis"/>
                <a:sym typeface="Dosis"/>
              </a:rPr>
              <a:t>Food wrapping</a:t>
            </a:r>
            <a:endParaRPr sz="2000" dirty="0">
              <a:solidFill>
                <a:srgbClr val="282560"/>
              </a:solidFill>
              <a:latin typeface="Georgia" panose="02040502050405020303" pitchFamily="18" charset="0"/>
              <a:ea typeface="Dosis"/>
              <a:cs typeface="Dosis"/>
              <a:sym typeface="Dosis"/>
            </a:endParaRPr>
          </a:p>
          <a:p>
            <a:pPr marL="457200" lvl="0" indent="-361950" algn="l" rtl="0">
              <a:spcBef>
                <a:spcPts val="0"/>
              </a:spcBef>
              <a:spcAft>
                <a:spcPts val="0"/>
              </a:spcAft>
              <a:buSzPts val="2100"/>
              <a:buFont typeface="Dosis"/>
              <a:buAutoNum type="arabicPeriod"/>
            </a:pPr>
            <a:r>
              <a:rPr lang="en" sz="2000" dirty="0">
                <a:solidFill>
                  <a:srgbClr val="282560"/>
                </a:solidFill>
                <a:latin typeface="Georgia" panose="02040502050405020303" pitchFamily="18" charset="0"/>
                <a:ea typeface="Dosis"/>
                <a:cs typeface="Dosis"/>
                <a:sym typeface="Dosis"/>
              </a:rPr>
              <a:t>Plastic beverage bottles</a:t>
            </a:r>
            <a:endParaRPr sz="2000" dirty="0">
              <a:solidFill>
                <a:srgbClr val="282560"/>
              </a:solidFill>
              <a:latin typeface="Georgia" panose="02040502050405020303" pitchFamily="18" charset="0"/>
              <a:ea typeface="Dosis"/>
              <a:cs typeface="Dosis"/>
              <a:sym typeface="Dosis"/>
            </a:endParaRPr>
          </a:p>
          <a:p>
            <a:pPr marL="457200" lvl="0" indent="-361950" algn="l" rtl="0">
              <a:spcBef>
                <a:spcPts val="0"/>
              </a:spcBef>
              <a:spcAft>
                <a:spcPts val="0"/>
              </a:spcAft>
              <a:buSzPts val="2100"/>
              <a:buFont typeface="Dosis"/>
              <a:buAutoNum type="arabicPeriod"/>
            </a:pPr>
            <a:r>
              <a:rPr lang="en" sz="2000" dirty="0">
                <a:solidFill>
                  <a:srgbClr val="282560"/>
                </a:solidFill>
                <a:latin typeface="Georgia" panose="02040502050405020303" pitchFamily="18" charset="0"/>
                <a:ea typeface="Dosis"/>
                <a:cs typeface="Dosis"/>
                <a:sym typeface="Dosis"/>
              </a:rPr>
              <a:t>Plastic bottle caps </a:t>
            </a:r>
            <a:endParaRPr sz="2000" dirty="0">
              <a:solidFill>
                <a:srgbClr val="282560"/>
              </a:solidFill>
              <a:latin typeface="Georgia" panose="02040502050405020303" pitchFamily="18" charset="0"/>
              <a:ea typeface="Dosis"/>
              <a:cs typeface="Dosis"/>
              <a:sym typeface="Dosis"/>
            </a:endParaRPr>
          </a:p>
          <a:p>
            <a:pPr marL="457200" lvl="0" indent="-361950" algn="l" rtl="0">
              <a:spcBef>
                <a:spcPts val="0"/>
              </a:spcBef>
              <a:spcAft>
                <a:spcPts val="0"/>
              </a:spcAft>
              <a:buSzPts val="2100"/>
              <a:buFont typeface="Dosis"/>
              <a:buAutoNum type="arabicPeriod"/>
            </a:pPr>
            <a:r>
              <a:rPr lang="en" sz="2000" dirty="0">
                <a:solidFill>
                  <a:srgbClr val="282560"/>
                </a:solidFill>
                <a:latin typeface="Georgia" panose="02040502050405020303" pitchFamily="18" charset="0"/>
                <a:ea typeface="Dosis"/>
                <a:cs typeface="Dosis"/>
                <a:sym typeface="Dosis"/>
              </a:rPr>
              <a:t>Straws and stirrers </a:t>
            </a:r>
            <a:endParaRPr sz="2000" dirty="0">
              <a:solidFill>
                <a:srgbClr val="282560"/>
              </a:solidFill>
              <a:latin typeface="Georgia" panose="02040502050405020303" pitchFamily="18" charset="0"/>
              <a:ea typeface="Dosis"/>
              <a:cs typeface="Dosis"/>
              <a:sym typeface="Dosis"/>
            </a:endParaRPr>
          </a:p>
          <a:p>
            <a:pPr marL="457200" lvl="0" indent="-361950" algn="l" rtl="0">
              <a:spcBef>
                <a:spcPts val="0"/>
              </a:spcBef>
              <a:spcAft>
                <a:spcPts val="0"/>
              </a:spcAft>
              <a:buSzPts val="2100"/>
              <a:buFont typeface="Dosis"/>
              <a:buAutoNum type="arabicPeriod"/>
            </a:pPr>
            <a:r>
              <a:rPr lang="en" sz="2000" dirty="0">
                <a:solidFill>
                  <a:srgbClr val="282560"/>
                </a:solidFill>
                <a:latin typeface="Georgia" panose="02040502050405020303" pitchFamily="18" charset="0"/>
                <a:ea typeface="Dosis"/>
                <a:cs typeface="Dosis"/>
                <a:sym typeface="Dosis"/>
              </a:rPr>
              <a:t>Plastic bags </a:t>
            </a:r>
            <a:endParaRPr sz="2000" dirty="0">
              <a:solidFill>
                <a:srgbClr val="282560"/>
              </a:solidFill>
              <a:latin typeface="Georgia" panose="02040502050405020303" pitchFamily="18" charset="0"/>
              <a:ea typeface="Dosis"/>
              <a:cs typeface="Dosis"/>
              <a:sym typeface="Dosis"/>
            </a:endParaRPr>
          </a:p>
          <a:p>
            <a:pPr marL="457200" lvl="0" indent="-361950" algn="l" rtl="0">
              <a:spcBef>
                <a:spcPts val="0"/>
              </a:spcBef>
              <a:spcAft>
                <a:spcPts val="0"/>
              </a:spcAft>
              <a:buSzPts val="2100"/>
              <a:buFont typeface="Dosis"/>
              <a:buAutoNum type="arabicPeriod"/>
            </a:pPr>
            <a:r>
              <a:rPr lang="en" sz="2000" dirty="0">
                <a:solidFill>
                  <a:srgbClr val="282560"/>
                </a:solidFill>
                <a:latin typeface="Georgia" panose="02040502050405020303" pitchFamily="18" charset="0"/>
                <a:ea typeface="Dosis"/>
                <a:cs typeface="Dosis"/>
                <a:sym typeface="Dosis"/>
              </a:rPr>
              <a:t>Plastic grocery bags </a:t>
            </a:r>
            <a:endParaRPr sz="2000" dirty="0">
              <a:solidFill>
                <a:srgbClr val="282560"/>
              </a:solidFill>
              <a:latin typeface="Georgia" panose="02040502050405020303" pitchFamily="18" charset="0"/>
              <a:ea typeface="Dosis"/>
              <a:cs typeface="Dosis"/>
              <a:sym typeface="Dosis"/>
            </a:endParaRPr>
          </a:p>
          <a:p>
            <a:pPr marL="457200" lvl="0" indent="-361950" algn="l" rtl="0">
              <a:spcBef>
                <a:spcPts val="0"/>
              </a:spcBef>
              <a:spcAft>
                <a:spcPts val="0"/>
              </a:spcAft>
              <a:buSzPts val="2100"/>
              <a:buFont typeface="Dosis"/>
              <a:buAutoNum type="arabicPeriod"/>
            </a:pPr>
            <a:r>
              <a:rPr lang="en" sz="2000" dirty="0">
                <a:solidFill>
                  <a:srgbClr val="282560"/>
                </a:solidFill>
                <a:latin typeface="Georgia" panose="02040502050405020303" pitchFamily="18" charset="0"/>
                <a:ea typeface="Dosis"/>
                <a:cs typeface="Dosis"/>
                <a:sym typeface="Dosis"/>
              </a:rPr>
              <a:t>Glass beverage bottles </a:t>
            </a:r>
            <a:endParaRPr sz="2000" dirty="0">
              <a:solidFill>
                <a:srgbClr val="282560"/>
              </a:solidFill>
              <a:latin typeface="Georgia" panose="02040502050405020303" pitchFamily="18" charset="0"/>
              <a:ea typeface="Dosis"/>
              <a:cs typeface="Dosis"/>
              <a:sym typeface="Dosis"/>
            </a:endParaRPr>
          </a:p>
          <a:p>
            <a:pPr marL="457200" lvl="0" indent="-361950" algn="l" rtl="0">
              <a:spcBef>
                <a:spcPts val="0"/>
              </a:spcBef>
              <a:spcAft>
                <a:spcPts val="0"/>
              </a:spcAft>
              <a:buSzPts val="2100"/>
              <a:buFont typeface="Dosis"/>
              <a:buAutoNum type="arabicPeriod"/>
            </a:pPr>
            <a:r>
              <a:rPr lang="en" sz="2000" dirty="0">
                <a:solidFill>
                  <a:srgbClr val="282560"/>
                </a:solidFill>
                <a:latin typeface="Georgia" panose="02040502050405020303" pitchFamily="18" charset="0"/>
                <a:ea typeface="Dosis"/>
                <a:cs typeface="Dosis"/>
                <a:sym typeface="Dosis"/>
              </a:rPr>
              <a:t>Other beverage cans </a:t>
            </a:r>
            <a:endParaRPr sz="2000" dirty="0">
              <a:solidFill>
                <a:srgbClr val="282560"/>
              </a:solidFill>
              <a:latin typeface="Georgia" panose="02040502050405020303" pitchFamily="18" charset="0"/>
              <a:ea typeface="Dosis"/>
              <a:cs typeface="Dosis"/>
              <a:sym typeface="Dosis"/>
            </a:endParaRPr>
          </a:p>
          <a:p>
            <a:pPr marL="457200" lvl="0" indent="-361950" algn="l" rtl="0">
              <a:spcBef>
                <a:spcPts val="0"/>
              </a:spcBef>
              <a:spcAft>
                <a:spcPts val="0"/>
              </a:spcAft>
              <a:buSzPts val="2100"/>
              <a:buFont typeface="Dosis"/>
              <a:buAutoNum type="arabicPeriod"/>
            </a:pPr>
            <a:r>
              <a:rPr lang="en" sz="2000" dirty="0">
                <a:solidFill>
                  <a:srgbClr val="282560"/>
                </a:solidFill>
                <a:latin typeface="Georgia" panose="02040502050405020303" pitchFamily="18" charset="0"/>
                <a:ea typeface="Dosis"/>
                <a:cs typeface="Dosis"/>
                <a:sym typeface="Dosis"/>
              </a:rPr>
              <a:t>Plastic cups and plates </a:t>
            </a:r>
            <a:endParaRPr sz="2000" dirty="0">
              <a:solidFill>
                <a:srgbClr val="282560"/>
              </a:solidFill>
              <a:latin typeface="Georgia" panose="02040502050405020303" pitchFamily="18" charset="0"/>
              <a:ea typeface="Dosis"/>
              <a:cs typeface="Dosis"/>
              <a:sym typeface="Dosis"/>
            </a:endParaRPr>
          </a:p>
        </p:txBody>
      </p:sp>
      <p:sp>
        <p:nvSpPr>
          <p:cNvPr id="7" name="Google Shape;693;p37">
            <a:extLst>
              <a:ext uri="{FF2B5EF4-FFF2-40B4-BE49-F238E27FC236}">
                <a16:creationId xmlns:a16="http://schemas.microsoft.com/office/drawing/2014/main" id="{3D70D3A4-4689-580B-1F3E-4E119FE640FE}"/>
              </a:ext>
            </a:extLst>
          </p:cNvPr>
          <p:cNvSpPr txBox="1">
            <a:spLocks/>
          </p:cNvSpPr>
          <p:nvPr/>
        </p:nvSpPr>
        <p:spPr>
          <a:xfrm>
            <a:off x="2858127" y="877825"/>
            <a:ext cx="5912732" cy="690900"/>
          </a:xfrm>
          <a:prstGeom prst="rect">
            <a:avLst/>
          </a:prstGeom>
        </p:spPr>
        <p:txBody>
          <a:bodyPr spcFirstLastPara="1" vert="horz" wrap="square" lIns="91425" tIns="91425" rIns="91425" bIns="91425"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06400" indent="-342900">
              <a:spcBef>
                <a:spcPts val="600"/>
              </a:spcBef>
              <a:buClrTx/>
              <a:buSzPts val="2600"/>
            </a:pPr>
            <a:r>
              <a:rPr lang="en-US" i="1" dirty="0">
                <a:solidFill>
                  <a:srgbClr val="589B9D"/>
                </a:solidFill>
                <a:latin typeface="Georgia" panose="02040502050405020303" pitchFamily="18" charset="0"/>
              </a:rPr>
              <a:t>What do you think the top 10 items collected are? </a:t>
            </a:r>
          </a:p>
        </p:txBody>
      </p:sp>
      <p:pic>
        <p:nvPicPr>
          <p:cNvPr id="9" name="Picture 8">
            <a:extLst>
              <a:ext uri="{FF2B5EF4-FFF2-40B4-BE49-F238E27FC236}">
                <a16:creationId xmlns:a16="http://schemas.microsoft.com/office/drawing/2014/main" id="{89C021B3-EE68-F449-ABD1-03F25CF8B81D}"/>
              </a:ext>
            </a:extLst>
          </p:cNvPr>
          <p:cNvPicPr>
            <a:picLocks noChangeAspect="1"/>
          </p:cNvPicPr>
          <p:nvPr/>
        </p:nvPicPr>
        <p:blipFill>
          <a:blip r:embed="rId4"/>
          <a:stretch>
            <a:fillRect/>
          </a:stretch>
        </p:blipFill>
        <p:spPr>
          <a:xfrm>
            <a:off x="6194137" y="1981683"/>
            <a:ext cx="2626976" cy="175131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319211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324fff9-1875-4ea1-813f-16ffe0d56384">
      <Terms xmlns="http://schemas.microsoft.com/office/infopath/2007/PartnerControls"/>
    </lcf76f155ced4ddcb4097134ff3c332f>
    <TaxCatchAll xmlns="25a571d1-362f-4c67-a1b2-aea945ed79e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E1998353A5BC44CBF0A5DC68D10446D" ma:contentTypeVersion="17" ma:contentTypeDescription="Create a new document." ma:contentTypeScope="" ma:versionID="e7b1126ca680253b025828c3c414cee2">
  <xsd:schema xmlns:xsd="http://www.w3.org/2001/XMLSchema" xmlns:xs="http://www.w3.org/2001/XMLSchema" xmlns:p="http://schemas.microsoft.com/office/2006/metadata/properties" xmlns:ns2="2324fff9-1875-4ea1-813f-16ffe0d56384" xmlns:ns3="25a571d1-362f-4c67-a1b2-aea945ed79e1" targetNamespace="http://schemas.microsoft.com/office/2006/metadata/properties" ma:root="true" ma:fieldsID="33620cd73df0458b91d0ab40e915b829" ns2:_="" ns3:_="">
    <xsd:import namespace="2324fff9-1875-4ea1-813f-16ffe0d56384"/>
    <xsd:import namespace="25a571d1-362f-4c67-a1b2-aea945ed79e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24fff9-1875-4ea1-813f-16ffe0d563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be86045-e7a1-46d9-91f3-f76c729b688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a571d1-362f-4c67-a1b2-aea945ed79e1"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7985e25-a61e-4d97-a29e-2131a38116c5}" ma:internalName="TaxCatchAll" ma:showField="CatchAllData" ma:web="25a571d1-362f-4c67-a1b2-aea945ed79e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1946AC4-E959-4806-B0F4-8CD5F6A19319}">
  <ds:schemaRefs>
    <ds:schemaRef ds:uri="http://schemas.microsoft.com/sharepoint/v3/contenttype/forms"/>
  </ds:schemaRefs>
</ds:datastoreItem>
</file>

<file path=customXml/itemProps2.xml><?xml version="1.0" encoding="utf-8"?>
<ds:datastoreItem xmlns:ds="http://schemas.openxmlformats.org/officeDocument/2006/customXml" ds:itemID="{F6B66055-4298-4C4C-9227-8A311D9432A4}">
  <ds:schemaRefs>
    <ds:schemaRef ds:uri="http://www.w3.org/XML/1998/namespace"/>
    <ds:schemaRef ds:uri="9e6693e1-6f83-4e85-ad9b-715f2fc2dbbe"/>
    <ds:schemaRef ds:uri="http://purl.org/dc/elements/1.1/"/>
    <ds:schemaRef ds:uri="http://schemas.microsoft.com/office/2006/documentManagement/types"/>
    <ds:schemaRef ds:uri="http://purl.org/dc/dcmitype/"/>
    <ds:schemaRef ds:uri="http://purl.org/dc/terms/"/>
    <ds:schemaRef ds:uri="http://schemas.openxmlformats.org/package/2006/metadata/core-properties"/>
    <ds:schemaRef ds:uri="http://schemas.microsoft.com/office/2006/metadata/properties"/>
    <ds:schemaRef ds:uri="http://schemas.microsoft.com/office/infopath/2007/PartnerControls"/>
    <ds:schemaRef ds:uri="4a7a9f60-56a8-4706-96cc-cbe13c8271ee"/>
  </ds:schemaRefs>
</ds:datastoreItem>
</file>

<file path=customXml/itemProps3.xml><?xml version="1.0" encoding="utf-8"?>
<ds:datastoreItem xmlns:ds="http://schemas.openxmlformats.org/officeDocument/2006/customXml" ds:itemID="{85E7B06F-57FA-435B-A282-81DBC8D28D83}"/>
</file>

<file path=docProps/app.xml><?xml version="1.0" encoding="utf-8"?>
<Properties xmlns="http://schemas.openxmlformats.org/officeDocument/2006/extended-properties" xmlns:vt="http://schemas.openxmlformats.org/officeDocument/2006/docPropsVTypes">
  <TotalTime>645</TotalTime>
  <Words>865</Words>
  <Application>Microsoft Office PowerPoint</Application>
  <PresentationFormat>On-screen Show (16:9)</PresentationFormat>
  <Paragraphs>277</Paragraphs>
  <Slides>16</Slides>
  <Notes>14</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16</vt:i4>
      </vt:variant>
    </vt:vector>
  </HeadingPairs>
  <TitlesOfParts>
    <vt:vector size="29" baseType="lpstr">
      <vt:lpstr>Arial</vt:lpstr>
      <vt:lpstr>Arial </vt:lpstr>
      <vt:lpstr>Avenir Next LT Pro Light</vt:lpstr>
      <vt:lpstr>Bahnschrift Light Condensed</vt:lpstr>
      <vt:lpstr>Bahnschrift SemiBold Condensed</vt:lpstr>
      <vt:lpstr>Bahnschrift SemiBold SemiConden</vt:lpstr>
      <vt:lpstr>Cabin</vt:lpstr>
      <vt:lpstr>Calibri</vt:lpstr>
      <vt:lpstr>Calibri Light</vt:lpstr>
      <vt:lpstr>Dosis</vt:lpstr>
      <vt:lpstr>Ebrima</vt:lpstr>
      <vt:lpstr>Georgia</vt:lpstr>
      <vt:lpstr>Office Theme</vt:lpstr>
      <vt:lpstr>    Planet &amp; Ocean Discovery Series  Marine Debris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Planet &amp; Ocean Discovery Series  Marine Debris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Back!</dc:title>
  <dc:creator>Molly Dushay</dc:creator>
  <cp:lastModifiedBy>Molly Dushay</cp:lastModifiedBy>
  <cp:revision>6</cp:revision>
  <dcterms:modified xsi:type="dcterms:W3CDTF">2023-04-29T12:10:28Z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0x01010066A971362A5B134D94DCC91BEDA85A44</vt:lpwstr>
  </property>
</Properties>
</file>