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F78B1-FC19-4E6D-8AF1-13BE323CFC03}" v="109" dt="2021-07-20T17:48:02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5d6d57a40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e5d6d57a40_0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5d6d57a40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e5d6d57a40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5d6d57a40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e5d6d57a40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e5d6d57a40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e5d6d57a40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e5d6d57a40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e5d6d57a40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5d6d57a40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e5d6d57a40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5d6d57a40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5d6d57a40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5d6d57a40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5d6d57a40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5d6d57a40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5d6d57a40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5d6d57a40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5d6d57a40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e5d6d57a40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e5d6d57a40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5d6d57a40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e5d6d57a40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5d6d57a40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e5d6d57a40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5d6d57a40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e5d6d57a40_0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5d6d57a4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5d6d57a4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5d6d57a40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5d6d57a40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5d6d57a40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5d6d57a40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5d6d57a40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5d6d57a40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e5d6d57a40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e5d6d57a40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e5d6d57a40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e5d6d57a40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e5d6d57a40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e5d6d57a40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e5d6d57a40_0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e5d6d57a40_0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e5d6d57a40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e5d6d57a40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5d6d57a40_0_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5d6d57a40_0_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5d6d57a40_0_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5d6d57a40_0_7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e5d6d57a40_0_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e5d6d57a40_0_7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5d6d57a40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e5d6d57a40_0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e5d6d57a40_0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e5d6d57a40_0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e5d6d57a40_0_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e5d6d57a40_0_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e5d6d57a40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e5d6d57a40_0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e5d6d57a40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e5d6d57a40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e5d6d57a40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e5d6d57a40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e5d6d57a40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e5d6d57a40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5d6d57a40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e5d6d57a40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5d6d57a40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5d6d57a40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e5d6d57a40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e5d6d57a40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e5d6d57a40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e5d6d57a40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e5d6d57a40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e5d6d57a40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e5d6d57a40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e5d6d57a40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e5d6d57a40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e5d6d57a40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e5d6d57a40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e5d6d57a40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e5d6d57a40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e5d6d57a40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e5d6d57a40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e5d6d57a40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e5d6d57a40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e5d6d57a40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5d6d57a40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5d6d57a40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e5d6d57a40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e5d6d57a40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e5d6d57a40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e5d6d57a40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e5d6d57a40_0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e5d6d57a40_0_5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e5d6d57a40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e5d6d57a40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e5d6d57a40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e5d6d57a40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e5d6d57a40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e5d6d57a40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e5d6d57a40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e5d6d57a40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e5d6d57a40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e5d6d57a40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e5d6d57a40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e5d6d57a40_0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e5d6d57a40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e5d6d57a40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5d6d57a40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e5d6d57a40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5d6d57a40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5d6d57a40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e5d6d57a40_0_8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e5d6d57a40_0_8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e5d6d57a40_0_8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e5d6d57a40_0_8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5d6d57a40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5d6d57a40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5d6d57a40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5d6d57a40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5d6d57a40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5d6d57a40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" sz="5000" dirty="0">
                <a:latin typeface="Dubai Medium"/>
                <a:ea typeface="Spectral"/>
                <a:cs typeface="Spectral"/>
                <a:sym typeface="Spectral"/>
              </a:rPr>
              <a:t>I am the ultimate recycler of nutrients. </a:t>
            </a:r>
            <a:endParaRPr lang="en-US" sz="5000">
              <a:latin typeface="Dubai Medium"/>
              <a:ea typeface="Spectral"/>
              <a:cs typeface="Spectral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ctrTitle" idx="4294967295"/>
          </p:nvPr>
        </p:nvSpPr>
        <p:spPr>
          <a:xfrm>
            <a:off x="311700" y="744575"/>
            <a:ext cx="8520600" cy="31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keep the ecosystem in balance and am at the top of the food web.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16" name="Google Shape;11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Apex Predator.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make food through photosynthesis.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28" name="Google Shape;12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a tasty snack for a 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40" name="Google Shape;14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5519" y="2571750"/>
            <a:ext cx="1814504" cy="2419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turn sunlight into energy and make my own food.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53" name="Google Shape;1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59" name="Google Shape;15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Phytoplankton are a tasty snack for me.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65" name="Google Shape;16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Decomposer/Detritivore.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71" name="Google Shape;17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>
            <a:spLocks noGrp="1"/>
          </p:cNvSpPr>
          <p:nvPr>
            <p:ph type="ctrTitle" idx="4294967295"/>
          </p:nvPr>
        </p:nvSpPr>
        <p:spPr>
          <a:xfrm>
            <a:off x="311700" y="744575"/>
            <a:ext cx="8520600" cy="40519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latin typeface="Dubai Medium"/>
                <a:ea typeface="Spectral"/>
                <a:cs typeface="Dubai Medium"/>
                <a:sym typeface="Spectral"/>
              </a:rPr>
              <a:t>Some of my similar friends are: sea urchins, manatees, parrotfish.</a:t>
            </a:r>
            <a:endParaRPr sz="5000" dirty="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77" name="Google Shape;17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83" name="Google Shape;18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5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live long and reproduce slowly.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89" name="Google Shape;18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Apex Predator.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95" name="Google Shape;19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the source of all biomass on Earth.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01" name="Google Shape;2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9350" y="2628075"/>
            <a:ext cx="3719552" cy="2515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08" name="Google Shape;20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9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don’t eat plants, but I do eat plant eaters.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14" name="Google Shape;21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1962" y="2571750"/>
            <a:ext cx="3600087" cy="25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Carnivore.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21" name="Google Shape;22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1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a meat eater.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27" name="Google Shape;22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a common source of food for big fish.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0975" y="2684375"/>
            <a:ext cx="2722032" cy="204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Carnivore.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33" name="Google Shape;23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3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eat other animals.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39" name="Google Shape;23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Carnivore.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45" name="Google Shape;24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5"/>
          <p:cNvSpPr txBox="1">
            <a:spLocks noGrp="1"/>
          </p:cNvSpPr>
          <p:nvPr>
            <p:ph type="ctrTitle" idx="4294967295"/>
          </p:nvPr>
        </p:nvSpPr>
        <p:spPr>
          <a:xfrm>
            <a:off x="311700" y="744575"/>
            <a:ext cx="8520600" cy="2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Example of me are: Shark, Killer Whale, Human.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51" name="Google Shape;25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Apex Predator.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57" name="Google Shape;25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7"/>
          <p:cNvSpPr txBox="1">
            <a:spLocks noGrp="1"/>
          </p:cNvSpPr>
          <p:nvPr>
            <p:ph type="ctrTitle" idx="4294967295"/>
          </p:nvPr>
        </p:nvSpPr>
        <p:spPr>
          <a:xfrm>
            <a:off x="311700" y="744575"/>
            <a:ext cx="8520600" cy="3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break down organic material.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63" name="Google Shape;26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Decomposer.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69" name="Google Shape;26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9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Examples of me are: Bacteria, Fungi, Marine Worms, Mollusks.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75" name="Google Shape;27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Decomposers.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281" name="Google Shape;28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71713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" sz="5000" dirty="0">
                <a:latin typeface="Dubai Medium"/>
                <a:ea typeface="Spectral"/>
                <a:cs typeface="Dubai Medium"/>
                <a:sym typeface="Spectral"/>
              </a:rPr>
              <a:t>Carnivore.</a:t>
            </a:r>
            <a:br>
              <a:rPr lang="en" sz="5000" dirty="0">
                <a:latin typeface="Dubai Medium"/>
                <a:ea typeface="Spectral"/>
                <a:cs typeface="Dubai Medium"/>
              </a:rPr>
            </a:br>
            <a:r>
              <a:rPr lang="en" sz="3000" i="1" dirty="0">
                <a:latin typeface="Dubai Medium"/>
                <a:ea typeface="Spectral"/>
                <a:cs typeface="Dubai Medium"/>
              </a:rPr>
              <a:t>Tuna.</a:t>
            </a:r>
            <a:endParaRPr lang="en" sz="5000" dirty="0">
              <a:latin typeface="Dubai Medium"/>
              <a:ea typeface="Spectral"/>
              <a:cs typeface="Dubai Medium"/>
            </a:endParaRPr>
          </a:p>
        </p:txBody>
      </p:sp>
      <p:pic>
        <p:nvPicPr>
          <p:cNvPr id="293" name="Google Shape;29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685797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Marine Iguana. 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05" name="Google Shape;30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5" descr="See the source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6684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Zooplankton.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17" name="Google Shape;31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57" descr="See the source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050200" cy="425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Phytoplankton. 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29" name="Google Shape;32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59" descr="See the source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75962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Apex Predator.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Shark.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41" name="Google Shape;34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61" descr="Related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686755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responsible for generating 50% of the oxygen you breathe.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Periwinkle Snail.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53" name="Google Shape;35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63" descr="Image result for kelp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904150" cy="445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Kelp.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65" name="Google Shape;36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65" descr="See the source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69437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6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Decomposer/Detritivore.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Sea Cucumber. 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77" name="Google Shape;377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67" descr="See the source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1200" y="0"/>
            <a:ext cx="344160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Microscopic Algae.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389" name="Google Shape;38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69"/>
          <p:cNvPicPr preferRelativeResize="0"/>
          <p:nvPr/>
        </p:nvPicPr>
        <p:blipFill rotWithShape="1">
          <a:blip r:embed="rId4">
            <a:alphaModFix/>
          </a:blip>
          <a:srcRect l="27714" r="28006"/>
          <a:stretch/>
        </p:blipFill>
        <p:spPr>
          <a:xfrm>
            <a:off x="2547587" y="0"/>
            <a:ext cx="404882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7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Apex Predator.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Killer Whale.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401" name="Google Shape;401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3847" y="0"/>
            <a:ext cx="411630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 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72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Carnivore.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Dolphin.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413" name="Google Shape;413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82606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74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Herbivore.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latin typeface="Dubai Medium"/>
                <a:ea typeface="Spectral"/>
                <a:cs typeface="Dubai Medium"/>
                <a:sym typeface="Spectral"/>
              </a:rPr>
              <a:t>Manatee.</a:t>
            </a:r>
            <a:endParaRPr sz="3000" i="1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425" name="Google Shape;42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Another name for me is: Photoautotroph.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Primary Producer.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ctrTitle" idx="4294967295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Dubai Medium"/>
                <a:ea typeface="Spectral"/>
                <a:cs typeface="Dubai Medium"/>
                <a:sym typeface="Spectral"/>
              </a:rPr>
              <a:t>I am the first organism in a food chain.</a:t>
            </a:r>
            <a:endParaRPr sz="5000">
              <a:latin typeface="Dubai Medium"/>
              <a:ea typeface="Spectral"/>
              <a:cs typeface="Dubai Medium"/>
              <a:sym typeface="Spectral"/>
            </a:endParaRPr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8000" y="4062850"/>
            <a:ext cx="928250" cy="9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faef24-4b3d-4a10-9d5a-084a3fd12b91">
      <Terms xmlns="http://schemas.microsoft.com/office/infopath/2007/PartnerControls"/>
    </lcf76f155ced4ddcb4097134ff3c332f>
    <TaxCatchAll xmlns="965ab153-a705-40f0-88c5-05238f194b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C0F51102A2404EA89825F4BD667E2C" ma:contentTypeVersion="18" ma:contentTypeDescription="Create a new document." ma:contentTypeScope="" ma:versionID="34da2472f154dccb95aece4a7e9f14b6">
  <xsd:schema xmlns:xsd="http://www.w3.org/2001/XMLSchema" xmlns:xs="http://www.w3.org/2001/XMLSchema" xmlns:p="http://schemas.microsoft.com/office/2006/metadata/properties" xmlns:ns2="a6b8e001-c696-4791-b3eb-897dc1b22138" xmlns:ns3="7ffaef24-4b3d-4a10-9d5a-084a3fd12b91" xmlns:ns4="965ab153-a705-40f0-88c5-05238f194b1d" targetNamespace="http://schemas.microsoft.com/office/2006/metadata/properties" ma:root="true" ma:fieldsID="a744300244c8baca4bc66b9d34ce26ec" ns2:_="" ns3:_="" ns4:_="">
    <xsd:import namespace="a6b8e001-c696-4791-b3eb-897dc1b22138"/>
    <xsd:import namespace="7ffaef24-4b3d-4a10-9d5a-084a3fd12b91"/>
    <xsd:import namespace="965ab153-a705-40f0-88c5-05238f194b1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8e001-c696-4791-b3eb-897dc1b221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ef24-4b3d-4a10-9d5a-084a3fd12b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be86045-e7a1-46d9-91f3-f76c729b68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5ab153-a705-40f0-88c5-05238f194b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5e56921-bee4-4f73-b9c2-2f9d0fda6ecb}" ma:internalName="TaxCatchAll" ma:showField="CatchAllData" ma:web="965ab153-a705-40f0-88c5-05238f194b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B1C26D-F067-46BF-9769-1A96560355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2022DC-93CB-4FF4-AF5D-9AFD3C3C1844}">
  <ds:schemaRefs>
    <ds:schemaRef ds:uri="http://schemas.microsoft.com/office/2006/metadata/properties"/>
    <ds:schemaRef ds:uri="http://schemas.microsoft.com/office/infopath/2007/PartnerControls"/>
    <ds:schemaRef ds:uri="7ffaef24-4b3d-4a10-9d5a-084a3fd12b91"/>
    <ds:schemaRef ds:uri="965ab153-a705-40f0-88c5-05238f194b1d"/>
  </ds:schemaRefs>
</ds:datastoreItem>
</file>

<file path=customXml/itemProps3.xml><?xml version="1.0" encoding="utf-8"?>
<ds:datastoreItem xmlns:ds="http://schemas.openxmlformats.org/officeDocument/2006/customXml" ds:itemID="{5624279A-EF87-4611-AE6C-9C3AD3D359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8e001-c696-4791-b3eb-897dc1b22138"/>
    <ds:schemaRef ds:uri="7ffaef24-4b3d-4a10-9d5a-084a3fd12b91"/>
    <ds:schemaRef ds:uri="965ab153-a705-40f0-88c5-05238f194b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62</Slides>
  <Notes>62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Simple Light</vt:lpstr>
      <vt:lpstr>I am the ultimate recycler of nutrients. </vt:lpstr>
      <vt:lpstr>Decomposer/Detritivore.  </vt:lpstr>
      <vt:lpstr>I am a common source of food for big fish. </vt:lpstr>
      <vt:lpstr>Herbivore. </vt:lpstr>
      <vt:lpstr>I am responsible for generating 50% of the oxygen you breathe. </vt:lpstr>
      <vt:lpstr>Primary Producer. </vt:lpstr>
      <vt:lpstr>Another name for me is: Photoautotroph.</vt:lpstr>
      <vt:lpstr>Primary Producer.</vt:lpstr>
      <vt:lpstr>I am the first organism in a food chain.</vt:lpstr>
      <vt:lpstr>Primary Producer. </vt:lpstr>
      <vt:lpstr>I keep the ecosystem in balance and am at the top of the food web.</vt:lpstr>
      <vt:lpstr>Apex Predator.</vt:lpstr>
      <vt:lpstr>I make food through photosynthesis. </vt:lpstr>
      <vt:lpstr>Primary Producer. </vt:lpstr>
      <vt:lpstr>I am a tasty snack for a herbivore.</vt:lpstr>
      <vt:lpstr>Primary Producer.</vt:lpstr>
      <vt:lpstr>I turn sunlight into energy and make my own food. </vt:lpstr>
      <vt:lpstr>Primary Producer. </vt:lpstr>
      <vt:lpstr>Phytoplankton are a tasty snack for me.</vt:lpstr>
      <vt:lpstr>Herbivore.</vt:lpstr>
      <vt:lpstr>Some of my similar friends are: sea urchins, manatees, parrotfish.</vt:lpstr>
      <vt:lpstr>Herbivore. </vt:lpstr>
      <vt:lpstr>I live long and reproduce slowly.</vt:lpstr>
      <vt:lpstr>Apex Predator. </vt:lpstr>
      <vt:lpstr>I am the source of all biomass on Earth. </vt:lpstr>
      <vt:lpstr>Primary Producer. </vt:lpstr>
      <vt:lpstr>I don’t eat plants, but I do eat plant eaters.</vt:lpstr>
      <vt:lpstr>Carnivore. </vt:lpstr>
      <vt:lpstr>I am a meat eater.</vt:lpstr>
      <vt:lpstr>Carnivore. </vt:lpstr>
      <vt:lpstr>I eat other animals. </vt:lpstr>
      <vt:lpstr>Carnivore.  </vt:lpstr>
      <vt:lpstr>Example of me are: Shark, Killer Whale, Human. </vt:lpstr>
      <vt:lpstr>Apex Predator.  </vt:lpstr>
      <vt:lpstr>I break down organic material. </vt:lpstr>
      <vt:lpstr>Decomposer. </vt:lpstr>
      <vt:lpstr>Examples of me are: Bacteria, Fungi, Marine Worms, Mollusks. </vt:lpstr>
      <vt:lpstr>Decomposers.</vt:lpstr>
      <vt:lpstr>PowerPoint Presentation</vt:lpstr>
      <vt:lpstr>Carnivore. Tuna.</vt:lpstr>
      <vt:lpstr>PowerPoint Presentation</vt:lpstr>
      <vt:lpstr>Herbivore. Marine Iguana. </vt:lpstr>
      <vt:lpstr>PowerPoint Presentation</vt:lpstr>
      <vt:lpstr>Herbivore. Zooplankton.</vt:lpstr>
      <vt:lpstr>PowerPoint Presentation</vt:lpstr>
      <vt:lpstr>Primary Producer. Phytoplankton. </vt:lpstr>
      <vt:lpstr>PowerPoint Presentation</vt:lpstr>
      <vt:lpstr>Apex Predator. Shark.</vt:lpstr>
      <vt:lpstr>PowerPoint Presentation</vt:lpstr>
      <vt:lpstr>Herbivore. Periwinkle Snail.</vt:lpstr>
      <vt:lpstr>PowerPoint Presentation</vt:lpstr>
      <vt:lpstr>Primary Producer. Kelp.</vt:lpstr>
      <vt:lpstr>PowerPoint Presentation</vt:lpstr>
      <vt:lpstr>Decomposer/Detritivore.  Sea Cucumber. </vt:lpstr>
      <vt:lpstr>PowerPoint Presentation</vt:lpstr>
      <vt:lpstr>Primary Producer. Microscopic Algae.</vt:lpstr>
      <vt:lpstr>PowerPoint Presentation</vt:lpstr>
      <vt:lpstr>Apex Predator. Killer Whale.</vt:lpstr>
      <vt:lpstr>PowerPoint Presentation</vt:lpstr>
      <vt:lpstr>Carnivore. Dolphin.</vt:lpstr>
      <vt:lpstr>PowerPoint Presentation</vt:lpstr>
      <vt:lpstr>Herbivore. Manatee.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am the ultimate recycler of nutrients. </dc:title>
  <cp:revision>41</cp:revision>
  <dcterms:modified xsi:type="dcterms:W3CDTF">2024-08-30T17:22:22Z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0x01010086C0F51102A2404EA89825F4BD667E2C</vt:lpwstr>
  </property>
</Properties>
</file>